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0" r:id="rId3"/>
    <p:sldId id="257" r:id="rId4"/>
    <p:sldId id="258" r:id="rId5"/>
    <p:sldId id="277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1" r:id="rId22"/>
    <p:sldId id="273" r:id="rId23"/>
    <p:sldId id="292" r:id="rId24"/>
    <p:sldId id="274" r:id="rId25"/>
    <p:sldId id="275" r:id="rId26"/>
    <p:sldId id="279" r:id="rId27"/>
    <p:sldId id="281" r:id="rId28"/>
    <p:sldId id="282" r:id="rId29"/>
    <p:sldId id="283" r:id="rId30"/>
    <p:sldId id="284" r:id="rId31"/>
    <p:sldId id="285" r:id="rId32"/>
    <p:sldId id="288" r:id="rId33"/>
    <p:sldId id="289" r:id="rId34"/>
    <p:sldId id="290" r:id="rId35"/>
    <p:sldId id="276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0087E2"/>
    <a:srgbClr val="0092F6"/>
    <a:srgbClr val="0099FF"/>
    <a:srgbClr val="66FFFF"/>
    <a:srgbClr val="996633"/>
    <a:srgbClr val="CC9900"/>
    <a:srgbClr val="E4E5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591" autoAdjust="0"/>
    <p:restoredTop sz="94718" autoAdjust="0"/>
  </p:normalViewPr>
  <p:slideViewPr>
    <p:cSldViewPr snapToGrid="0">
      <p:cViewPr varScale="1">
        <p:scale>
          <a:sx n="100" d="100"/>
          <a:sy n="100" d="100"/>
        </p:scale>
        <p:origin x="-20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1206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Sheet1!$A$2:$A$11</c:f>
              <c:strCache>
                <c:ptCount val="10"/>
                <c:pt idx="0">
                  <c:v>Work - Direct</c:v>
                </c:pt>
                <c:pt idx="1">
                  <c:v>Work - Strategic</c:v>
                </c:pt>
                <c:pt idx="2">
                  <c:v>School</c:v>
                </c:pt>
                <c:pt idx="3">
                  <c:v>College / University</c:v>
                </c:pt>
                <c:pt idx="4">
                  <c:v>Shopping</c:v>
                </c:pt>
                <c:pt idx="5">
                  <c:v>Social / Recreational</c:v>
                </c:pt>
                <c:pt idx="6">
                  <c:v>Serving Passenger</c:v>
                </c:pt>
                <c:pt idx="7">
                  <c:v>Other</c:v>
                </c:pt>
                <c:pt idx="8">
                  <c:v>Work Based Other</c:v>
                </c:pt>
                <c:pt idx="9">
                  <c:v>Other Based Other (NHB)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0.15400000000000041</c:v>
                </c:pt>
                <c:pt idx="1">
                  <c:v>3.7000000000000283E-2</c:v>
                </c:pt>
                <c:pt idx="2">
                  <c:v>5.5000000000000118E-2</c:v>
                </c:pt>
                <c:pt idx="3">
                  <c:v>1.0000000000000023E-2</c:v>
                </c:pt>
                <c:pt idx="4">
                  <c:v>6.6000000000000003E-2</c:v>
                </c:pt>
                <c:pt idx="5">
                  <c:v>6.1000000000000033E-2</c:v>
                </c:pt>
                <c:pt idx="6">
                  <c:v>8.9000000000000246E-2</c:v>
                </c:pt>
                <c:pt idx="7">
                  <c:v>0.11700000000000015</c:v>
                </c:pt>
                <c:pt idx="8">
                  <c:v>0.10900000000000012</c:v>
                </c:pt>
                <c:pt idx="9">
                  <c:v>0.30200000000000032</c:v>
                </c:pt>
              </c:numCache>
            </c:numRef>
          </c:val>
        </c:ser>
        <c:gapWidth val="100"/>
        <c:axId val="75451392"/>
        <c:axId val="78254848"/>
      </c:barChart>
      <c:catAx>
        <c:axId val="75451392"/>
        <c:scaling>
          <c:orientation val="minMax"/>
        </c:scaling>
        <c:axPos val="b"/>
        <c:tickLblPos val="nextTo"/>
        <c:spPr>
          <a:ln w="12700" cap="flat">
            <a:solidFill>
              <a:schemeClr val="tx1"/>
            </a:solidFill>
          </a:ln>
        </c:spPr>
        <c:txPr>
          <a:bodyPr rot="0"/>
          <a:lstStyle/>
          <a:p>
            <a:pPr>
              <a:defRPr sz="1000" b="1">
                <a:latin typeface="Arial Narrow" pitchFamily="34" charset="0"/>
              </a:defRPr>
            </a:pPr>
            <a:endParaRPr lang="en-US"/>
          </a:p>
        </c:txPr>
        <c:crossAx val="78254848"/>
        <c:crosses val="autoZero"/>
        <c:lblAlgn val="ctr"/>
        <c:lblOffset val="100"/>
        <c:tickLblSkip val="1"/>
      </c:catAx>
      <c:valAx>
        <c:axId val="7825484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</a:ln>
            <a:effectLst/>
          </c:spPr>
        </c:majorGridlines>
        <c:numFmt formatCode="0%" sourceLinked="0"/>
        <c:tickLblPos val="nextTo"/>
        <c:spPr>
          <a:ln w="12700">
            <a:solidFill>
              <a:prstClr val="black"/>
            </a:solidFill>
          </a:ln>
        </c:spPr>
        <c:txPr>
          <a:bodyPr/>
          <a:lstStyle/>
          <a:p>
            <a:pPr>
              <a:defRPr sz="1400" b="1">
                <a:latin typeface="Arial Narrow" pitchFamily="34" charset="0"/>
              </a:defRPr>
            </a:pPr>
            <a:endParaRPr lang="en-US"/>
          </a:p>
        </c:txPr>
        <c:crossAx val="75451392"/>
        <c:crosses val="autoZero"/>
        <c:crossBetween val="between"/>
      </c:valAx>
      <c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Destination Peak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Sheet1!$A$2:$A$7</c:f>
              <c:numCache>
                <c:formatCode>h:mm</c:formatCode>
                <c:ptCount val="6"/>
                <c:pt idx="0">
                  <c:v>0.20833333333333426</c:v>
                </c:pt>
                <c:pt idx="1">
                  <c:v>0.25</c:v>
                </c:pt>
                <c:pt idx="2">
                  <c:v>0.29166666666666857</c:v>
                </c:pt>
                <c:pt idx="3">
                  <c:v>0.33333333333333331</c:v>
                </c:pt>
                <c:pt idx="4">
                  <c:v>0.3750000000000015</c:v>
                </c:pt>
                <c:pt idx="5">
                  <c:v>0.41666666666666857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4000</c:v>
                </c:pt>
                <c:pt idx="1">
                  <c:v>6000</c:v>
                </c:pt>
                <c:pt idx="2">
                  <c:v>8800</c:v>
                </c:pt>
                <c:pt idx="3">
                  <c:v>9000</c:v>
                </c:pt>
                <c:pt idx="4">
                  <c:v>7000</c:v>
                </c:pt>
                <c:pt idx="5">
                  <c:v>5000</c:v>
                </c:pt>
              </c:numCache>
            </c:numRef>
          </c:val>
        </c:ser>
        <c:axId val="78618624"/>
        <c:axId val="78620544"/>
      </c:barChart>
      <c:catAx>
        <c:axId val="78618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 dirty="0" smtClean="0">
                    <a:latin typeface="Arial Narrow" pitchFamily="34" charset="0"/>
                  </a:rPr>
                  <a:t>Hour</a:t>
                </a:r>
                <a:endParaRPr lang="en-US" sz="14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0.53296099462693947"/>
              <c:y val="0.86770432408759535"/>
            </c:manualLayout>
          </c:layout>
        </c:title>
        <c:numFmt formatCode="h:mm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en-US"/>
          </a:p>
        </c:txPr>
        <c:crossAx val="78620544"/>
        <c:crosses val="autoZero"/>
        <c:auto val="1"/>
        <c:lblAlgn val="ctr"/>
        <c:lblOffset val="100"/>
      </c:catAx>
      <c:valAx>
        <c:axId val="78620544"/>
        <c:scaling>
          <c:orientation val="minMax"/>
          <c:max val="10000"/>
          <c:min val="0"/>
        </c:scaling>
        <c:axPos val="l"/>
        <c:majorGridlines>
          <c:spPr>
            <a:ln w="3175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 dirty="0" smtClean="0">
                    <a:latin typeface="Arial Narrow" pitchFamily="34" charset="0"/>
                  </a:rPr>
                  <a:t>Hourly Traffic</a:t>
                </a:r>
                <a:endParaRPr lang="en-US" sz="14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1.0240056077284815E-2"/>
              <c:y val="0.23878773300270137"/>
            </c:manualLayout>
          </c:layout>
        </c:title>
        <c:numFmt formatCode="#,##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en-US"/>
          </a:p>
        </c:txPr>
        <c:crossAx val="78618624"/>
        <c:crosses val="autoZero"/>
        <c:crossBetween val="between"/>
        <c:majorUnit val="1000"/>
      </c:valAx>
      <c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Destination Peak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0.64000000000000323</c:v>
                </c:pt>
                <c:pt idx="1">
                  <c:v>0.62000000000000288</c:v>
                </c:pt>
                <c:pt idx="2">
                  <c:v>0.60000000000000064</c:v>
                </c:pt>
                <c:pt idx="3">
                  <c:v>0.56999999999999995</c:v>
                </c:pt>
                <c:pt idx="4">
                  <c:v>0.54</c:v>
                </c:pt>
                <c:pt idx="5">
                  <c:v>0.51</c:v>
                </c:pt>
                <c:pt idx="6">
                  <c:v>0.48000000000000032</c:v>
                </c:pt>
                <c:pt idx="7">
                  <c:v>0.45</c:v>
                </c:pt>
                <c:pt idx="8">
                  <c:v>0.42000000000000032</c:v>
                </c:pt>
                <c:pt idx="9">
                  <c:v>0.38000000000000161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Destination Shift Early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7.0000000000000021E-2</c:v>
                </c:pt>
                <c:pt idx="1">
                  <c:v>7.0000000000000021E-2</c:v>
                </c:pt>
                <c:pt idx="2">
                  <c:v>8.0000000000000043E-2</c:v>
                </c:pt>
                <c:pt idx="3">
                  <c:v>8.0000000000000043E-2</c:v>
                </c:pt>
                <c:pt idx="4">
                  <c:v>8.0000000000000043E-2</c:v>
                </c:pt>
                <c:pt idx="5">
                  <c:v>8.0000000000000043E-2</c:v>
                </c:pt>
                <c:pt idx="6">
                  <c:v>9.0000000000000024E-2</c:v>
                </c:pt>
                <c:pt idx="7">
                  <c:v>9.0000000000000024E-2</c:v>
                </c:pt>
                <c:pt idx="8">
                  <c:v>9.0000000000000024E-2</c:v>
                </c:pt>
                <c:pt idx="9">
                  <c:v>9.0000000000000024E-2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 Destination Shift Late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7.0000000000000021E-2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8.0000000000000043E-2</c:v>
                </c:pt>
                <c:pt idx="4">
                  <c:v>9.0000000000000024E-2</c:v>
                </c:pt>
                <c:pt idx="5">
                  <c:v>9.0000000000000024E-2</c:v>
                </c:pt>
                <c:pt idx="6">
                  <c:v>9.0000000000000024E-2</c:v>
                </c:pt>
                <c:pt idx="7">
                  <c:v>9.0000000000000024E-2</c:v>
                </c:pt>
                <c:pt idx="8">
                  <c:v>9.0000000000000024E-2</c:v>
                </c:pt>
                <c:pt idx="9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Current Destination HOV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0.14000000000000001</c:v>
                </c:pt>
                <c:pt idx="1">
                  <c:v>0.13</c:v>
                </c:pt>
                <c:pt idx="2">
                  <c:v>0.13</c:v>
                </c:pt>
                <c:pt idx="3">
                  <c:v>0.12000000000000002</c:v>
                </c:pt>
                <c:pt idx="4">
                  <c:v>0.11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9.0000000000000024E-2</c:v>
                </c:pt>
                <c:pt idx="9">
                  <c:v>8.0000000000000043E-2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Alternate Destination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4.0000000000000022E-2</c:v>
                </c:pt>
                <c:pt idx="1">
                  <c:v>0.05</c:v>
                </c:pt>
                <c:pt idx="2">
                  <c:v>6.0000000000000032E-2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9.0000000000000024E-2</c:v>
                </c:pt>
                <c:pt idx="7">
                  <c:v>0.1</c:v>
                </c:pt>
                <c:pt idx="8">
                  <c:v>0.11</c:v>
                </c:pt>
                <c:pt idx="9">
                  <c:v>0.12000000000000002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Transit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"$"#,##0_);[Red]\("$"#,##0\)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4.0000000000000022E-2</c:v>
                </c:pt>
                <c:pt idx="1">
                  <c:v>0.05</c:v>
                </c:pt>
                <c:pt idx="2">
                  <c:v>7.0000000000000021E-2</c:v>
                </c:pt>
                <c:pt idx="3">
                  <c:v>8.0000000000000043E-2</c:v>
                </c:pt>
                <c:pt idx="4">
                  <c:v>0.1</c:v>
                </c:pt>
                <c:pt idx="5">
                  <c:v>0.12000000000000002</c:v>
                </c:pt>
                <c:pt idx="6">
                  <c:v>0.15000000000000024</c:v>
                </c:pt>
                <c:pt idx="7">
                  <c:v>0.17</c:v>
                </c:pt>
                <c:pt idx="8">
                  <c:v>0.2</c:v>
                </c:pt>
                <c:pt idx="9">
                  <c:v>0.23</c:v>
                </c:pt>
              </c:numCache>
            </c:numRef>
          </c:val>
        </c:ser>
        <c:gapWidth val="75"/>
        <c:overlap val="100"/>
        <c:axId val="78894208"/>
        <c:axId val="78896128"/>
      </c:barChart>
      <c:catAx>
        <c:axId val="78894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 dirty="0" smtClean="0">
                    <a:latin typeface="Arial Narrow" pitchFamily="34" charset="0"/>
                  </a:rPr>
                  <a:t>Area Pricing Fee</a:t>
                </a:r>
                <a:endParaRPr lang="en-US" sz="1400" dirty="0">
                  <a:latin typeface="Arial Narrow" pitchFamily="34" charset="0"/>
                </a:endParaRPr>
              </a:p>
            </c:rich>
          </c:tx>
          <c:layout/>
        </c:title>
        <c:numFmt formatCode="&quot;$&quot;#,##0_);[Red]\(&quot;$&quot;#,##0\)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en-US"/>
          </a:p>
        </c:txPr>
        <c:crossAx val="78896128"/>
        <c:crosses val="autoZero"/>
        <c:auto val="1"/>
        <c:lblAlgn val="ctr"/>
        <c:lblOffset val="100"/>
      </c:catAx>
      <c:valAx>
        <c:axId val="788961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latin typeface="Arial Narrow" pitchFamily="34" charset="0"/>
                  </a:defRPr>
                </a:pPr>
                <a:r>
                  <a:rPr lang="en-US" sz="1400" dirty="0" smtClean="0">
                    <a:latin typeface="Arial Narrow" pitchFamily="34" charset="0"/>
                  </a:rPr>
                  <a:t>Percent Share</a:t>
                </a:r>
                <a:endParaRPr lang="en-US" sz="1400" dirty="0">
                  <a:latin typeface="Arial Narrow" pitchFamily="34" charset="0"/>
                </a:endParaRPr>
              </a:p>
            </c:rich>
          </c:tx>
          <c:layout>
            <c:manualLayout>
              <c:xMode val="edge"/>
              <c:yMode val="edge"/>
              <c:x val="9.2592603843759703E-3"/>
              <c:y val="0.27344633564003346"/>
            </c:manualLayout>
          </c:layout>
        </c:title>
        <c:numFmt formatCode="0%" sourceLinked="0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 b="1">
                <a:latin typeface="Arial Narrow" pitchFamily="34" charset="0"/>
              </a:defRPr>
            </a:pPr>
            <a:endParaRPr lang="en-US"/>
          </a:p>
        </c:txPr>
        <c:crossAx val="78894208"/>
        <c:crosses val="autoZero"/>
        <c:crossBetween val="between"/>
      </c:valAx>
      <c:spPr>
        <a:solidFill>
          <a:schemeClr val="bg1">
            <a:lumMod val="9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5915020665847844E-2"/>
          <c:y val="7.30697093382979E-2"/>
          <c:w val="0.8929654185463517"/>
          <c:h val="0.7019366820605591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Survey Sample</c:v>
                </c:pt>
              </c:strCache>
            </c:strRef>
          </c:tx>
          <c:spPr>
            <a:solidFill>
              <a:srgbClr val="0087E2"/>
            </a:solidFill>
          </c:spPr>
          <c:cat>
            <c:strRef>
              <c:f>Sheet1!$A$2:$A$32</c:f>
              <c:strCache>
                <c:ptCount val="31"/>
                <c:pt idx="0">
                  <c:v>6:00-6:29</c:v>
                </c:pt>
                <c:pt idx="1">
                  <c:v>6:30-6:59</c:v>
                </c:pt>
                <c:pt idx="2">
                  <c:v>7:00-7:29</c:v>
                </c:pt>
                <c:pt idx="3">
                  <c:v>7:30-7:59</c:v>
                </c:pt>
                <c:pt idx="4">
                  <c:v>8:00-8:29</c:v>
                </c:pt>
                <c:pt idx="5">
                  <c:v>8:30-8:59</c:v>
                </c:pt>
                <c:pt idx="6">
                  <c:v>9:00-9:29</c:v>
                </c:pt>
                <c:pt idx="7">
                  <c:v>9:30-9:59</c:v>
                </c:pt>
                <c:pt idx="8">
                  <c:v>10:00-10:29</c:v>
                </c:pt>
                <c:pt idx="9">
                  <c:v>10:30-10:59</c:v>
                </c:pt>
                <c:pt idx="10">
                  <c:v>11:00-11:29</c:v>
                </c:pt>
                <c:pt idx="11">
                  <c:v>11:30-11:59</c:v>
                </c:pt>
                <c:pt idx="12">
                  <c:v>12:00-12:29</c:v>
                </c:pt>
                <c:pt idx="13">
                  <c:v>12:30-12:59</c:v>
                </c:pt>
                <c:pt idx="14">
                  <c:v>13:00-13:29</c:v>
                </c:pt>
                <c:pt idx="15">
                  <c:v>13:30-13:59</c:v>
                </c:pt>
                <c:pt idx="16">
                  <c:v>14:00-14:29</c:v>
                </c:pt>
                <c:pt idx="17">
                  <c:v>14:30-14:59</c:v>
                </c:pt>
                <c:pt idx="18">
                  <c:v>15:00-15:29</c:v>
                </c:pt>
                <c:pt idx="19">
                  <c:v>15:30-15:59</c:v>
                </c:pt>
                <c:pt idx="20">
                  <c:v>16:00-16:29</c:v>
                </c:pt>
                <c:pt idx="21">
                  <c:v>16:30-16:59</c:v>
                </c:pt>
                <c:pt idx="22">
                  <c:v>17:00-17:29</c:v>
                </c:pt>
                <c:pt idx="23">
                  <c:v>17:30-17:59</c:v>
                </c:pt>
                <c:pt idx="24">
                  <c:v>18:00-18:29</c:v>
                </c:pt>
                <c:pt idx="25">
                  <c:v>18:30-18:59</c:v>
                </c:pt>
                <c:pt idx="26">
                  <c:v>19:00-19:29</c:v>
                </c:pt>
                <c:pt idx="27">
                  <c:v>19:30-19:59</c:v>
                </c:pt>
                <c:pt idx="28">
                  <c:v>20:00-20:29</c:v>
                </c:pt>
                <c:pt idx="29">
                  <c:v>20:30-20:59</c:v>
                </c:pt>
                <c:pt idx="30">
                  <c:v>21:00-5:59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7.5868621064060823E-2</c:v>
                </c:pt>
                <c:pt idx="1">
                  <c:v>0.10925624321389805</c:v>
                </c:pt>
                <c:pt idx="2">
                  <c:v>0.13205754614549414</c:v>
                </c:pt>
                <c:pt idx="3">
                  <c:v>0.12920738327904463</c:v>
                </c:pt>
                <c:pt idx="4">
                  <c:v>8.5640608034744853E-2</c:v>
                </c:pt>
                <c:pt idx="5">
                  <c:v>6.5825190010857765E-2</c:v>
                </c:pt>
                <c:pt idx="6">
                  <c:v>3.8545059717698157E-2</c:v>
                </c:pt>
                <c:pt idx="7">
                  <c:v>2.6737242128121654E-2</c:v>
                </c:pt>
                <c:pt idx="8">
                  <c:v>1.4115092290988059E-2</c:v>
                </c:pt>
                <c:pt idx="9">
                  <c:v>1.3029315960912061E-2</c:v>
                </c:pt>
                <c:pt idx="10">
                  <c:v>1.1400651465798056E-2</c:v>
                </c:pt>
                <c:pt idx="11">
                  <c:v>1.045059717698154E-2</c:v>
                </c:pt>
                <c:pt idx="12">
                  <c:v>8.143322475570031E-3</c:v>
                </c:pt>
                <c:pt idx="13">
                  <c:v>1.5608034744842571E-2</c:v>
                </c:pt>
                <c:pt idx="14">
                  <c:v>1.2757871878393051E-2</c:v>
                </c:pt>
                <c:pt idx="15">
                  <c:v>1.425081433224756E-2</c:v>
                </c:pt>
                <c:pt idx="16">
                  <c:v>1.3165038002171553E-2</c:v>
                </c:pt>
                <c:pt idx="17">
                  <c:v>1.0993485342019559E-2</c:v>
                </c:pt>
                <c:pt idx="18">
                  <c:v>8.9576547231270485E-3</c:v>
                </c:pt>
                <c:pt idx="19">
                  <c:v>8.143322475570031E-3</c:v>
                </c:pt>
                <c:pt idx="20">
                  <c:v>6.2432138979370312E-3</c:v>
                </c:pt>
                <c:pt idx="21">
                  <c:v>7.4647122692725314E-3</c:v>
                </c:pt>
                <c:pt idx="22">
                  <c:v>5.9717698154180352E-3</c:v>
                </c:pt>
                <c:pt idx="23">
                  <c:v>5.836047774158532E-3</c:v>
                </c:pt>
                <c:pt idx="24">
                  <c:v>4.4788273615635225E-3</c:v>
                </c:pt>
                <c:pt idx="25">
                  <c:v>4.207383279044517E-3</c:v>
                </c:pt>
                <c:pt idx="26">
                  <c:v>3.1216069489685156E-3</c:v>
                </c:pt>
                <c:pt idx="27">
                  <c:v>1.90010857763301E-3</c:v>
                </c:pt>
                <c:pt idx="28">
                  <c:v>1.7643865363735091E-3</c:v>
                </c:pt>
                <c:pt idx="29">
                  <c:v>1.357220412595006E-3</c:v>
                </c:pt>
                <c:pt idx="30">
                  <c:v>0.15350162866449521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Model Prediction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Sheet1!$A$2:$A$32</c:f>
              <c:strCache>
                <c:ptCount val="31"/>
                <c:pt idx="0">
                  <c:v>6:00-6:29</c:v>
                </c:pt>
                <c:pt idx="1">
                  <c:v>6:30-6:59</c:v>
                </c:pt>
                <c:pt idx="2">
                  <c:v>7:00-7:29</c:v>
                </c:pt>
                <c:pt idx="3">
                  <c:v>7:30-7:59</c:v>
                </c:pt>
                <c:pt idx="4">
                  <c:v>8:00-8:29</c:v>
                </c:pt>
                <c:pt idx="5">
                  <c:v>8:30-8:59</c:v>
                </c:pt>
                <c:pt idx="6">
                  <c:v>9:00-9:29</c:v>
                </c:pt>
                <c:pt idx="7">
                  <c:v>9:30-9:59</c:v>
                </c:pt>
                <c:pt idx="8">
                  <c:v>10:00-10:29</c:v>
                </c:pt>
                <c:pt idx="9">
                  <c:v>10:30-10:59</c:v>
                </c:pt>
                <c:pt idx="10">
                  <c:v>11:00-11:29</c:v>
                </c:pt>
                <c:pt idx="11">
                  <c:v>11:30-11:59</c:v>
                </c:pt>
                <c:pt idx="12">
                  <c:v>12:00-12:29</c:v>
                </c:pt>
                <c:pt idx="13">
                  <c:v>12:30-12:59</c:v>
                </c:pt>
                <c:pt idx="14">
                  <c:v>13:00-13:29</c:v>
                </c:pt>
                <c:pt idx="15">
                  <c:v>13:30-13:59</c:v>
                </c:pt>
                <c:pt idx="16">
                  <c:v>14:00-14:29</c:v>
                </c:pt>
                <c:pt idx="17">
                  <c:v>14:30-14:59</c:v>
                </c:pt>
                <c:pt idx="18">
                  <c:v>15:00-15:29</c:v>
                </c:pt>
                <c:pt idx="19">
                  <c:v>15:30-15:59</c:v>
                </c:pt>
                <c:pt idx="20">
                  <c:v>16:00-16:29</c:v>
                </c:pt>
                <c:pt idx="21">
                  <c:v>16:30-16:59</c:v>
                </c:pt>
                <c:pt idx="22">
                  <c:v>17:00-17:29</c:v>
                </c:pt>
                <c:pt idx="23">
                  <c:v>17:30-17:59</c:v>
                </c:pt>
                <c:pt idx="24">
                  <c:v>18:00-18:29</c:v>
                </c:pt>
                <c:pt idx="25">
                  <c:v>18:30-18:59</c:v>
                </c:pt>
                <c:pt idx="26">
                  <c:v>19:00-19:29</c:v>
                </c:pt>
                <c:pt idx="27">
                  <c:v>19:30-19:59</c:v>
                </c:pt>
                <c:pt idx="28">
                  <c:v>20:00-20:29</c:v>
                </c:pt>
                <c:pt idx="29">
                  <c:v>20:30-20:59</c:v>
                </c:pt>
                <c:pt idx="30">
                  <c:v>21:00-5:59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7.6270385638360555E-2</c:v>
                </c:pt>
                <c:pt idx="1">
                  <c:v>0.11252465391808883</c:v>
                </c:pt>
                <c:pt idx="2">
                  <c:v>0.1359465562506994</c:v>
                </c:pt>
                <c:pt idx="3">
                  <c:v>0.13074387620544886</c:v>
                </c:pt>
                <c:pt idx="4">
                  <c:v>8.7289377948023605E-2</c:v>
                </c:pt>
                <c:pt idx="5">
                  <c:v>6.6123262612376568E-2</c:v>
                </c:pt>
                <c:pt idx="6">
                  <c:v>3.9564355361134756E-2</c:v>
                </c:pt>
                <c:pt idx="7">
                  <c:v>2.7444288738197195E-2</c:v>
                </c:pt>
                <c:pt idx="8">
                  <c:v>1.4488355484646555E-2</c:v>
                </c:pt>
                <c:pt idx="9">
                  <c:v>1.337386659684613E-2</c:v>
                </c:pt>
                <c:pt idx="10">
                  <c:v>1.1702133267846488E-2</c:v>
                </c:pt>
                <c:pt idx="11">
                  <c:v>1.0726955495414702E-2</c:v>
                </c:pt>
                <c:pt idx="12">
                  <c:v>8.3586666250828594E-3</c:v>
                </c:pt>
                <c:pt idx="13">
                  <c:v>1.5837596615817882E-2</c:v>
                </c:pt>
                <c:pt idx="14">
                  <c:v>1.2735305069939015E-2</c:v>
                </c:pt>
                <c:pt idx="15">
                  <c:v>1.3937103741143046E-2</c:v>
                </c:pt>
                <c:pt idx="16">
                  <c:v>1.2569635681320867E-2</c:v>
                </c:pt>
                <c:pt idx="17">
                  <c:v>1.0215781161011657E-2</c:v>
                </c:pt>
                <c:pt idx="18">
                  <c:v>8.071386193593523E-3</c:v>
                </c:pt>
                <c:pt idx="19">
                  <c:v>7.5344050007095714E-3</c:v>
                </c:pt>
                <c:pt idx="20">
                  <c:v>5.8864050568685254E-3</c:v>
                </c:pt>
                <c:pt idx="21">
                  <c:v>7.1281053684821155E-3</c:v>
                </c:pt>
                <c:pt idx="22">
                  <c:v>5.7477495527689321E-3</c:v>
                </c:pt>
                <c:pt idx="23">
                  <c:v>5.6409703494091339E-3</c:v>
                </c:pt>
                <c:pt idx="24">
                  <c:v>4.3348512226746884E-3</c:v>
                </c:pt>
                <c:pt idx="25">
                  <c:v>3.82852520460732E-3</c:v>
                </c:pt>
                <c:pt idx="26">
                  <c:v>2.7471157407480086E-3</c:v>
                </c:pt>
                <c:pt idx="27">
                  <c:v>1.7124672420159993E-3</c:v>
                </c:pt>
                <c:pt idx="28">
                  <c:v>1.6918078270285943E-3</c:v>
                </c:pt>
                <c:pt idx="29">
                  <c:v>1.2490149049158106E-3</c:v>
                </c:pt>
                <c:pt idx="30">
                  <c:v>0.14457503992477877</c:v>
                </c:pt>
              </c:numCache>
            </c:numRef>
          </c:val>
        </c:ser>
        <c:gapWidth val="108"/>
        <c:axId val="79096064"/>
        <c:axId val="79098240"/>
      </c:barChart>
      <c:catAx>
        <c:axId val="79096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dirty="0" smtClean="0"/>
                  <a:t>Time Slices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7536639014042936"/>
              <c:y val="0.94636215213535457"/>
            </c:manualLayout>
          </c:layout>
        </c:title>
        <c:majorTickMark val="none"/>
        <c:tickLblPos val="nextTo"/>
        <c:spPr>
          <a:ln w="6350">
            <a:solidFill>
              <a:srgbClr val="000000"/>
            </a:solidFill>
          </a:ln>
        </c:spPr>
        <c:crossAx val="79098240"/>
        <c:crosses val="autoZero"/>
        <c:auto val="1"/>
        <c:lblAlgn val="ctr"/>
        <c:lblOffset val="100"/>
      </c:catAx>
      <c:valAx>
        <c:axId val="79098240"/>
        <c:scaling>
          <c:orientation val="minMax"/>
        </c:scaling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dirty="0" smtClean="0"/>
                  <a:t>Trip Percentages</a:t>
                </a:r>
                <a:endParaRPr lang="en-US" sz="1400" dirty="0"/>
              </a:p>
            </c:rich>
          </c:tx>
          <c:layout/>
        </c:title>
        <c:numFmt formatCode="0%" sourceLinked="0"/>
        <c:tickLblPos val="nextTo"/>
        <c:spPr>
          <a:ln w="6350">
            <a:solidFill>
              <a:srgbClr val="000000"/>
            </a:solidFill>
          </a:ln>
        </c:spPr>
        <c:crossAx val="79096064"/>
        <c:crosses val="autoZero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0228573491288621"/>
          <c:y val="0.10195149834691071"/>
          <c:w val="0.14912551308393718"/>
          <c:h val="0.10499313175446441"/>
        </c:manualLayout>
      </c:layout>
      <c:spPr>
        <a:solidFill>
          <a:schemeClr val="bg1"/>
        </a:solidFill>
        <a:ln w="6350">
          <a:solidFill>
            <a:srgbClr val="000000"/>
          </a:solidFill>
        </a:ln>
      </c:spPr>
    </c:legend>
    <c:plotVisOnly val="1"/>
  </c:chart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5915020665847844E-2"/>
          <c:y val="7.30697093382979E-2"/>
          <c:w val="0.8929654185463517"/>
          <c:h val="0.7019366820605591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Survey Sample</c:v>
                </c:pt>
              </c:strCache>
            </c:strRef>
          </c:tx>
          <c:spPr>
            <a:solidFill>
              <a:srgbClr val="0087E2"/>
            </a:solidFill>
          </c:spPr>
          <c:cat>
            <c:strRef>
              <c:f>Sheet1!$A$2:$A$32</c:f>
              <c:strCache>
                <c:ptCount val="31"/>
                <c:pt idx="0">
                  <c:v>6:00-6:29</c:v>
                </c:pt>
                <c:pt idx="1">
                  <c:v>6:30-6:59</c:v>
                </c:pt>
                <c:pt idx="2">
                  <c:v>7:00-7:29</c:v>
                </c:pt>
                <c:pt idx="3">
                  <c:v>7:30-7:59</c:v>
                </c:pt>
                <c:pt idx="4">
                  <c:v>8:00-8:29</c:v>
                </c:pt>
                <c:pt idx="5">
                  <c:v>8:30-8:59</c:v>
                </c:pt>
                <c:pt idx="6">
                  <c:v>9:00-9:29</c:v>
                </c:pt>
                <c:pt idx="7">
                  <c:v>9:30-9:59</c:v>
                </c:pt>
                <c:pt idx="8">
                  <c:v>10:00-10:29</c:v>
                </c:pt>
                <c:pt idx="9">
                  <c:v>10:30-10:59</c:v>
                </c:pt>
                <c:pt idx="10">
                  <c:v>11:00-11:29</c:v>
                </c:pt>
                <c:pt idx="11">
                  <c:v>11:30-11:59</c:v>
                </c:pt>
                <c:pt idx="12">
                  <c:v>12:00-12:29</c:v>
                </c:pt>
                <c:pt idx="13">
                  <c:v>12:30-12:59</c:v>
                </c:pt>
                <c:pt idx="14">
                  <c:v>13:00-13:29</c:v>
                </c:pt>
                <c:pt idx="15">
                  <c:v>13:30-13:59</c:v>
                </c:pt>
                <c:pt idx="16">
                  <c:v>14:00-14:29</c:v>
                </c:pt>
                <c:pt idx="17">
                  <c:v>14:30-14:59</c:v>
                </c:pt>
                <c:pt idx="18">
                  <c:v>15:00-15:29</c:v>
                </c:pt>
                <c:pt idx="19">
                  <c:v>15:30-15:59</c:v>
                </c:pt>
                <c:pt idx="20">
                  <c:v>16:00-16:29</c:v>
                </c:pt>
                <c:pt idx="21">
                  <c:v>16:30-16:59</c:v>
                </c:pt>
                <c:pt idx="22">
                  <c:v>17:00-17:29</c:v>
                </c:pt>
                <c:pt idx="23">
                  <c:v>17:30-17:59</c:v>
                </c:pt>
                <c:pt idx="24">
                  <c:v>18:00-18:29</c:v>
                </c:pt>
                <c:pt idx="25">
                  <c:v>18:30-18:59</c:v>
                </c:pt>
                <c:pt idx="26">
                  <c:v>19:00-19:29</c:v>
                </c:pt>
                <c:pt idx="27">
                  <c:v>19:30-19:59</c:v>
                </c:pt>
                <c:pt idx="28">
                  <c:v>20:00-20:29</c:v>
                </c:pt>
                <c:pt idx="29">
                  <c:v>20:30-20:59</c:v>
                </c:pt>
                <c:pt idx="30">
                  <c:v>21:00-5:59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2.9516855678110945E-3</c:v>
                </c:pt>
                <c:pt idx="1">
                  <c:v>3.2623893117912106E-3</c:v>
                </c:pt>
                <c:pt idx="2">
                  <c:v>4.505204287711671E-3</c:v>
                </c:pt>
                <c:pt idx="3">
                  <c:v>2.6409818238309806E-3</c:v>
                </c:pt>
                <c:pt idx="4">
                  <c:v>4.0391486717414977E-3</c:v>
                </c:pt>
                <c:pt idx="5">
                  <c:v>4.505204287711671E-3</c:v>
                </c:pt>
                <c:pt idx="6">
                  <c:v>2.3302780798508623E-3</c:v>
                </c:pt>
                <c:pt idx="7">
                  <c:v>2.0195743358707471E-3</c:v>
                </c:pt>
                <c:pt idx="8">
                  <c:v>4.1945005437315479E-3</c:v>
                </c:pt>
                <c:pt idx="9">
                  <c:v>4.8159080316917818E-3</c:v>
                </c:pt>
                <c:pt idx="10">
                  <c:v>5.5926673916420772E-3</c:v>
                </c:pt>
                <c:pt idx="11">
                  <c:v>1.24281497592046E-2</c:v>
                </c:pt>
                <c:pt idx="12">
                  <c:v>2.0040391486717445E-2</c:v>
                </c:pt>
                <c:pt idx="13">
                  <c:v>1.1962094143234436E-2</c:v>
                </c:pt>
                <c:pt idx="14">
                  <c:v>1.9108280254777083E-2</c:v>
                </c:pt>
                <c:pt idx="15">
                  <c:v>1.8176169022836725E-2</c:v>
                </c:pt>
                <c:pt idx="16">
                  <c:v>2.5322355134379387E-2</c:v>
                </c:pt>
                <c:pt idx="17">
                  <c:v>3.7905856765574057E-2</c:v>
                </c:pt>
                <c:pt idx="18">
                  <c:v>5.6082025788410754E-2</c:v>
                </c:pt>
                <c:pt idx="19">
                  <c:v>6.4315675003883854E-2</c:v>
                </c:pt>
                <c:pt idx="20">
                  <c:v>8.21811402827404E-2</c:v>
                </c:pt>
                <c:pt idx="21">
                  <c:v>8.9482678266273125E-2</c:v>
                </c:pt>
                <c:pt idx="22">
                  <c:v>0.13546683237533036</c:v>
                </c:pt>
                <c:pt idx="23">
                  <c:v>7.6433121019108347E-2</c:v>
                </c:pt>
                <c:pt idx="24">
                  <c:v>7.2238620475376783E-2</c:v>
                </c:pt>
                <c:pt idx="25">
                  <c:v>4.4119931645176393E-2</c:v>
                </c:pt>
                <c:pt idx="26">
                  <c:v>3.6041634301693361E-2</c:v>
                </c:pt>
                <c:pt idx="27">
                  <c:v>2.2681373310548415E-2</c:v>
                </c:pt>
                <c:pt idx="28">
                  <c:v>1.7554761534876496E-2</c:v>
                </c:pt>
                <c:pt idx="29">
                  <c:v>1.165139039925432E-2</c:v>
                </c:pt>
                <c:pt idx="30">
                  <c:v>0.1059499766972192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Model Prediction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Sheet1!$A$2:$A$32</c:f>
              <c:strCache>
                <c:ptCount val="31"/>
                <c:pt idx="0">
                  <c:v>6:00-6:29</c:v>
                </c:pt>
                <c:pt idx="1">
                  <c:v>6:30-6:59</c:v>
                </c:pt>
                <c:pt idx="2">
                  <c:v>7:00-7:29</c:v>
                </c:pt>
                <c:pt idx="3">
                  <c:v>7:30-7:59</c:v>
                </c:pt>
                <c:pt idx="4">
                  <c:v>8:00-8:29</c:v>
                </c:pt>
                <c:pt idx="5">
                  <c:v>8:30-8:59</c:v>
                </c:pt>
                <c:pt idx="6">
                  <c:v>9:00-9:29</c:v>
                </c:pt>
                <c:pt idx="7">
                  <c:v>9:30-9:59</c:v>
                </c:pt>
                <c:pt idx="8">
                  <c:v>10:00-10:29</c:v>
                </c:pt>
                <c:pt idx="9">
                  <c:v>10:30-10:59</c:v>
                </c:pt>
                <c:pt idx="10">
                  <c:v>11:00-11:29</c:v>
                </c:pt>
                <c:pt idx="11">
                  <c:v>11:30-11:59</c:v>
                </c:pt>
                <c:pt idx="12">
                  <c:v>12:00-12:29</c:v>
                </c:pt>
                <c:pt idx="13">
                  <c:v>12:30-12:59</c:v>
                </c:pt>
                <c:pt idx="14">
                  <c:v>13:00-13:29</c:v>
                </c:pt>
                <c:pt idx="15">
                  <c:v>13:30-13:59</c:v>
                </c:pt>
                <c:pt idx="16">
                  <c:v>14:00-14:29</c:v>
                </c:pt>
                <c:pt idx="17">
                  <c:v>14:30-14:59</c:v>
                </c:pt>
                <c:pt idx="18">
                  <c:v>15:00-15:29</c:v>
                </c:pt>
                <c:pt idx="19">
                  <c:v>15:30-15:59</c:v>
                </c:pt>
                <c:pt idx="20">
                  <c:v>16:00-16:29</c:v>
                </c:pt>
                <c:pt idx="21">
                  <c:v>16:30-16:59</c:v>
                </c:pt>
                <c:pt idx="22">
                  <c:v>17:00-17:29</c:v>
                </c:pt>
                <c:pt idx="23">
                  <c:v>17:30-17:59</c:v>
                </c:pt>
                <c:pt idx="24">
                  <c:v>18:00-18:29</c:v>
                </c:pt>
                <c:pt idx="25">
                  <c:v>18:30-18:59</c:v>
                </c:pt>
                <c:pt idx="26">
                  <c:v>19:00-19:29</c:v>
                </c:pt>
                <c:pt idx="27">
                  <c:v>19:30-19:59</c:v>
                </c:pt>
                <c:pt idx="28">
                  <c:v>20:00-20:29</c:v>
                </c:pt>
                <c:pt idx="29">
                  <c:v>20:30-20:59</c:v>
                </c:pt>
                <c:pt idx="30">
                  <c:v>21:00-5:59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2.7077839827819626E-3</c:v>
                </c:pt>
                <c:pt idx="1">
                  <c:v>3.1665272977047477E-3</c:v>
                </c:pt>
                <c:pt idx="2">
                  <c:v>4.3589015798344965E-3</c:v>
                </c:pt>
                <c:pt idx="3">
                  <c:v>1.9574510434956058E-3</c:v>
                </c:pt>
                <c:pt idx="4">
                  <c:v>3.981321152344397E-3</c:v>
                </c:pt>
                <c:pt idx="5">
                  <c:v>3.0658363405516838E-3</c:v>
                </c:pt>
                <c:pt idx="6">
                  <c:v>2.5777892621579208E-3</c:v>
                </c:pt>
                <c:pt idx="7">
                  <c:v>2.0542220727215008E-3</c:v>
                </c:pt>
                <c:pt idx="8">
                  <c:v>4.0872597316318933E-3</c:v>
                </c:pt>
                <c:pt idx="9">
                  <c:v>4.6839380821123416E-3</c:v>
                </c:pt>
                <c:pt idx="10">
                  <c:v>5.4175215594453475E-3</c:v>
                </c:pt>
                <c:pt idx="11">
                  <c:v>1.1967339530232223E-2</c:v>
                </c:pt>
                <c:pt idx="12">
                  <c:v>1.9149048520591211E-2</c:v>
                </c:pt>
                <c:pt idx="13">
                  <c:v>1.1706261083335764E-2</c:v>
                </c:pt>
                <c:pt idx="14">
                  <c:v>1.8835969076065402E-2</c:v>
                </c:pt>
                <c:pt idx="15">
                  <c:v>1.7864259961557563E-2</c:v>
                </c:pt>
                <c:pt idx="16">
                  <c:v>2.4720694755000942E-2</c:v>
                </c:pt>
                <c:pt idx="17">
                  <c:v>3.6814203414869719E-2</c:v>
                </c:pt>
                <c:pt idx="18">
                  <c:v>5.6868979763531224E-2</c:v>
                </c:pt>
                <c:pt idx="19">
                  <c:v>6.5427643022082399E-2</c:v>
                </c:pt>
                <c:pt idx="20">
                  <c:v>8.3571617208086965E-2</c:v>
                </c:pt>
                <c:pt idx="21">
                  <c:v>9.1000836723040546E-2</c:v>
                </c:pt>
                <c:pt idx="22">
                  <c:v>0.13785718626300872</c:v>
                </c:pt>
                <c:pt idx="23">
                  <c:v>7.7651385529446199E-2</c:v>
                </c:pt>
                <c:pt idx="24">
                  <c:v>7.2713531482140409E-2</c:v>
                </c:pt>
                <c:pt idx="25">
                  <c:v>4.4882509803911723E-2</c:v>
                </c:pt>
                <c:pt idx="26">
                  <c:v>3.6339187237465792E-2</c:v>
                </c:pt>
                <c:pt idx="27">
                  <c:v>2.284287756782654E-2</c:v>
                </c:pt>
                <c:pt idx="28">
                  <c:v>1.7841013826418877E-2</c:v>
                </c:pt>
                <c:pt idx="29">
                  <c:v>1.1773533251570602E-2</c:v>
                </c:pt>
                <c:pt idx="30">
                  <c:v>0.10211336987503597</c:v>
                </c:pt>
              </c:numCache>
            </c:numRef>
          </c:val>
        </c:ser>
        <c:gapWidth val="108"/>
        <c:axId val="79153408"/>
        <c:axId val="79163776"/>
      </c:barChart>
      <c:catAx>
        <c:axId val="79153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dirty="0" smtClean="0"/>
                  <a:t>Time Slices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7536639014042936"/>
              <c:y val="0.94636215213535457"/>
            </c:manualLayout>
          </c:layout>
        </c:title>
        <c:majorTickMark val="none"/>
        <c:tickLblPos val="nextTo"/>
        <c:spPr>
          <a:ln w="6350">
            <a:solidFill>
              <a:srgbClr val="000000"/>
            </a:solidFill>
          </a:ln>
        </c:spPr>
        <c:crossAx val="79163776"/>
        <c:crosses val="autoZero"/>
        <c:auto val="1"/>
        <c:lblAlgn val="ctr"/>
        <c:lblOffset val="100"/>
      </c:catAx>
      <c:valAx>
        <c:axId val="79163776"/>
        <c:scaling>
          <c:orientation val="minMax"/>
        </c:scaling>
        <c:axPos val="l"/>
        <c:majorGridlines>
          <c:spPr>
            <a:ln w="6350">
              <a:solidFill>
                <a:srgbClr val="0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dirty="0" smtClean="0"/>
                  <a:t>Trip Percentages</a:t>
                </a:r>
                <a:endParaRPr lang="en-US" sz="1400" dirty="0"/>
              </a:p>
            </c:rich>
          </c:tx>
          <c:layout/>
        </c:title>
        <c:numFmt formatCode="0%" sourceLinked="0"/>
        <c:tickLblPos val="nextTo"/>
        <c:spPr>
          <a:ln w="6350">
            <a:solidFill>
              <a:srgbClr val="000000"/>
            </a:solidFill>
          </a:ln>
        </c:spPr>
        <c:crossAx val="79153408"/>
        <c:crosses val="autoZero"/>
        <c:crossBetween val="between"/>
      </c:valAx>
      <c:spPr>
        <a:solidFill>
          <a:schemeClr val="bg1">
            <a:lumMod val="95000"/>
          </a:schemeClr>
        </a:solidFill>
        <a:ln w="12700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0.10228573491288624"/>
          <c:y val="0.10195149834691071"/>
          <c:w val="0.14912551308393718"/>
          <c:h val="0.10499313175446442"/>
        </c:manualLayout>
      </c:layout>
      <c:spPr>
        <a:solidFill>
          <a:schemeClr val="bg1"/>
        </a:solidFill>
        <a:ln w="6350">
          <a:solidFill>
            <a:srgbClr val="000000"/>
          </a:solidFill>
        </a:ln>
      </c:spPr>
    </c:legend>
    <c:plotVisOnly val="1"/>
  </c:chart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5F81AB4B-4299-426D-A065-3FFE6552199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6" tIns="44064" rIns="88126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2457"/>
          </a:xfrm>
          <a:prstGeom prst="rect">
            <a:avLst/>
          </a:prstGeom>
        </p:spPr>
        <p:txBody>
          <a:bodyPr vert="horz" lIns="88126" tIns="44064" rIns="88126" bIns="440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6971783C-F477-4B59-A3A4-59A434F8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9B0-3365-416A-BEFA-DAFF6E5DD25D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789F-B134-46ED-8614-E7A3E38ACC6D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AC62-7AA9-4E13-A775-C349E7267E8A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1B2F-530D-410B-9B43-C90E5B8AE345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291D-2BEF-440F-9D48-4A1810E7EF30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F354-D264-4308-AF5C-AC2B4B1FB5D4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AB4B-7806-4370-99AC-073606F19A6F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2F0C-2849-47B9-BED3-1D054A787E70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98D-DB20-46B0-9CF8-75E66B958AB6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942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F67D1C-A6B4-4C93-A999-7032F2565E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 anchorCtr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ctr" anchorCtr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ctr" anchorCtr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93DD-883A-4D67-8057-8EE8057EBA9D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ctr" anchorCtr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ctr" anchorCtr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561A-B05E-431E-9E28-C3140B36285F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3303-67C8-4F54-8B02-7B2E99B5BF58}" type="datetime1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67D1C-A6B4-4C93-A999-7032F2565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24101" y="2722949"/>
            <a:ext cx="1295796" cy="3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400" dirty="0" smtClean="0"/>
              <a:t>Presentation For</a:t>
            </a:r>
            <a:endParaRPr lang="en-US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48266"/>
            <a:ext cx="9143999" cy="115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spAutoFit/>
          </a:bodyPr>
          <a:lstStyle/>
          <a:p>
            <a:pPr algn="ctr" defTabSz="1019175" eaLnBrk="1" hangingPunct="1">
              <a:lnSpc>
                <a:spcPct val="95000"/>
              </a:lnSpc>
            </a:pPr>
            <a:r>
              <a:rPr lang="en-US" sz="3600" b="1" dirty="0" smtClean="0"/>
              <a:t>Incorporation of Pricing in the </a:t>
            </a:r>
          </a:p>
          <a:p>
            <a:pPr algn="ctr" defTabSz="1019175" eaLnBrk="1" hangingPunct="1">
              <a:lnSpc>
                <a:spcPct val="95000"/>
              </a:lnSpc>
            </a:pPr>
            <a:r>
              <a:rPr lang="en-US" sz="3600" b="1" dirty="0" smtClean="0"/>
              <a:t>Time-of-Day Model</a:t>
            </a:r>
            <a:endParaRPr lang="en-US" sz="36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15763" y="1982915"/>
            <a:ext cx="5312472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800" b="1" dirty="0" smtClean="0"/>
              <a:t>“Express Travel Choices Study” for the</a:t>
            </a:r>
          </a:p>
          <a:p>
            <a:pPr algn="ctr" defTabSz="1019175" eaLnBrk="1" hangingPunct="1"/>
            <a:r>
              <a:rPr lang="en-US" sz="1800" b="1" dirty="0" smtClean="0"/>
              <a:t>Southern California Association of Governments (SCAG)</a:t>
            </a:r>
            <a:endParaRPr lang="en-US" sz="18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9708" y="3114140"/>
            <a:ext cx="7564582" cy="34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600" b="1" dirty="0" smtClean="0"/>
              <a:t>13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TRB National Transportation Planning Application Conference </a:t>
            </a:r>
            <a:endParaRPr lang="en-US" sz="16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61547" y="3396033"/>
            <a:ext cx="1220904" cy="5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400" dirty="0" smtClean="0"/>
              <a:t>Reno, Nevada</a:t>
            </a:r>
          </a:p>
          <a:p>
            <a:pPr algn="ctr" defTabSz="1019175" eaLnBrk="1" hangingPunct="1"/>
            <a:r>
              <a:rPr lang="en-US" sz="1400" dirty="0" smtClean="0"/>
              <a:t>May 8-12, 2011</a:t>
            </a:r>
            <a:endParaRPr lang="en-US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58515" y="1686594"/>
            <a:ext cx="426968" cy="31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400" dirty="0" smtClean="0"/>
              <a:t>For</a:t>
            </a:r>
            <a:endParaRPr lang="en-US" sz="1400" dirty="0"/>
          </a:p>
        </p:txBody>
      </p:sp>
      <p:grpSp>
        <p:nvGrpSpPr>
          <p:cNvPr id="13" name="Group 238"/>
          <p:cNvGrpSpPr>
            <a:grpSpLocks/>
          </p:cNvGrpSpPr>
          <p:nvPr/>
        </p:nvGrpSpPr>
        <p:grpSpPr bwMode="auto">
          <a:xfrm>
            <a:off x="2100735" y="5748267"/>
            <a:ext cx="2907222" cy="636684"/>
            <a:chOff x="24533" y="12974"/>
            <a:chExt cx="2940" cy="598"/>
          </a:xfrm>
        </p:grpSpPr>
        <p:grpSp>
          <p:nvGrpSpPr>
            <p:cNvPr id="97" name="Group 233"/>
            <p:cNvGrpSpPr>
              <a:grpSpLocks/>
            </p:cNvGrpSpPr>
            <p:nvPr/>
          </p:nvGrpSpPr>
          <p:grpSpPr bwMode="auto">
            <a:xfrm>
              <a:off x="24533" y="12974"/>
              <a:ext cx="591" cy="598"/>
              <a:chOff x="25345" y="13280"/>
              <a:chExt cx="591" cy="598"/>
            </a:xfrm>
          </p:grpSpPr>
          <p:sp>
            <p:nvSpPr>
              <p:cNvPr id="101" name="Freeform 227"/>
              <p:cNvSpPr>
                <a:spLocks/>
              </p:cNvSpPr>
              <p:nvPr/>
            </p:nvSpPr>
            <p:spPr bwMode="auto">
              <a:xfrm>
                <a:off x="25685" y="13283"/>
                <a:ext cx="249" cy="255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249" y="192"/>
                  </a:cxn>
                  <a:cxn ang="0">
                    <a:pos x="0" y="255"/>
                  </a:cxn>
                  <a:cxn ang="0">
                    <a:pos x="249" y="0"/>
                  </a:cxn>
                </a:cxnLst>
                <a:rect l="0" t="0" r="r" b="b"/>
                <a:pathLst>
                  <a:path w="249" h="255">
                    <a:moveTo>
                      <a:pt x="249" y="0"/>
                    </a:moveTo>
                    <a:lnTo>
                      <a:pt x="249" y="192"/>
                    </a:lnTo>
                    <a:lnTo>
                      <a:pt x="0" y="255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69B4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228"/>
              <p:cNvSpPr>
                <a:spLocks/>
              </p:cNvSpPr>
              <p:nvPr/>
            </p:nvSpPr>
            <p:spPr bwMode="auto">
              <a:xfrm>
                <a:off x="25681" y="13541"/>
                <a:ext cx="253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3" y="0"/>
                  </a:cxn>
                  <a:cxn ang="0">
                    <a:pos x="253" y="100"/>
                  </a:cxn>
                  <a:cxn ang="0">
                    <a:pos x="0" y="0"/>
                  </a:cxn>
                </a:cxnLst>
                <a:rect l="0" t="0" r="r" b="b"/>
                <a:pathLst>
                  <a:path w="253" h="100">
                    <a:moveTo>
                      <a:pt x="0" y="0"/>
                    </a:moveTo>
                    <a:lnTo>
                      <a:pt x="253" y="0"/>
                    </a:lnTo>
                    <a:lnTo>
                      <a:pt x="253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29"/>
              <p:cNvSpPr>
                <a:spLocks/>
              </p:cNvSpPr>
              <p:nvPr/>
            </p:nvSpPr>
            <p:spPr bwMode="auto">
              <a:xfrm>
                <a:off x="25681" y="13542"/>
                <a:ext cx="255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5" y="135"/>
                  </a:cxn>
                  <a:cxn ang="0">
                    <a:pos x="255" y="201"/>
                  </a:cxn>
                  <a:cxn ang="0">
                    <a:pos x="0" y="0"/>
                  </a:cxn>
                </a:cxnLst>
                <a:rect l="0" t="0" r="r" b="b"/>
                <a:pathLst>
                  <a:path w="255" h="201">
                    <a:moveTo>
                      <a:pt x="0" y="0"/>
                    </a:moveTo>
                    <a:lnTo>
                      <a:pt x="255" y="135"/>
                    </a:lnTo>
                    <a:lnTo>
                      <a:pt x="255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230"/>
              <p:cNvSpPr>
                <a:spLocks/>
              </p:cNvSpPr>
              <p:nvPr/>
            </p:nvSpPr>
            <p:spPr bwMode="auto">
              <a:xfrm>
                <a:off x="25346" y="13541"/>
                <a:ext cx="333" cy="337"/>
              </a:xfrm>
              <a:custGeom>
                <a:avLst/>
                <a:gdLst/>
                <a:ahLst/>
                <a:cxnLst>
                  <a:cxn ang="0">
                    <a:pos x="333" y="0"/>
                  </a:cxn>
                  <a:cxn ang="0">
                    <a:pos x="0" y="79"/>
                  </a:cxn>
                  <a:cxn ang="0">
                    <a:pos x="0" y="337"/>
                  </a:cxn>
                  <a:cxn ang="0">
                    <a:pos x="333" y="0"/>
                  </a:cxn>
                </a:cxnLst>
                <a:rect l="0" t="0" r="r" b="b"/>
                <a:pathLst>
                  <a:path w="333" h="337">
                    <a:moveTo>
                      <a:pt x="333" y="0"/>
                    </a:moveTo>
                    <a:lnTo>
                      <a:pt x="0" y="79"/>
                    </a:lnTo>
                    <a:lnTo>
                      <a:pt x="0" y="337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231"/>
              <p:cNvSpPr>
                <a:spLocks/>
              </p:cNvSpPr>
              <p:nvPr/>
            </p:nvSpPr>
            <p:spPr bwMode="auto">
              <a:xfrm>
                <a:off x="25345" y="13406"/>
                <a:ext cx="333" cy="135"/>
              </a:xfrm>
              <a:custGeom>
                <a:avLst/>
                <a:gdLst/>
                <a:ahLst/>
                <a:cxnLst>
                  <a:cxn ang="0">
                    <a:pos x="333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333" y="135"/>
                  </a:cxn>
                </a:cxnLst>
                <a:rect l="0" t="0" r="r" b="b"/>
                <a:pathLst>
                  <a:path w="333" h="135">
                    <a:moveTo>
                      <a:pt x="333" y="135"/>
                    </a:moveTo>
                    <a:lnTo>
                      <a:pt x="0" y="135"/>
                    </a:lnTo>
                    <a:lnTo>
                      <a:pt x="0" y="0"/>
                    </a:lnTo>
                    <a:lnTo>
                      <a:pt x="333" y="135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232"/>
              <p:cNvSpPr>
                <a:spLocks/>
              </p:cNvSpPr>
              <p:nvPr/>
            </p:nvSpPr>
            <p:spPr bwMode="auto">
              <a:xfrm>
                <a:off x="25346" y="13280"/>
                <a:ext cx="332" cy="259"/>
              </a:xfrm>
              <a:custGeom>
                <a:avLst/>
                <a:gdLst/>
                <a:ahLst/>
                <a:cxnLst>
                  <a:cxn ang="0">
                    <a:pos x="332" y="259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332" y="259"/>
                  </a:cxn>
                </a:cxnLst>
                <a:rect l="0" t="0" r="r" b="b"/>
                <a:pathLst>
                  <a:path w="332" h="259">
                    <a:moveTo>
                      <a:pt x="332" y="259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332" y="2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237"/>
            <p:cNvGrpSpPr>
              <a:grpSpLocks/>
            </p:cNvGrpSpPr>
            <p:nvPr/>
          </p:nvGrpSpPr>
          <p:grpSpPr bwMode="auto">
            <a:xfrm>
              <a:off x="25207" y="13113"/>
              <a:ext cx="2266" cy="244"/>
              <a:chOff x="25359" y="13551"/>
              <a:chExt cx="2266" cy="244"/>
            </a:xfrm>
          </p:grpSpPr>
          <p:sp>
            <p:nvSpPr>
              <p:cNvPr id="99" name="WordArt 2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59" y="13551"/>
                <a:ext cx="1502" cy="1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Narrow"/>
                  </a:rPr>
                  <a:t>SOUTHERN CALIFORNIA</a:t>
                </a:r>
              </a:p>
            </p:txBody>
          </p:sp>
          <p:sp>
            <p:nvSpPr>
              <p:cNvPr id="100" name="WordArt 2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359" y="13695"/>
                <a:ext cx="2266" cy="1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Narrow"/>
                  </a:rPr>
                  <a:t>ASSOCIATION of GOVERNMENTS</a:t>
                </a:r>
              </a:p>
            </p:txBody>
          </p:sp>
        </p:grpSp>
      </p:grpSp>
      <p:grpSp>
        <p:nvGrpSpPr>
          <p:cNvPr id="14" name="Group 1397"/>
          <p:cNvGrpSpPr>
            <a:grpSpLocks noChangeAspect="1"/>
          </p:cNvGrpSpPr>
          <p:nvPr/>
        </p:nvGrpSpPr>
        <p:grpSpPr bwMode="auto">
          <a:xfrm>
            <a:off x="5563260" y="5616997"/>
            <a:ext cx="1480013" cy="899310"/>
            <a:chOff x="1127" y="984"/>
            <a:chExt cx="3605" cy="2192"/>
          </a:xfrm>
        </p:grpSpPr>
        <p:grpSp>
          <p:nvGrpSpPr>
            <p:cNvPr id="15" name="Group 1398"/>
            <p:cNvGrpSpPr>
              <a:grpSpLocks noChangeAspect="1"/>
            </p:cNvGrpSpPr>
            <p:nvPr/>
          </p:nvGrpSpPr>
          <p:grpSpPr bwMode="auto">
            <a:xfrm>
              <a:off x="1127" y="2206"/>
              <a:ext cx="2656" cy="378"/>
              <a:chOff x="1127" y="2206"/>
              <a:chExt cx="2656" cy="378"/>
            </a:xfrm>
          </p:grpSpPr>
          <p:sp>
            <p:nvSpPr>
              <p:cNvPr id="86" name="Freeform 1399"/>
              <p:cNvSpPr>
                <a:spLocks noChangeAspect="1"/>
              </p:cNvSpPr>
              <p:nvPr/>
            </p:nvSpPr>
            <p:spPr bwMode="auto">
              <a:xfrm>
                <a:off x="1127" y="2220"/>
                <a:ext cx="487" cy="364"/>
              </a:xfrm>
              <a:custGeom>
                <a:avLst/>
                <a:gdLst/>
                <a:ahLst/>
                <a:cxnLst>
                  <a:cxn ang="0">
                    <a:pos x="217" y="208"/>
                  </a:cxn>
                  <a:cxn ang="0">
                    <a:pos x="195" y="208"/>
                  </a:cxn>
                  <a:cxn ang="0">
                    <a:pos x="139" y="44"/>
                  </a:cxn>
                  <a:cxn ang="0">
                    <a:pos x="82" y="208"/>
                  </a:cxn>
                  <a:cxn ang="0">
                    <a:pos x="61" y="208"/>
                  </a:cxn>
                  <a:cxn ang="0">
                    <a:pos x="0" y="5"/>
                  </a:cxn>
                  <a:cxn ang="0">
                    <a:pos x="26" y="0"/>
                  </a:cxn>
                  <a:cxn ang="0">
                    <a:pos x="74" y="165"/>
                  </a:cxn>
                  <a:cxn ang="0">
                    <a:pos x="126" y="5"/>
                  </a:cxn>
                  <a:cxn ang="0">
                    <a:pos x="152" y="5"/>
                  </a:cxn>
                  <a:cxn ang="0">
                    <a:pos x="204" y="165"/>
                  </a:cxn>
                  <a:cxn ang="0">
                    <a:pos x="252" y="5"/>
                  </a:cxn>
                  <a:cxn ang="0">
                    <a:pos x="278" y="5"/>
                  </a:cxn>
                  <a:cxn ang="0">
                    <a:pos x="217" y="208"/>
                  </a:cxn>
                </a:cxnLst>
                <a:rect l="0" t="0" r="r" b="b"/>
                <a:pathLst>
                  <a:path w="278" h="208">
                    <a:moveTo>
                      <a:pt x="217" y="208"/>
                    </a:moveTo>
                    <a:lnTo>
                      <a:pt x="195" y="208"/>
                    </a:lnTo>
                    <a:lnTo>
                      <a:pt x="139" y="44"/>
                    </a:lnTo>
                    <a:lnTo>
                      <a:pt x="82" y="208"/>
                    </a:lnTo>
                    <a:lnTo>
                      <a:pt x="61" y="208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74" y="165"/>
                    </a:lnTo>
                    <a:lnTo>
                      <a:pt x="126" y="5"/>
                    </a:lnTo>
                    <a:lnTo>
                      <a:pt x="152" y="5"/>
                    </a:lnTo>
                    <a:lnTo>
                      <a:pt x="204" y="165"/>
                    </a:lnTo>
                    <a:lnTo>
                      <a:pt x="252" y="5"/>
                    </a:lnTo>
                    <a:lnTo>
                      <a:pt x="278" y="5"/>
                    </a:lnTo>
                    <a:lnTo>
                      <a:pt x="217" y="208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1400"/>
              <p:cNvSpPr>
                <a:spLocks noChangeAspect="1" noEditPoints="1"/>
              </p:cNvSpPr>
              <p:nvPr/>
            </p:nvSpPr>
            <p:spPr bwMode="auto">
              <a:xfrm>
                <a:off x="1636" y="2229"/>
                <a:ext cx="60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1401"/>
              <p:cNvSpPr>
                <a:spLocks noChangeAspect="1"/>
              </p:cNvSpPr>
              <p:nvPr/>
            </p:nvSpPr>
            <p:spPr bwMode="auto">
              <a:xfrm>
                <a:off x="1764" y="2206"/>
                <a:ext cx="46" cy="37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26" y="216"/>
                  </a:cxn>
                  <a:cxn ang="0">
                    <a:pos x="0" y="216"/>
                  </a:cxn>
                </a:cxnLst>
                <a:rect l="0" t="0" r="r" b="b"/>
                <a:pathLst>
                  <a:path w="26" h="216">
                    <a:moveTo>
                      <a:pt x="0" y="21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1402"/>
              <p:cNvSpPr>
                <a:spLocks noChangeAspect="1" noEditPoints="1"/>
              </p:cNvSpPr>
              <p:nvPr/>
            </p:nvSpPr>
            <p:spPr bwMode="auto">
              <a:xfrm>
                <a:off x="1887" y="2206"/>
                <a:ext cx="219" cy="37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27"/>
                  </a:cxn>
                  <a:cxn ang="0">
                    <a:pos x="6" y="44"/>
                  </a:cxn>
                  <a:cxn ang="0">
                    <a:pos x="13" y="45"/>
                  </a:cxn>
                  <a:cxn ang="0">
                    <a:pos x="23" y="33"/>
                  </a:cxn>
                  <a:cxn ang="0">
                    <a:pos x="15" y="22"/>
                  </a:cxn>
                  <a:cxn ang="0">
                    <a:pos x="13" y="50"/>
                  </a:cxn>
                  <a:cxn ang="0">
                    <a:pos x="0" y="4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6" y="16"/>
                  </a:cxn>
                  <a:cxn ang="0">
                    <a:pos x="29" y="32"/>
                  </a:cxn>
                  <a:cxn ang="0">
                    <a:pos x="13" y="50"/>
                  </a:cxn>
                </a:cxnLst>
                <a:rect l="0" t="0" r="r" b="b"/>
                <a:pathLst>
                  <a:path w="29" h="50">
                    <a:moveTo>
                      <a:pt x="15" y="22"/>
                    </a:moveTo>
                    <a:cubicBezTo>
                      <a:pt x="12" y="22"/>
                      <a:pt x="9" y="24"/>
                      <a:pt x="6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8" y="45"/>
                      <a:pt x="10" y="45"/>
                      <a:pt x="13" y="45"/>
                    </a:cubicBezTo>
                    <a:cubicBezTo>
                      <a:pt x="19" y="45"/>
                      <a:pt x="23" y="41"/>
                      <a:pt x="23" y="33"/>
                    </a:cubicBezTo>
                    <a:cubicBezTo>
                      <a:pt x="23" y="26"/>
                      <a:pt x="20" y="22"/>
                      <a:pt x="15" y="22"/>
                    </a:cubicBezTo>
                    <a:moveTo>
                      <a:pt x="13" y="50"/>
                    </a:moveTo>
                    <a:cubicBezTo>
                      <a:pt x="8" y="50"/>
                      <a:pt x="5" y="49"/>
                      <a:pt x="0" y="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2" y="16"/>
                      <a:pt x="16" y="16"/>
                    </a:cubicBezTo>
                    <a:cubicBezTo>
                      <a:pt x="23" y="16"/>
                      <a:pt x="29" y="22"/>
                      <a:pt x="29" y="32"/>
                    </a:cubicBezTo>
                    <a:cubicBezTo>
                      <a:pt x="29" y="44"/>
                      <a:pt x="22" y="50"/>
                      <a:pt x="13" y="50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403"/>
              <p:cNvSpPr>
                <a:spLocks noChangeAspect="1"/>
              </p:cNvSpPr>
              <p:nvPr/>
            </p:nvSpPr>
            <p:spPr bwMode="auto">
              <a:xfrm>
                <a:off x="2151" y="2334"/>
                <a:ext cx="205" cy="250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21" y="28"/>
                  </a:cxn>
                  <a:cxn ang="0">
                    <a:pos x="10" y="33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2"/>
                  </a:cxn>
                  <a:cxn ang="0">
                    <a:pos x="11" y="28"/>
                  </a:cxn>
                  <a:cxn ang="0">
                    <a:pos x="21" y="23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27" y="33"/>
                  </a:cxn>
                  <a:cxn ang="0">
                    <a:pos x="22" y="33"/>
                  </a:cxn>
                </a:cxnLst>
                <a:rect l="0" t="0" r="r" b="b"/>
                <a:pathLst>
                  <a:path w="27" h="33">
                    <a:moveTo>
                      <a:pt x="22" y="33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18" y="31"/>
                      <a:pt x="14" y="33"/>
                      <a:pt x="10" y="33"/>
                    </a:cubicBezTo>
                    <a:cubicBezTo>
                      <a:pt x="3" y="33"/>
                      <a:pt x="0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6"/>
                      <a:pt x="8" y="28"/>
                      <a:pt x="11" y="28"/>
                    </a:cubicBezTo>
                    <a:cubicBezTo>
                      <a:pt x="14" y="28"/>
                      <a:pt x="18" y="26"/>
                      <a:pt x="21" y="2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1404"/>
              <p:cNvSpPr>
                <a:spLocks noChangeAspect="1"/>
              </p:cNvSpPr>
              <p:nvPr/>
            </p:nvSpPr>
            <p:spPr bwMode="auto">
              <a:xfrm>
                <a:off x="2417" y="2327"/>
                <a:ext cx="137" cy="25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8"/>
                  </a:cxn>
                  <a:cxn ang="0">
                    <a:pos x="17" y="0"/>
                  </a:cxn>
                  <a:cxn ang="0">
                    <a:pos x="18" y="6"/>
                  </a:cxn>
                  <a:cxn ang="0">
                    <a:pos x="6" y="14"/>
                  </a:cxn>
                </a:cxnLst>
                <a:rect l="0" t="0" r="r" b="b"/>
                <a:pathLst>
                  <a:path w="18" h="34">
                    <a:moveTo>
                      <a:pt x="6" y="1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4"/>
                      <a:pt x="12" y="1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3" y="7"/>
                      <a:pt x="8" y="10"/>
                      <a:pt x="6" y="14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405"/>
              <p:cNvSpPr>
                <a:spLocks noChangeAspect="1"/>
              </p:cNvSpPr>
              <p:nvPr/>
            </p:nvSpPr>
            <p:spPr bwMode="auto">
              <a:xfrm>
                <a:off x="2592" y="2220"/>
                <a:ext cx="212" cy="364"/>
              </a:xfrm>
              <a:custGeom>
                <a:avLst/>
                <a:gdLst/>
                <a:ahLst/>
                <a:cxnLst>
                  <a:cxn ang="0">
                    <a:pos x="13" y="48"/>
                  </a:cxn>
                  <a:cxn ang="0">
                    <a:pos x="0" y="45"/>
                  </a:cxn>
                  <a:cxn ang="0">
                    <a:pos x="1" y="39"/>
                  </a:cxn>
                  <a:cxn ang="0">
                    <a:pos x="14" y="43"/>
                  </a:cxn>
                  <a:cxn ang="0">
                    <a:pos x="22" y="35"/>
                  </a:cxn>
                  <a:cxn ang="0">
                    <a:pos x="13" y="26"/>
                  </a:cxn>
                  <a:cxn ang="0">
                    <a:pos x="1" y="12"/>
                  </a:cxn>
                  <a:cxn ang="0">
                    <a:pos x="15" y="0"/>
                  </a:cxn>
                  <a:cxn ang="0">
                    <a:pos x="26" y="3"/>
                  </a:cxn>
                  <a:cxn ang="0">
                    <a:pos x="25" y="9"/>
                  </a:cxn>
                  <a:cxn ang="0">
                    <a:pos x="15" y="6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28" y="35"/>
                  </a:cxn>
                  <a:cxn ang="0">
                    <a:pos x="13" y="48"/>
                  </a:cxn>
                </a:cxnLst>
                <a:rect l="0" t="0" r="r" b="b"/>
                <a:pathLst>
                  <a:path w="28" h="48">
                    <a:moveTo>
                      <a:pt x="13" y="48"/>
                    </a:moveTo>
                    <a:cubicBezTo>
                      <a:pt x="8" y="48"/>
                      <a:pt x="4" y="47"/>
                      <a:pt x="0" y="4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4" y="41"/>
                      <a:pt x="9" y="43"/>
                      <a:pt x="14" y="43"/>
                    </a:cubicBezTo>
                    <a:cubicBezTo>
                      <a:pt x="18" y="43"/>
                      <a:pt x="22" y="40"/>
                      <a:pt x="22" y="35"/>
                    </a:cubicBezTo>
                    <a:cubicBezTo>
                      <a:pt x="22" y="31"/>
                      <a:pt x="20" y="29"/>
                      <a:pt x="13" y="26"/>
                    </a:cubicBezTo>
                    <a:cubicBezTo>
                      <a:pt x="4" y="22"/>
                      <a:pt x="1" y="19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7"/>
                      <a:pt x="19" y="6"/>
                      <a:pt x="15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7"/>
                      <a:pt x="16" y="21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43"/>
                      <a:pt x="22" y="48"/>
                      <a:pt x="13" y="4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406"/>
              <p:cNvSpPr>
                <a:spLocks noChangeAspect="1"/>
              </p:cNvSpPr>
              <p:nvPr/>
            </p:nvSpPr>
            <p:spPr bwMode="auto">
              <a:xfrm>
                <a:off x="2859" y="2327"/>
                <a:ext cx="348" cy="257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6" y="11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20" y="11"/>
                  </a:cxn>
                  <a:cxn ang="0">
                    <a:pos x="15" y="6"/>
                  </a:cxn>
                  <a:cxn ang="0">
                    <a:pos x="6" y="11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25" y="6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34"/>
                  </a:cxn>
                  <a:cxn ang="0">
                    <a:pos x="40" y="34"/>
                  </a:cxn>
                </a:cxnLst>
                <a:rect l="0" t="0" r="r" b="b"/>
                <a:pathLst>
                  <a:path w="46" h="34">
                    <a:moveTo>
                      <a:pt x="40" y="34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39" y="6"/>
                      <a:pt x="35" y="6"/>
                    </a:cubicBezTo>
                    <a:cubicBezTo>
                      <a:pt x="32" y="6"/>
                      <a:pt x="29" y="8"/>
                      <a:pt x="26" y="1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9" y="6"/>
                      <a:pt x="15" y="6"/>
                    </a:cubicBezTo>
                    <a:cubicBezTo>
                      <a:pt x="12" y="6"/>
                      <a:pt x="9" y="8"/>
                      <a:pt x="6" y="1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2" y="0"/>
                      <a:pt x="17" y="0"/>
                    </a:cubicBezTo>
                    <a:cubicBezTo>
                      <a:pt x="22" y="0"/>
                      <a:pt x="24" y="2"/>
                      <a:pt x="25" y="6"/>
                    </a:cubicBezTo>
                    <a:cubicBezTo>
                      <a:pt x="28" y="3"/>
                      <a:pt x="32" y="0"/>
                      <a:pt x="37" y="0"/>
                    </a:cubicBezTo>
                    <a:cubicBezTo>
                      <a:pt x="43" y="0"/>
                      <a:pt x="46" y="4"/>
                      <a:pt x="46" y="10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1407"/>
              <p:cNvSpPr>
                <a:spLocks noChangeAspect="1" noEditPoints="1"/>
              </p:cNvSpPr>
              <p:nvPr/>
            </p:nvSpPr>
            <p:spPr bwMode="auto">
              <a:xfrm>
                <a:off x="3275" y="2229"/>
                <a:ext cx="62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408"/>
              <p:cNvSpPr>
                <a:spLocks noChangeAspect="1"/>
              </p:cNvSpPr>
              <p:nvPr/>
            </p:nvSpPr>
            <p:spPr bwMode="auto">
              <a:xfrm>
                <a:off x="3382" y="2243"/>
                <a:ext cx="144" cy="341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5" y="37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18" y="12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11" y="36"/>
                  </a:cxn>
                  <a:cxn ang="0">
                    <a:pos x="15" y="40"/>
                  </a:cxn>
                  <a:cxn ang="0">
                    <a:pos x="18" y="40"/>
                  </a:cxn>
                  <a:cxn ang="0">
                    <a:pos x="19" y="45"/>
                  </a:cxn>
                  <a:cxn ang="0">
                    <a:pos x="14" y="4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8" y="45"/>
                      <a:pt x="5" y="43"/>
                      <a:pt x="5" y="3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2" y="40"/>
                      <a:pt x="15" y="40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1409"/>
              <p:cNvSpPr>
                <a:spLocks noChangeAspect="1"/>
              </p:cNvSpPr>
              <p:nvPr/>
            </p:nvSpPr>
            <p:spPr bwMode="auto">
              <a:xfrm>
                <a:off x="3578" y="2206"/>
                <a:ext cx="205" cy="378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21" y="27"/>
                  </a:cxn>
                  <a:cxn ang="0">
                    <a:pos x="16" y="22"/>
                  </a:cxn>
                  <a:cxn ang="0">
                    <a:pos x="6" y="27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7" y="16"/>
                  </a:cxn>
                  <a:cxn ang="0">
                    <a:pos x="27" y="26"/>
                  </a:cxn>
                  <a:cxn ang="0">
                    <a:pos x="27" y="50"/>
                  </a:cxn>
                  <a:cxn ang="0">
                    <a:pos x="21" y="50"/>
                  </a:cxn>
                </a:cxnLst>
                <a:rect l="0" t="0" r="r" b="b"/>
                <a:pathLst>
                  <a:path w="27" h="50">
                    <a:moveTo>
                      <a:pt x="21" y="50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4"/>
                      <a:pt x="19" y="22"/>
                      <a:pt x="16" y="22"/>
                    </a:cubicBezTo>
                    <a:cubicBezTo>
                      <a:pt x="12" y="22"/>
                      <a:pt x="9" y="24"/>
                      <a:pt x="6" y="2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3" y="16"/>
                      <a:pt x="17" y="16"/>
                    </a:cubicBezTo>
                    <a:cubicBezTo>
                      <a:pt x="23" y="16"/>
                      <a:pt x="27" y="20"/>
                      <a:pt x="27" y="26"/>
                    </a:cubicBezTo>
                    <a:cubicBezTo>
                      <a:pt x="27" y="50"/>
                      <a:pt x="27" y="50"/>
                      <a:pt x="27" y="50"/>
                    </a:cubicBez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410"/>
            <p:cNvGrpSpPr>
              <a:grpSpLocks noChangeAspect="1"/>
            </p:cNvGrpSpPr>
            <p:nvPr/>
          </p:nvGrpSpPr>
          <p:grpSpPr bwMode="auto">
            <a:xfrm>
              <a:off x="1332" y="984"/>
              <a:ext cx="3400" cy="2192"/>
              <a:chOff x="1332" y="984"/>
              <a:chExt cx="3400" cy="2192"/>
            </a:xfrm>
          </p:grpSpPr>
          <p:sp>
            <p:nvSpPr>
              <p:cNvPr id="84" name="Freeform 1411"/>
              <p:cNvSpPr>
                <a:spLocks noChangeAspect="1"/>
              </p:cNvSpPr>
              <p:nvPr/>
            </p:nvSpPr>
            <p:spPr bwMode="auto">
              <a:xfrm>
                <a:off x="2698" y="1924"/>
                <a:ext cx="2034" cy="1252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36"/>
                  </a:cxn>
                  <a:cxn ang="0">
                    <a:pos x="182" y="0"/>
                  </a:cxn>
                  <a:cxn ang="0">
                    <a:pos x="237" y="130"/>
                  </a:cxn>
                  <a:cxn ang="0">
                    <a:pos x="0" y="119"/>
                  </a:cxn>
                </a:cxnLst>
                <a:rect l="0" t="0" r="r" b="b"/>
                <a:pathLst>
                  <a:path w="268" h="165">
                    <a:moveTo>
                      <a:pt x="0" y="119"/>
                    </a:moveTo>
                    <a:cubicBezTo>
                      <a:pt x="36" y="132"/>
                      <a:pt x="54" y="134"/>
                      <a:pt x="73" y="136"/>
                    </a:cubicBezTo>
                    <a:cubicBezTo>
                      <a:pt x="201" y="145"/>
                      <a:pt x="262" y="92"/>
                      <a:pt x="182" y="0"/>
                    </a:cubicBezTo>
                    <a:cubicBezTo>
                      <a:pt x="251" y="55"/>
                      <a:pt x="268" y="105"/>
                      <a:pt x="237" y="130"/>
                    </a:cubicBezTo>
                    <a:cubicBezTo>
                      <a:pt x="194" y="165"/>
                      <a:pt x="70" y="147"/>
                      <a:pt x="0" y="119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1412"/>
              <p:cNvSpPr>
                <a:spLocks noChangeAspect="1"/>
              </p:cNvSpPr>
              <p:nvPr/>
            </p:nvSpPr>
            <p:spPr bwMode="auto">
              <a:xfrm>
                <a:off x="1332" y="984"/>
                <a:ext cx="1868" cy="842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7" y="111"/>
                  </a:cxn>
                  <a:cxn ang="0">
                    <a:pos x="30" y="50"/>
                  </a:cxn>
                  <a:cxn ang="0">
                    <a:pos x="246" y="50"/>
                  </a:cxn>
                  <a:cxn ang="0">
                    <a:pos x="14" y="41"/>
                  </a:cxn>
                </a:cxnLst>
                <a:rect l="0" t="0" r="r" b="b"/>
                <a:pathLst>
                  <a:path w="246" h="111">
                    <a:moveTo>
                      <a:pt x="14" y="41"/>
                    </a:moveTo>
                    <a:cubicBezTo>
                      <a:pt x="0" y="59"/>
                      <a:pt x="2" y="84"/>
                      <a:pt x="17" y="111"/>
                    </a:cubicBezTo>
                    <a:cubicBezTo>
                      <a:pt x="9" y="88"/>
                      <a:pt x="13" y="66"/>
                      <a:pt x="30" y="50"/>
                    </a:cubicBezTo>
                    <a:cubicBezTo>
                      <a:pt x="67" y="13"/>
                      <a:pt x="159" y="14"/>
                      <a:pt x="246" y="50"/>
                    </a:cubicBezTo>
                    <a:cubicBezTo>
                      <a:pt x="146" y="5"/>
                      <a:pt x="46" y="0"/>
                      <a:pt x="14" y="41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413"/>
            <p:cNvGrpSpPr>
              <a:grpSpLocks noChangeAspect="1"/>
            </p:cNvGrpSpPr>
            <p:nvPr/>
          </p:nvGrpSpPr>
          <p:grpSpPr bwMode="auto">
            <a:xfrm>
              <a:off x="3076" y="1409"/>
              <a:ext cx="1053" cy="465"/>
              <a:chOff x="3076" y="1409"/>
              <a:chExt cx="1053" cy="465"/>
            </a:xfrm>
          </p:grpSpPr>
          <p:sp>
            <p:nvSpPr>
              <p:cNvPr id="57" name="Freeform 1414"/>
              <p:cNvSpPr>
                <a:spLocks noChangeAspect="1"/>
              </p:cNvSpPr>
              <p:nvPr/>
            </p:nvSpPr>
            <p:spPr bwMode="auto">
              <a:xfrm>
                <a:off x="3166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100" y="92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100" y="92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415"/>
              <p:cNvSpPr>
                <a:spLocks noChangeAspect="1"/>
              </p:cNvSpPr>
              <p:nvPr/>
            </p:nvSpPr>
            <p:spPr bwMode="auto">
              <a:xfrm>
                <a:off x="3261" y="1411"/>
                <a:ext cx="9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5" y="78"/>
                      <a:pt x="56" y="80"/>
                      <a:pt x="57" y="81"/>
                    </a:cubicBezTo>
                    <a:cubicBezTo>
                      <a:pt x="56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416"/>
              <p:cNvSpPr>
                <a:spLocks noChangeAspect="1"/>
              </p:cNvSpPr>
              <p:nvPr/>
            </p:nvSpPr>
            <p:spPr bwMode="auto">
              <a:xfrm>
                <a:off x="3380" y="1409"/>
                <a:ext cx="103" cy="131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68" y="13"/>
                  </a:cxn>
                  <a:cxn ang="0">
                    <a:pos x="57" y="9"/>
                  </a:cxn>
                  <a:cxn ang="0">
                    <a:pos x="45" y="8"/>
                  </a:cxn>
                  <a:cxn ang="0">
                    <a:pos x="19" y="18"/>
                  </a:cxn>
                  <a:cxn ang="0">
                    <a:pos x="9" y="45"/>
                  </a:cxn>
                  <a:cxn ang="0">
                    <a:pos x="19" y="74"/>
                  </a:cxn>
                  <a:cxn ang="0">
                    <a:pos x="47" y="84"/>
                  </a:cxn>
                  <a:cxn ang="0">
                    <a:pos x="56" y="83"/>
                  </a:cxn>
                  <a:cxn ang="0">
                    <a:pos x="63" y="81"/>
                  </a:cxn>
                  <a:cxn ang="0">
                    <a:pos x="63" y="49"/>
                  </a:cxn>
                  <a:cxn ang="0">
                    <a:pos x="43" y="49"/>
                  </a:cxn>
                  <a:cxn ang="0">
                    <a:pos x="43" y="42"/>
                  </a:cxn>
                  <a:cxn ang="0">
                    <a:pos x="72" y="42"/>
                  </a:cxn>
                  <a:cxn ang="0">
                    <a:pos x="72" y="86"/>
                  </a:cxn>
                  <a:cxn ang="0">
                    <a:pos x="60" y="90"/>
                  </a:cxn>
                  <a:cxn ang="0">
                    <a:pos x="46" y="91"/>
                  </a:cxn>
                  <a:cxn ang="0">
                    <a:pos x="30" y="89"/>
                  </a:cxn>
                  <a:cxn ang="0">
                    <a:pos x="17" y="82"/>
                  </a:cxn>
                  <a:cxn ang="0">
                    <a:pos x="4" y="67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8"/>
                  </a:cxn>
                  <a:cxn ang="0">
                    <a:pos x="24" y="5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69" y="5"/>
                  </a:cxn>
                </a:cxnLst>
                <a:rect l="0" t="0" r="r" b="b"/>
                <a:pathLst>
                  <a:path w="72" h="91">
                    <a:moveTo>
                      <a:pt x="69" y="5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4" y="11"/>
                      <a:pt x="61" y="10"/>
                      <a:pt x="57" y="9"/>
                    </a:cubicBezTo>
                    <a:cubicBezTo>
                      <a:pt x="53" y="8"/>
                      <a:pt x="49" y="8"/>
                      <a:pt x="45" y="8"/>
                    </a:cubicBezTo>
                    <a:cubicBezTo>
                      <a:pt x="34" y="8"/>
                      <a:pt x="25" y="11"/>
                      <a:pt x="19" y="18"/>
                    </a:cubicBezTo>
                    <a:cubicBezTo>
                      <a:pt x="12" y="25"/>
                      <a:pt x="9" y="34"/>
                      <a:pt x="9" y="45"/>
                    </a:cubicBezTo>
                    <a:cubicBezTo>
                      <a:pt x="9" y="57"/>
                      <a:pt x="12" y="67"/>
                      <a:pt x="19" y="74"/>
                    </a:cubicBezTo>
                    <a:cubicBezTo>
                      <a:pt x="26" y="81"/>
                      <a:pt x="35" y="84"/>
                      <a:pt x="47" y="84"/>
                    </a:cubicBezTo>
                    <a:cubicBezTo>
                      <a:pt x="50" y="84"/>
                      <a:pt x="53" y="84"/>
                      <a:pt x="56" y="83"/>
                    </a:cubicBezTo>
                    <a:cubicBezTo>
                      <a:pt x="58" y="83"/>
                      <a:pt x="61" y="82"/>
                      <a:pt x="63" y="8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8" y="88"/>
                      <a:pt x="64" y="89"/>
                      <a:pt x="60" y="90"/>
                    </a:cubicBezTo>
                    <a:cubicBezTo>
                      <a:pt x="55" y="91"/>
                      <a:pt x="51" y="91"/>
                      <a:pt x="46" y="91"/>
                    </a:cubicBezTo>
                    <a:cubicBezTo>
                      <a:pt x="40" y="91"/>
                      <a:pt x="35" y="90"/>
                      <a:pt x="30" y="89"/>
                    </a:cubicBezTo>
                    <a:cubicBezTo>
                      <a:pt x="25" y="88"/>
                      <a:pt x="21" y="85"/>
                      <a:pt x="17" y="82"/>
                    </a:cubicBezTo>
                    <a:cubicBezTo>
                      <a:pt x="11" y="78"/>
                      <a:pt x="7" y="73"/>
                      <a:pt x="4" y="67"/>
                    </a:cubicBezTo>
                    <a:cubicBezTo>
                      <a:pt x="1" y="60"/>
                      <a:pt x="0" y="53"/>
                      <a:pt x="0" y="46"/>
                    </a:cubicBezTo>
                    <a:cubicBezTo>
                      <a:pt x="0" y="40"/>
                      <a:pt x="0" y="36"/>
                      <a:pt x="2" y="31"/>
                    </a:cubicBezTo>
                    <a:cubicBezTo>
                      <a:pt x="3" y="26"/>
                      <a:pt x="5" y="22"/>
                      <a:pt x="8" y="18"/>
                    </a:cubicBezTo>
                    <a:cubicBezTo>
                      <a:pt x="12" y="12"/>
                      <a:pt x="17" y="8"/>
                      <a:pt x="24" y="5"/>
                    </a:cubicBezTo>
                    <a:cubicBezTo>
                      <a:pt x="30" y="2"/>
                      <a:pt x="37" y="0"/>
                      <a:pt x="45" y="0"/>
                    </a:cubicBezTo>
                    <a:cubicBezTo>
                      <a:pt x="50" y="0"/>
                      <a:pt x="54" y="1"/>
                      <a:pt x="58" y="2"/>
                    </a:cubicBezTo>
                    <a:cubicBezTo>
                      <a:pt x="62" y="2"/>
                      <a:pt x="65" y="3"/>
                      <a:pt x="69" y="5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1417"/>
              <p:cNvSpPr>
                <a:spLocks noChangeAspect="1" noChangeArrowheads="1"/>
              </p:cNvSpPr>
              <p:nvPr/>
            </p:nvSpPr>
            <p:spPr bwMode="auto">
              <a:xfrm>
                <a:off x="3513" y="1411"/>
                <a:ext cx="13" cy="128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418"/>
              <p:cNvSpPr>
                <a:spLocks noChangeAspect="1"/>
              </p:cNvSpPr>
              <p:nvPr/>
            </p:nvSpPr>
            <p:spPr bwMode="auto">
              <a:xfrm>
                <a:off x="3560" y="1411"/>
                <a:ext cx="92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6" y="78"/>
                      <a:pt x="56" y="80"/>
                      <a:pt x="57" y="81"/>
                    </a:cubicBezTo>
                    <a:cubicBezTo>
                      <a:pt x="57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419"/>
              <p:cNvSpPr>
                <a:spLocks noChangeAspect="1"/>
              </p:cNvSpPr>
              <p:nvPr/>
            </p:nvSpPr>
            <p:spPr bwMode="auto">
              <a:xfrm>
                <a:off x="3687" y="1411"/>
                <a:ext cx="63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4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420"/>
              <p:cNvSpPr>
                <a:spLocks noChangeAspect="1"/>
              </p:cNvSpPr>
              <p:nvPr/>
            </p:nvSpPr>
            <p:spPr bwMode="auto">
              <a:xfrm>
                <a:off x="3779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22" y="16"/>
                  </a:cxn>
                  <a:cxn ang="0">
                    <a:pos x="22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22" y="111"/>
                  </a:cxn>
                  <a:cxn ang="0">
                    <a:pos x="22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22" y="16"/>
                    </a:lnTo>
                    <a:lnTo>
                      <a:pt x="22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22" y="111"/>
                    </a:lnTo>
                    <a:lnTo>
                      <a:pt x="22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1421"/>
              <p:cNvSpPr>
                <a:spLocks noChangeAspect="1" noEditPoints="1"/>
              </p:cNvSpPr>
              <p:nvPr/>
            </p:nvSpPr>
            <p:spPr bwMode="auto">
              <a:xfrm>
                <a:off x="3874" y="1411"/>
                <a:ext cx="79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4"/>
                  </a:cxn>
                  <a:cxn ang="0">
                    <a:pos x="36" y="48"/>
                  </a:cxn>
                  <a:cxn ang="0">
                    <a:pos x="41" y="56"/>
                  </a:cxn>
                  <a:cxn ang="0">
                    <a:pos x="55" y="89"/>
                  </a:cxn>
                  <a:cxn ang="0">
                    <a:pos x="46" y="89"/>
                  </a:cxn>
                  <a:cxn ang="0">
                    <a:pos x="33" y="58"/>
                  </a:cxn>
                  <a:cxn ang="0">
                    <a:pos x="27" y="50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0"/>
                  </a:cxn>
                  <a:cxn ang="0">
                    <a:pos x="19" y="40"/>
                  </a:cxn>
                  <a:cxn ang="0">
                    <a:pos x="34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5" h="8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9" y="0"/>
                      <a:pt x="37" y="2"/>
                      <a:pt x="42" y="6"/>
                    </a:cubicBezTo>
                    <a:cubicBezTo>
                      <a:pt x="47" y="9"/>
                      <a:pt x="49" y="15"/>
                      <a:pt x="49" y="23"/>
                    </a:cubicBezTo>
                    <a:cubicBezTo>
                      <a:pt x="49" y="28"/>
                      <a:pt x="47" y="33"/>
                      <a:pt x="44" y="37"/>
                    </a:cubicBezTo>
                    <a:cubicBezTo>
                      <a:pt x="40" y="40"/>
                      <a:pt x="35" y="43"/>
                      <a:pt x="29" y="44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2"/>
                      <a:pt x="41" y="56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5" y="40"/>
                      <a:pt x="31" y="39"/>
                      <a:pt x="34" y="36"/>
                    </a:cubicBezTo>
                    <a:cubicBezTo>
                      <a:pt x="38" y="33"/>
                      <a:pt x="40" y="28"/>
                      <a:pt x="40" y="23"/>
                    </a:cubicBezTo>
                    <a:cubicBezTo>
                      <a:pt x="40" y="18"/>
                      <a:pt x="38" y="14"/>
                      <a:pt x="35" y="11"/>
                    </a:cubicBezTo>
                    <a:cubicBezTo>
                      <a:pt x="31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422"/>
              <p:cNvSpPr>
                <a:spLocks noChangeAspect="1"/>
              </p:cNvSpPr>
              <p:nvPr/>
            </p:nvSpPr>
            <p:spPr bwMode="auto">
              <a:xfrm>
                <a:off x="3969" y="1409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1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5" y="54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0" y="83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6" y="1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0"/>
                      <a:pt x="39" y="9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1"/>
                    </a:cubicBezTo>
                    <a:cubicBezTo>
                      <a:pt x="10" y="14"/>
                      <a:pt x="8" y="17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7" y="41"/>
                      <a:pt x="29" y="41"/>
                      <a:pt x="30" y="42"/>
                    </a:cubicBezTo>
                    <a:cubicBezTo>
                      <a:pt x="38" y="47"/>
                      <a:pt x="43" y="51"/>
                      <a:pt x="45" y="54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4"/>
                      <a:pt x="46" y="80"/>
                      <a:pt x="41" y="84"/>
                    </a:cubicBezTo>
                    <a:cubicBezTo>
                      <a:pt x="36" y="89"/>
                      <a:pt x="29" y="91"/>
                      <a:pt x="20" y="91"/>
                    </a:cubicBezTo>
                    <a:cubicBezTo>
                      <a:pt x="17" y="91"/>
                      <a:pt x="13" y="91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4" y="83"/>
                      <a:pt x="18" y="83"/>
                      <a:pt x="20" y="83"/>
                    </a:cubicBezTo>
                    <a:cubicBezTo>
                      <a:pt x="26" y="83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4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39" y="2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423"/>
              <p:cNvSpPr>
                <a:spLocks noChangeAspect="1" noEditPoints="1"/>
              </p:cNvSpPr>
              <p:nvPr/>
            </p:nvSpPr>
            <p:spPr bwMode="auto">
              <a:xfrm>
                <a:off x="3201" y="1581"/>
                <a:ext cx="70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41" y="6"/>
                  </a:cxn>
                  <a:cxn ang="0">
                    <a:pos x="49" y="25"/>
                  </a:cxn>
                  <a:cxn ang="0">
                    <a:pos x="41" y="44"/>
                  </a:cxn>
                  <a:cxn ang="0">
                    <a:pos x="17" y="51"/>
                  </a:cxn>
                  <a:cxn ang="0">
                    <a:pos x="8" y="51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17" y="44"/>
                  </a:cxn>
                  <a:cxn ang="0">
                    <a:pos x="34" y="39"/>
                  </a:cxn>
                  <a:cxn ang="0">
                    <a:pos x="40" y="25"/>
                  </a:cxn>
                  <a:cxn ang="0">
                    <a:pos x="35" y="12"/>
                  </a:cxn>
                  <a:cxn ang="0">
                    <a:pos x="20" y="7"/>
                  </a:cxn>
                  <a:cxn ang="0">
                    <a:pos x="8" y="7"/>
                  </a:cxn>
                </a:cxnLst>
                <a:rect l="0" t="0" r="r" b="b"/>
                <a:pathLst>
                  <a:path w="49" h="90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6" y="2"/>
                      <a:pt x="41" y="6"/>
                    </a:cubicBezTo>
                    <a:cubicBezTo>
                      <a:pt x="47" y="11"/>
                      <a:pt x="49" y="17"/>
                      <a:pt x="49" y="25"/>
                    </a:cubicBezTo>
                    <a:cubicBezTo>
                      <a:pt x="49" y="33"/>
                      <a:pt x="46" y="40"/>
                      <a:pt x="41" y="44"/>
                    </a:cubicBezTo>
                    <a:cubicBezTo>
                      <a:pt x="35" y="49"/>
                      <a:pt x="27" y="51"/>
                      <a:pt x="1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5" y="44"/>
                      <a:pt x="30" y="42"/>
                      <a:pt x="34" y="39"/>
                    </a:cubicBezTo>
                    <a:cubicBezTo>
                      <a:pt x="38" y="36"/>
                      <a:pt x="40" y="31"/>
                      <a:pt x="40" y="25"/>
                    </a:cubicBezTo>
                    <a:cubicBezTo>
                      <a:pt x="40" y="19"/>
                      <a:pt x="38" y="15"/>
                      <a:pt x="35" y="12"/>
                    </a:cubicBezTo>
                    <a:cubicBezTo>
                      <a:pt x="31" y="9"/>
                      <a:pt x="26" y="7"/>
                      <a:pt x="20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424"/>
              <p:cNvSpPr>
                <a:spLocks noChangeAspect="1"/>
              </p:cNvSpPr>
              <p:nvPr/>
            </p:nvSpPr>
            <p:spPr bwMode="auto">
              <a:xfrm>
                <a:off x="3293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425"/>
              <p:cNvSpPr>
                <a:spLocks noChangeAspect="1" noEditPoints="1"/>
              </p:cNvSpPr>
              <p:nvPr/>
            </p:nvSpPr>
            <p:spPr bwMode="auto">
              <a:xfrm>
                <a:off x="3370" y="1581"/>
                <a:ext cx="119" cy="12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11" y="0"/>
                  </a:cxn>
                  <a:cxn ang="0">
                    <a:pos x="196" y="213"/>
                  </a:cxn>
                  <a:cxn ang="0">
                    <a:pos x="175" y="213"/>
                  </a:cxn>
                  <a:cxn ang="0">
                    <a:pos x="151" y="154"/>
                  </a:cxn>
                  <a:cxn ang="0">
                    <a:pos x="42" y="154"/>
                  </a:cxn>
                  <a:cxn ang="0">
                    <a:pos x="21" y="213"/>
                  </a:cxn>
                  <a:cxn ang="0">
                    <a:pos x="0" y="213"/>
                  </a:cxn>
                  <a:cxn ang="0">
                    <a:pos x="87" y="0"/>
                  </a:cxn>
                  <a:cxn ang="0">
                    <a:pos x="99" y="17"/>
                  </a:cxn>
                  <a:cxn ang="0">
                    <a:pos x="52" y="137"/>
                  </a:cxn>
                  <a:cxn ang="0">
                    <a:pos x="144" y="137"/>
                  </a:cxn>
                  <a:cxn ang="0">
                    <a:pos x="99" y="17"/>
                  </a:cxn>
                </a:cxnLst>
                <a:rect l="0" t="0" r="r" b="b"/>
                <a:pathLst>
                  <a:path w="196" h="213">
                    <a:moveTo>
                      <a:pt x="87" y="0"/>
                    </a:moveTo>
                    <a:lnTo>
                      <a:pt x="111" y="0"/>
                    </a:lnTo>
                    <a:lnTo>
                      <a:pt x="196" y="213"/>
                    </a:lnTo>
                    <a:lnTo>
                      <a:pt x="175" y="213"/>
                    </a:lnTo>
                    <a:lnTo>
                      <a:pt x="151" y="154"/>
                    </a:lnTo>
                    <a:lnTo>
                      <a:pt x="42" y="154"/>
                    </a:lnTo>
                    <a:lnTo>
                      <a:pt x="21" y="213"/>
                    </a:lnTo>
                    <a:lnTo>
                      <a:pt x="0" y="213"/>
                    </a:lnTo>
                    <a:lnTo>
                      <a:pt x="87" y="0"/>
                    </a:lnTo>
                    <a:close/>
                    <a:moveTo>
                      <a:pt x="99" y="17"/>
                    </a:moveTo>
                    <a:lnTo>
                      <a:pt x="52" y="137"/>
                    </a:lnTo>
                    <a:lnTo>
                      <a:pt x="144" y="137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426"/>
              <p:cNvSpPr>
                <a:spLocks noChangeAspect="1"/>
              </p:cNvSpPr>
              <p:nvPr/>
            </p:nvSpPr>
            <p:spPr bwMode="auto">
              <a:xfrm>
                <a:off x="3504" y="1581"/>
                <a:ext cx="9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8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1427"/>
              <p:cNvSpPr>
                <a:spLocks noChangeAspect="1"/>
              </p:cNvSpPr>
              <p:nvPr/>
            </p:nvSpPr>
            <p:spPr bwMode="auto">
              <a:xfrm>
                <a:off x="3631" y="1581"/>
                <a:ext cx="9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7" y="73"/>
                  </a:cxn>
                  <a:cxn ang="0">
                    <a:pos x="57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4"/>
                      <a:pt x="57" y="7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8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428"/>
              <p:cNvSpPr>
                <a:spLocks noChangeAspect="1"/>
              </p:cNvSpPr>
              <p:nvPr/>
            </p:nvSpPr>
            <p:spPr bwMode="auto">
              <a:xfrm>
                <a:off x="3758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17"/>
                  </a:cxn>
                  <a:cxn ang="0">
                    <a:pos x="19" y="17"/>
                  </a:cxn>
                  <a:cxn ang="0">
                    <a:pos x="19" y="92"/>
                  </a:cxn>
                  <a:cxn ang="0">
                    <a:pos x="97" y="92"/>
                  </a:cxn>
                  <a:cxn ang="0">
                    <a:pos x="97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17"/>
                    </a:lnTo>
                    <a:lnTo>
                      <a:pt x="19" y="17"/>
                    </a:lnTo>
                    <a:lnTo>
                      <a:pt x="19" y="92"/>
                    </a:lnTo>
                    <a:lnTo>
                      <a:pt x="97" y="92"/>
                    </a:lnTo>
                    <a:lnTo>
                      <a:pt x="97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429"/>
              <p:cNvSpPr>
                <a:spLocks noChangeAspect="1" noEditPoints="1"/>
              </p:cNvSpPr>
              <p:nvPr/>
            </p:nvSpPr>
            <p:spPr bwMode="auto">
              <a:xfrm>
                <a:off x="3851" y="1581"/>
                <a:ext cx="8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5"/>
                  </a:cxn>
                  <a:cxn ang="0">
                    <a:pos x="36" y="48"/>
                  </a:cxn>
                  <a:cxn ang="0">
                    <a:pos x="41" y="57"/>
                  </a:cxn>
                  <a:cxn ang="0">
                    <a:pos x="56" y="90"/>
                  </a:cxn>
                  <a:cxn ang="0">
                    <a:pos x="46" y="90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1"/>
                  </a:cxn>
                  <a:cxn ang="0">
                    <a:pos x="19" y="41"/>
                  </a:cxn>
                  <a:cxn ang="0">
                    <a:pos x="35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6" h="90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2"/>
                      <a:pt x="42" y="6"/>
                    </a:cubicBezTo>
                    <a:cubicBezTo>
                      <a:pt x="47" y="10"/>
                      <a:pt x="49" y="15"/>
                      <a:pt x="49" y="23"/>
                    </a:cubicBezTo>
                    <a:cubicBezTo>
                      <a:pt x="49" y="28"/>
                      <a:pt x="48" y="33"/>
                      <a:pt x="44" y="37"/>
                    </a:cubicBezTo>
                    <a:cubicBezTo>
                      <a:pt x="40" y="41"/>
                      <a:pt x="35" y="43"/>
                      <a:pt x="29" y="45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3"/>
                      <a:pt x="41" y="57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5"/>
                      <a:pt x="29" y="52"/>
                      <a:pt x="27" y="51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1"/>
                      <a:pt x="31" y="39"/>
                      <a:pt x="35" y="36"/>
                    </a:cubicBezTo>
                    <a:cubicBezTo>
                      <a:pt x="38" y="33"/>
                      <a:pt x="40" y="29"/>
                      <a:pt x="40" y="23"/>
                    </a:cubicBezTo>
                    <a:cubicBezTo>
                      <a:pt x="40" y="18"/>
                      <a:pt x="39" y="14"/>
                      <a:pt x="35" y="11"/>
                    </a:cubicBezTo>
                    <a:cubicBezTo>
                      <a:pt x="32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430"/>
              <p:cNvSpPr>
                <a:spLocks noChangeAspect="1"/>
              </p:cNvSpPr>
              <p:nvPr/>
            </p:nvSpPr>
            <p:spPr bwMode="auto">
              <a:xfrm>
                <a:off x="3946" y="1580"/>
                <a:ext cx="70" cy="13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2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6" y="54"/>
                  </a:cxn>
                  <a:cxn ang="0">
                    <a:pos x="49" y="66"/>
                  </a:cxn>
                  <a:cxn ang="0">
                    <a:pos x="41" y="85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1" y="84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7" y="1"/>
                  </a:cxn>
                  <a:cxn ang="0">
                    <a:pos x="45" y="4"/>
                  </a:cxn>
                </a:cxnLst>
                <a:rect l="0" t="0" r="r" b="b"/>
                <a:pathLst>
                  <a:path w="49" h="91">
                    <a:moveTo>
                      <a:pt x="45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39" y="10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2"/>
                    </a:cubicBezTo>
                    <a:cubicBezTo>
                      <a:pt x="10" y="14"/>
                      <a:pt x="8" y="18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8" y="41"/>
                      <a:pt x="29" y="42"/>
                      <a:pt x="30" y="42"/>
                    </a:cubicBezTo>
                    <a:cubicBezTo>
                      <a:pt x="38" y="47"/>
                      <a:pt x="43" y="51"/>
                      <a:pt x="46" y="54"/>
                    </a:cubicBezTo>
                    <a:cubicBezTo>
                      <a:pt x="48" y="58"/>
                      <a:pt x="49" y="62"/>
                      <a:pt x="49" y="66"/>
                    </a:cubicBezTo>
                    <a:cubicBezTo>
                      <a:pt x="49" y="74"/>
                      <a:pt x="47" y="80"/>
                      <a:pt x="41" y="85"/>
                    </a:cubicBezTo>
                    <a:cubicBezTo>
                      <a:pt x="36" y="89"/>
                      <a:pt x="29" y="91"/>
                      <a:pt x="21" y="91"/>
                    </a:cubicBezTo>
                    <a:cubicBezTo>
                      <a:pt x="17" y="91"/>
                      <a:pt x="14" y="91"/>
                      <a:pt x="10" y="90"/>
                    </a:cubicBezTo>
                    <a:cubicBezTo>
                      <a:pt x="7" y="90"/>
                      <a:pt x="3" y="89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5" y="83"/>
                      <a:pt x="18" y="84"/>
                      <a:pt x="21" y="84"/>
                    </a:cubicBezTo>
                    <a:cubicBezTo>
                      <a:pt x="27" y="84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5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7" y="1"/>
                    </a:cubicBezTo>
                    <a:cubicBezTo>
                      <a:pt x="39" y="2"/>
                      <a:pt x="42" y="2"/>
                      <a:pt x="45" y="4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1431"/>
              <p:cNvSpPr>
                <a:spLocks noChangeAspect="1"/>
              </p:cNvSpPr>
              <p:nvPr/>
            </p:nvSpPr>
            <p:spPr bwMode="auto">
              <a:xfrm>
                <a:off x="3076" y="1743"/>
                <a:ext cx="65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7"/>
                  </a:cxn>
                  <a:cxn ang="0">
                    <a:pos x="19" y="17"/>
                  </a:cxn>
                  <a:cxn ang="0">
                    <a:pos x="19" y="95"/>
                  </a:cxn>
                  <a:cxn ang="0">
                    <a:pos x="100" y="95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7" h="213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7"/>
                    </a:lnTo>
                    <a:lnTo>
                      <a:pt x="19" y="17"/>
                    </a:lnTo>
                    <a:lnTo>
                      <a:pt x="19" y="95"/>
                    </a:lnTo>
                    <a:lnTo>
                      <a:pt x="100" y="95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1432"/>
              <p:cNvSpPr>
                <a:spLocks noChangeAspect="1"/>
              </p:cNvSpPr>
              <p:nvPr/>
            </p:nvSpPr>
            <p:spPr bwMode="auto">
              <a:xfrm>
                <a:off x="3164" y="1743"/>
                <a:ext cx="94" cy="13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11"/>
                  </a:cxn>
                  <a:cxn ang="0">
                    <a:pos x="55" y="8"/>
                  </a:cxn>
                  <a:cxn ang="0">
                    <a:pos x="46" y="7"/>
                  </a:cxn>
                  <a:cxn ang="0">
                    <a:pos x="18" y="17"/>
                  </a:cxn>
                  <a:cxn ang="0">
                    <a:pos x="9" y="46"/>
                  </a:cxn>
                  <a:cxn ang="0">
                    <a:pos x="18" y="73"/>
                  </a:cxn>
                  <a:cxn ang="0">
                    <a:pos x="46" y="82"/>
                  </a:cxn>
                  <a:cxn ang="0">
                    <a:pos x="56" y="82"/>
                  </a:cxn>
                  <a:cxn ang="0">
                    <a:pos x="65" y="79"/>
                  </a:cxn>
                  <a:cxn ang="0">
                    <a:pos x="65" y="87"/>
                  </a:cxn>
                  <a:cxn ang="0">
                    <a:pos x="56" y="90"/>
                  </a:cxn>
                  <a:cxn ang="0">
                    <a:pos x="44" y="90"/>
                  </a:cxn>
                  <a:cxn ang="0">
                    <a:pos x="12" y="78"/>
                  </a:cxn>
                  <a:cxn ang="0">
                    <a:pos x="0" y="46"/>
                  </a:cxn>
                  <a:cxn ang="0">
                    <a:pos x="12" y="12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6" y="3"/>
                  </a:cxn>
                </a:cxnLst>
                <a:rect l="0" t="0" r="r" b="b"/>
                <a:pathLst>
                  <a:path w="66" h="90">
                    <a:moveTo>
                      <a:pt x="66" y="3"/>
                    </a:move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0"/>
                      <a:pt x="59" y="9"/>
                      <a:pt x="55" y="8"/>
                    </a:cubicBezTo>
                    <a:cubicBezTo>
                      <a:pt x="52" y="8"/>
                      <a:pt x="49" y="7"/>
                      <a:pt x="46" y="7"/>
                    </a:cubicBezTo>
                    <a:cubicBezTo>
                      <a:pt x="34" y="7"/>
                      <a:pt x="25" y="11"/>
                      <a:pt x="18" y="17"/>
                    </a:cubicBezTo>
                    <a:cubicBezTo>
                      <a:pt x="12" y="24"/>
                      <a:pt x="9" y="34"/>
                      <a:pt x="9" y="46"/>
                    </a:cubicBezTo>
                    <a:cubicBezTo>
                      <a:pt x="9" y="57"/>
                      <a:pt x="12" y="66"/>
                      <a:pt x="18" y="73"/>
                    </a:cubicBezTo>
                    <a:cubicBezTo>
                      <a:pt x="25" y="79"/>
                      <a:pt x="34" y="82"/>
                      <a:pt x="46" y="82"/>
                    </a:cubicBezTo>
                    <a:cubicBezTo>
                      <a:pt x="49" y="82"/>
                      <a:pt x="53" y="82"/>
                      <a:pt x="56" y="82"/>
                    </a:cubicBezTo>
                    <a:cubicBezTo>
                      <a:pt x="59" y="81"/>
                      <a:pt x="62" y="80"/>
                      <a:pt x="65" y="7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59" y="89"/>
                      <a:pt x="56" y="90"/>
                    </a:cubicBezTo>
                    <a:cubicBezTo>
                      <a:pt x="52" y="90"/>
                      <a:pt x="49" y="90"/>
                      <a:pt x="44" y="90"/>
                    </a:cubicBezTo>
                    <a:cubicBezTo>
                      <a:pt x="31" y="90"/>
                      <a:pt x="20" y="86"/>
                      <a:pt x="12" y="78"/>
                    </a:cubicBezTo>
                    <a:cubicBezTo>
                      <a:pt x="4" y="70"/>
                      <a:pt x="0" y="59"/>
                      <a:pt x="0" y="46"/>
                    </a:cubicBezTo>
                    <a:cubicBezTo>
                      <a:pt x="0" y="32"/>
                      <a:pt x="4" y="21"/>
                      <a:pt x="12" y="12"/>
                    </a:cubicBezTo>
                    <a:cubicBezTo>
                      <a:pt x="21" y="4"/>
                      <a:pt x="32" y="0"/>
                      <a:pt x="46" y="0"/>
                    </a:cubicBezTo>
                    <a:cubicBezTo>
                      <a:pt x="50" y="0"/>
                      <a:pt x="53" y="0"/>
                      <a:pt x="57" y="1"/>
                    </a:cubicBezTo>
                    <a:cubicBezTo>
                      <a:pt x="60" y="1"/>
                      <a:pt x="63" y="2"/>
                      <a:pt x="66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433"/>
              <p:cNvSpPr>
                <a:spLocks noChangeAspect="1" noEditPoints="1"/>
              </p:cNvSpPr>
              <p:nvPr/>
            </p:nvSpPr>
            <p:spPr bwMode="auto">
              <a:xfrm>
                <a:off x="3272" y="1742"/>
                <a:ext cx="112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1" y="80"/>
                  </a:cxn>
                  <a:cxn ang="0">
                    <a:pos x="0" y="46"/>
                  </a:cxn>
                  <a:cxn ang="0">
                    <a:pos x="11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1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1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1434"/>
              <p:cNvSpPr>
                <a:spLocks noChangeAspect="1"/>
              </p:cNvSpPr>
              <p:nvPr/>
            </p:nvSpPr>
            <p:spPr bwMode="auto">
              <a:xfrm>
                <a:off x="3412" y="1743"/>
                <a:ext cx="92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8"/>
                  </a:cxn>
                  <a:cxn ang="0">
                    <a:pos x="57" y="82"/>
                  </a:cxn>
                  <a:cxn ang="0">
                    <a:pos x="56" y="77"/>
                  </a:cxn>
                  <a:cxn ang="0">
                    <a:pos x="56" y="74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7" y="82"/>
                    </a:cubicBezTo>
                    <a:cubicBezTo>
                      <a:pt x="56" y="80"/>
                      <a:pt x="56" y="79"/>
                      <a:pt x="56" y="77"/>
                    </a:cubicBezTo>
                    <a:cubicBezTo>
                      <a:pt x="56" y="76"/>
                      <a:pt x="56" y="75"/>
                      <a:pt x="56" y="7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435"/>
              <p:cNvSpPr>
                <a:spLocks noChangeAspect="1" noEditPoints="1"/>
              </p:cNvSpPr>
              <p:nvPr/>
            </p:nvSpPr>
            <p:spPr bwMode="auto">
              <a:xfrm>
                <a:off x="3531" y="1742"/>
                <a:ext cx="113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0" y="80"/>
                  </a:cxn>
                  <a:cxn ang="0">
                    <a:pos x="0" y="46"/>
                  </a:cxn>
                  <a:cxn ang="0">
                    <a:pos x="10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0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0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436"/>
              <p:cNvSpPr>
                <a:spLocks noChangeAspect="1"/>
              </p:cNvSpPr>
              <p:nvPr/>
            </p:nvSpPr>
            <p:spPr bwMode="auto">
              <a:xfrm>
                <a:off x="3672" y="1743"/>
                <a:ext cx="12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2" y="74"/>
                  </a:cxn>
                  <a:cxn ang="0">
                    <a:pos x="44" y="78"/>
                  </a:cxn>
                  <a:cxn ang="0">
                    <a:pos x="44" y="82"/>
                  </a:cxn>
                  <a:cxn ang="0">
                    <a:pos x="45" y="78"/>
                  </a:cxn>
                  <a:cxn ang="0">
                    <a:pos x="46" y="75"/>
                  </a:cxn>
                  <a:cxn ang="0">
                    <a:pos x="78" y="0"/>
                  </a:cxn>
                  <a:cxn ang="0">
                    <a:pos x="90" y="0"/>
                  </a:cxn>
                  <a:cxn ang="0">
                    <a:pos x="90" y="90"/>
                  </a:cxn>
                  <a:cxn ang="0">
                    <a:pos x="83" y="90"/>
                  </a:cxn>
                  <a:cxn ang="0">
                    <a:pos x="83" y="14"/>
                  </a:cxn>
                  <a:cxn ang="0">
                    <a:pos x="82" y="13"/>
                  </a:cxn>
                  <a:cxn ang="0">
                    <a:pos x="82" y="12"/>
                  </a:cxn>
                  <a:cxn ang="0">
                    <a:pos x="83" y="9"/>
                  </a:cxn>
                  <a:cxn ang="0">
                    <a:pos x="83" y="6"/>
                  </a:cxn>
                  <a:cxn ang="0">
                    <a:pos x="80" y="13"/>
                  </a:cxn>
                  <a:cxn ang="0">
                    <a:pos x="80" y="13"/>
                  </a:cxn>
                  <a:cxn ang="0">
                    <a:pos x="48" y="90"/>
                  </a:cxn>
                  <a:cxn ang="0">
                    <a:pos x="41" y="90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5"/>
                      <a:pt x="43" y="76"/>
                      <a:pt x="44" y="78"/>
                    </a:cubicBezTo>
                    <a:cubicBezTo>
                      <a:pt x="44" y="79"/>
                      <a:pt x="44" y="80"/>
                      <a:pt x="44" y="82"/>
                    </a:cubicBezTo>
                    <a:cubicBezTo>
                      <a:pt x="45" y="81"/>
                      <a:pt x="45" y="79"/>
                      <a:pt x="45" y="78"/>
                    </a:cubicBezTo>
                    <a:cubicBezTo>
                      <a:pt x="45" y="77"/>
                      <a:pt x="46" y="76"/>
                      <a:pt x="46" y="7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4"/>
                      <a:pt x="83" y="14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82" y="11"/>
                      <a:pt x="82" y="10"/>
                      <a:pt x="83" y="9"/>
                    </a:cubicBezTo>
                    <a:cubicBezTo>
                      <a:pt x="83" y="8"/>
                      <a:pt x="83" y="7"/>
                      <a:pt x="83" y="6"/>
                    </a:cubicBezTo>
                    <a:cubicBezTo>
                      <a:pt x="82" y="9"/>
                      <a:pt x="81" y="11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1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1437"/>
              <p:cNvSpPr>
                <a:spLocks noChangeAspect="1" noChangeArrowheads="1"/>
              </p:cNvSpPr>
              <p:nvPr/>
            </p:nvSpPr>
            <p:spPr bwMode="auto">
              <a:xfrm>
                <a:off x="3835" y="1743"/>
                <a:ext cx="13" cy="130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438"/>
              <p:cNvSpPr>
                <a:spLocks noChangeAspect="1"/>
              </p:cNvSpPr>
              <p:nvPr/>
            </p:nvSpPr>
            <p:spPr bwMode="auto">
              <a:xfrm>
                <a:off x="3876" y="1743"/>
                <a:ext cx="71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8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5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8" y="17"/>
                      <a:pt x="8" y="21"/>
                    </a:cubicBezTo>
                    <a:cubicBezTo>
                      <a:pt x="8" y="27"/>
                      <a:pt x="14" y="33"/>
                      <a:pt x="26" y="39"/>
                    </a:cubicBezTo>
                    <a:cubicBezTo>
                      <a:pt x="27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5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6" y="79"/>
                      <a:pt x="41" y="84"/>
                    </a:cubicBezTo>
                    <a:cubicBezTo>
                      <a:pt x="36" y="88"/>
                      <a:pt x="29" y="91"/>
                      <a:pt x="20" y="91"/>
                    </a:cubicBezTo>
                    <a:cubicBezTo>
                      <a:pt x="17" y="91"/>
                      <a:pt x="13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6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4" y="54"/>
                      <a:pt x="23" y="47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439"/>
              <p:cNvSpPr>
                <a:spLocks noChangeAspect="1"/>
              </p:cNvSpPr>
              <p:nvPr/>
            </p:nvSpPr>
            <p:spPr bwMode="auto">
              <a:xfrm>
                <a:off x="3958" y="1743"/>
                <a:ext cx="8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9"/>
                  </a:cxn>
                  <a:cxn ang="0">
                    <a:pos x="80" y="19"/>
                  </a:cxn>
                  <a:cxn ang="0">
                    <a:pos x="80" y="213"/>
                  </a:cxn>
                  <a:cxn ang="0">
                    <a:pos x="61" y="213"/>
                  </a:cxn>
                  <a:cxn ang="0">
                    <a:pos x="61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44" h="213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80" y="19"/>
                    </a:lnTo>
                    <a:lnTo>
                      <a:pt x="80" y="213"/>
                    </a:lnTo>
                    <a:lnTo>
                      <a:pt x="61" y="213"/>
                    </a:lnTo>
                    <a:lnTo>
                      <a:pt x="6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440"/>
              <p:cNvSpPr>
                <a:spLocks noChangeAspect="1"/>
              </p:cNvSpPr>
              <p:nvPr/>
            </p:nvSpPr>
            <p:spPr bwMode="auto">
              <a:xfrm>
                <a:off x="4059" y="1743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9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6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9" y="17"/>
                      <a:pt x="9" y="21"/>
                    </a:cubicBezTo>
                    <a:cubicBezTo>
                      <a:pt x="9" y="27"/>
                      <a:pt x="14" y="33"/>
                      <a:pt x="26" y="39"/>
                    </a:cubicBezTo>
                    <a:cubicBezTo>
                      <a:pt x="28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6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7" y="79"/>
                      <a:pt x="41" y="84"/>
                    </a:cubicBezTo>
                    <a:cubicBezTo>
                      <a:pt x="36" y="88"/>
                      <a:pt x="29" y="91"/>
                      <a:pt x="21" y="91"/>
                    </a:cubicBezTo>
                    <a:cubicBezTo>
                      <a:pt x="17" y="91"/>
                      <a:pt x="14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7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5" y="54"/>
                      <a:pt x="23" y="47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7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441"/>
            <p:cNvGrpSpPr>
              <a:grpSpLocks noChangeAspect="1"/>
            </p:cNvGrpSpPr>
            <p:nvPr/>
          </p:nvGrpSpPr>
          <p:grpSpPr bwMode="auto">
            <a:xfrm>
              <a:off x="1512" y="2661"/>
              <a:ext cx="1910" cy="102"/>
              <a:chOff x="1512" y="2661"/>
              <a:chExt cx="1910" cy="102"/>
            </a:xfrm>
          </p:grpSpPr>
          <p:sp>
            <p:nvSpPr>
              <p:cNvPr id="47" name="Freeform 1442"/>
              <p:cNvSpPr>
                <a:spLocks noChangeAspect="1" noEditPoints="1"/>
              </p:cNvSpPr>
              <p:nvPr/>
            </p:nvSpPr>
            <p:spPr bwMode="auto">
              <a:xfrm>
                <a:off x="1512" y="2661"/>
                <a:ext cx="81" cy="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" y="0"/>
                  </a:cxn>
                  <a:cxn ang="0">
                    <a:pos x="81" y="100"/>
                  </a:cxn>
                  <a:cxn ang="0">
                    <a:pos x="73" y="100"/>
                  </a:cxn>
                  <a:cxn ang="0">
                    <a:pos x="63" y="73"/>
                  </a:cxn>
                  <a:cxn ang="0">
                    <a:pos x="17" y="73"/>
                  </a:cxn>
                  <a:cxn ang="0">
                    <a:pos x="8" y="100"/>
                  </a:cxn>
                  <a:cxn ang="0">
                    <a:pos x="0" y="100"/>
                  </a:cxn>
                  <a:cxn ang="0">
                    <a:pos x="36" y="0"/>
                  </a:cxn>
                  <a:cxn ang="0">
                    <a:pos x="41" y="8"/>
                  </a:cxn>
                  <a:cxn ang="0">
                    <a:pos x="20" y="63"/>
                  </a:cxn>
                  <a:cxn ang="0">
                    <a:pos x="60" y="63"/>
                  </a:cxn>
                  <a:cxn ang="0">
                    <a:pos x="41" y="8"/>
                  </a:cxn>
                </a:cxnLst>
                <a:rect l="0" t="0" r="r" b="b"/>
                <a:pathLst>
                  <a:path w="81" h="100">
                    <a:moveTo>
                      <a:pt x="36" y="0"/>
                    </a:moveTo>
                    <a:lnTo>
                      <a:pt x="46" y="0"/>
                    </a:lnTo>
                    <a:lnTo>
                      <a:pt x="81" y="100"/>
                    </a:lnTo>
                    <a:lnTo>
                      <a:pt x="73" y="100"/>
                    </a:lnTo>
                    <a:lnTo>
                      <a:pt x="63" y="73"/>
                    </a:lnTo>
                    <a:lnTo>
                      <a:pt x="17" y="73"/>
                    </a:lnTo>
                    <a:lnTo>
                      <a:pt x="8" y="100"/>
                    </a:lnTo>
                    <a:lnTo>
                      <a:pt x="0" y="100"/>
                    </a:lnTo>
                    <a:lnTo>
                      <a:pt x="36" y="0"/>
                    </a:lnTo>
                    <a:close/>
                    <a:moveTo>
                      <a:pt x="41" y="8"/>
                    </a:moveTo>
                    <a:lnTo>
                      <a:pt x="20" y="63"/>
                    </a:lnTo>
                    <a:lnTo>
                      <a:pt x="60" y="63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443"/>
              <p:cNvSpPr>
                <a:spLocks noChangeAspect="1" noEditPoints="1"/>
              </p:cNvSpPr>
              <p:nvPr/>
            </p:nvSpPr>
            <p:spPr bwMode="auto">
              <a:xfrm>
                <a:off x="2749" y="2661"/>
                <a:ext cx="80" cy="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81" y="98"/>
                  </a:cxn>
                  <a:cxn ang="0">
                    <a:pos x="72" y="98"/>
                  </a:cxn>
                  <a:cxn ang="0">
                    <a:pos x="62" y="71"/>
                  </a:cxn>
                  <a:cxn ang="0">
                    <a:pos x="18" y="71"/>
                  </a:cxn>
                  <a:cxn ang="0">
                    <a:pos x="8" y="98"/>
                  </a:cxn>
                  <a:cxn ang="0">
                    <a:pos x="0" y="98"/>
                  </a:cxn>
                  <a:cxn ang="0">
                    <a:pos x="35" y="0"/>
                  </a:cxn>
                  <a:cxn ang="0">
                    <a:pos x="42" y="7"/>
                  </a:cxn>
                  <a:cxn ang="0">
                    <a:pos x="21" y="63"/>
                  </a:cxn>
                  <a:cxn ang="0">
                    <a:pos x="61" y="63"/>
                  </a:cxn>
                  <a:cxn ang="0">
                    <a:pos x="42" y="7"/>
                  </a:cxn>
                </a:cxnLst>
                <a:rect l="0" t="0" r="r" b="b"/>
                <a:pathLst>
                  <a:path w="81" h="98">
                    <a:moveTo>
                      <a:pt x="35" y="0"/>
                    </a:moveTo>
                    <a:lnTo>
                      <a:pt x="47" y="0"/>
                    </a:lnTo>
                    <a:lnTo>
                      <a:pt x="81" y="98"/>
                    </a:lnTo>
                    <a:lnTo>
                      <a:pt x="72" y="98"/>
                    </a:lnTo>
                    <a:lnTo>
                      <a:pt x="62" y="71"/>
                    </a:lnTo>
                    <a:lnTo>
                      <a:pt x="18" y="71"/>
                    </a:lnTo>
                    <a:lnTo>
                      <a:pt x="8" y="98"/>
                    </a:lnTo>
                    <a:lnTo>
                      <a:pt x="0" y="98"/>
                    </a:lnTo>
                    <a:lnTo>
                      <a:pt x="35" y="0"/>
                    </a:lnTo>
                    <a:close/>
                    <a:moveTo>
                      <a:pt x="42" y="7"/>
                    </a:moveTo>
                    <a:lnTo>
                      <a:pt x="21" y="63"/>
                    </a:lnTo>
                    <a:lnTo>
                      <a:pt x="61" y="63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444"/>
              <p:cNvSpPr>
                <a:spLocks noChangeAspect="1"/>
              </p:cNvSpPr>
              <p:nvPr/>
            </p:nvSpPr>
            <p:spPr bwMode="auto">
              <a:xfrm>
                <a:off x="2965" y="2661"/>
                <a:ext cx="6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8"/>
                  </a:cxn>
                  <a:cxn ang="0">
                    <a:pos x="35" y="8"/>
                  </a:cxn>
                  <a:cxn ang="0">
                    <a:pos x="35" y="99"/>
                  </a:cxn>
                  <a:cxn ang="0">
                    <a:pos x="27" y="99"/>
                  </a:cxn>
                  <a:cxn ang="0">
                    <a:pos x="27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0" h="99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99"/>
                    </a:lnTo>
                    <a:lnTo>
                      <a:pt x="27" y="99"/>
                    </a:lnTo>
                    <a:lnTo>
                      <a:pt x="2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445"/>
              <p:cNvSpPr>
                <a:spLocks noChangeAspect="1"/>
              </p:cNvSpPr>
              <p:nvPr/>
            </p:nvSpPr>
            <p:spPr bwMode="auto">
              <a:xfrm>
                <a:off x="3177" y="2661"/>
                <a:ext cx="4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9" y="8"/>
                  </a:cxn>
                  <a:cxn ang="0">
                    <a:pos x="9" y="43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9" y="51"/>
                  </a:cxn>
                  <a:cxn ang="0">
                    <a:pos x="9" y="90"/>
                  </a:cxn>
                  <a:cxn ang="0">
                    <a:pos x="49" y="90"/>
                  </a:cxn>
                  <a:cxn ang="0">
                    <a:pos x="49" y="98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49" h="98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43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9" y="51"/>
                    </a:lnTo>
                    <a:lnTo>
                      <a:pt x="9" y="90"/>
                    </a:lnTo>
                    <a:lnTo>
                      <a:pt x="49" y="90"/>
                    </a:lnTo>
                    <a:lnTo>
                      <a:pt x="49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446"/>
              <p:cNvSpPr>
                <a:spLocks noChangeAspect="1"/>
              </p:cNvSpPr>
              <p:nvPr/>
            </p:nvSpPr>
            <p:spPr bwMode="auto">
              <a:xfrm>
                <a:off x="1740" y="2661"/>
                <a:ext cx="49" cy="99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9" y="8"/>
                  </a:cxn>
                  <a:cxn ang="0">
                    <a:pos x="5" y="15"/>
                  </a:cxn>
                  <a:cxn ang="0">
                    <a:pos x="16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9"/>
                  </a:cxn>
                  <a:cxn ang="0">
                    <a:pos x="13" y="63"/>
                  </a:cxn>
                  <a:cxn ang="0">
                    <a:pos x="6" y="63"/>
                  </a:cxn>
                  <a:cxn ang="0">
                    <a:pos x="0" y="61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5" y="47"/>
                  </a:cxn>
                  <a:cxn ang="0">
                    <a:pos x="15" y="34"/>
                  </a:cxn>
                  <a:cxn ang="0">
                    <a:pos x="12" y="3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2"/>
                  </a:cxn>
                </a:cxnLst>
                <a:rect l="0" t="0" r="r" b="b"/>
                <a:pathLst>
                  <a:path w="31" h="63">
                    <a:moveTo>
                      <a:pt x="28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7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4" y="6"/>
                      <a:pt x="11" y="6"/>
                      <a:pt x="9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19"/>
                      <a:pt x="9" y="23"/>
                      <a:pt x="16" y="28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24" y="33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9"/>
                    </a:cubicBezTo>
                    <a:cubicBezTo>
                      <a:pt x="23" y="62"/>
                      <a:pt x="18" y="63"/>
                      <a:pt x="13" y="63"/>
                    </a:cubicBezTo>
                    <a:cubicBezTo>
                      <a:pt x="11" y="63"/>
                      <a:pt x="9" y="63"/>
                      <a:pt x="6" y="63"/>
                    </a:cubicBezTo>
                    <a:cubicBezTo>
                      <a:pt x="4" y="62"/>
                      <a:pt x="2" y="62"/>
                      <a:pt x="0" y="6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6"/>
                      <a:pt x="5" y="57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5" y="50"/>
                      <a:pt x="25" y="47"/>
                    </a:cubicBezTo>
                    <a:cubicBezTo>
                      <a:pt x="25" y="42"/>
                      <a:pt x="22" y="38"/>
                      <a:pt x="15" y="34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2" y="24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5" y="1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447"/>
              <p:cNvSpPr>
                <a:spLocks noChangeAspect="1"/>
              </p:cNvSpPr>
              <p:nvPr/>
            </p:nvSpPr>
            <p:spPr bwMode="auto">
              <a:xfrm>
                <a:off x="1937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7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2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3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5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9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7"/>
                    </a:cubicBezTo>
                    <a:cubicBezTo>
                      <a:pt x="30" y="40"/>
                      <a:pt x="31" y="42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1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2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5" y="56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7" y="28"/>
                      <a:pt x="4" y="26"/>
                      <a:pt x="3" y="23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7" y="1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448"/>
              <p:cNvSpPr>
                <a:spLocks noChangeAspect="1"/>
              </p:cNvSpPr>
              <p:nvPr/>
            </p:nvSpPr>
            <p:spPr bwMode="auto">
              <a:xfrm>
                <a:off x="3373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3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8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6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2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3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6" y="56"/>
                      <a:pt x="8" y="57"/>
                    </a:cubicBezTo>
                    <a:cubicBezTo>
                      <a:pt x="10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3" y="24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5" y="1"/>
                      <a:pt x="27" y="2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449"/>
              <p:cNvSpPr>
                <a:spLocks noChangeAspect="1" noEditPoints="1"/>
              </p:cNvSpPr>
              <p:nvPr/>
            </p:nvSpPr>
            <p:spPr bwMode="auto">
              <a:xfrm>
                <a:off x="2136" y="2661"/>
                <a:ext cx="88" cy="10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7" y="9"/>
                  </a:cxn>
                  <a:cxn ang="0">
                    <a:pos x="55" y="33"/>
                  </a:cxn>
                  <a:cxn ang="0">
                    <a:pos x="47" y="56"/>
                  </a:cxn>
                  <a:cxn ang="0">
                    <a:pos x="27" y="65"/>
                  </a:cxn>
                  <a:cxn ang="0">
                    <a:pos x="7" y="56"/>
                  </a:cxn>
                  <a:cxn ang="0">
                    <a:pos x="0" y="33"/>
                  </a:cxn>
                  <a:cxn ang="0">
                    <a:pos x="7" y="9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12" y="13"/>
                  </a:cxn>
                  <a:cxn ang="0">
                    <a:pos x="6" y="33"/>
                  </a:cxn>
                  <a:cxn ang="0">
                    <a:pos x="12" y="52"/>
                  </a:cxn>
                  <a:cxn ang="0">
                    <a:pos x="28" y="60"/>
                  </a:cxn>
                  <a:cxn ang="0">
                    <a:pos x="43" y="52"/>
                  </a:cxn>
                  <a:cxn ang="0">
                    <a:pos x="49" y="33"/>
                  </a:cxn>
                  <a:cxn ang="0">
                    <a:pos x="43" y="13"/>
                  </a:cxn>
                  <a:cxn ang="0">
                    <a:pos x="28" y="6"/>
                  </a:cxn>
                </a:cxnLst>
                <a:rect l="0" t="0" r="r" b="b"/>
                <a:pathLst>
                  <a:path w="55" h="65">
                    <a:moveTo>
                      <a:pt x="27" y="0"/>
                    </a:moveTo>
                    <a:cubicBezTo>
                      <a:pt x="36" y="0"/>
                      <a:pt x="43" y="3"/>
                      <a:pt x="47" y="9"/>
                    </a:cubicBezTo>
                    <a:cubicBezTo>
                      <a:pt x="52" y="15"/>
                      <a:pt x="55" y="23"/>
                      <a:pt x="55" y="33"/>
                    </a:cubicBezTo>
                    <a:cubicBezTo>
                      <a:pt x="55" y="42"/>
                      <a:pt x="52" y="50"/>
                      <a:pt x="47" y="56"/>
                    </a:cubicBezTo>
                    <a:cubicBezTo>
                      <a:pt x="43" y="62"/>
                      <a:pt x="36" y="65"/>
                      <a:pt x="27" y="65"/>
                    </a:cubicBezTo>
                    <a:cubicBezTo>
                      <a:pt x="19" y="65"/>
                      <a:pt x="12" y="62"/>
                      <a:pt x="7" y="56"/>
                    </a:cubicBezTo>
                    <a:cubicBezTo>
                      <a:pt x="2" y="50"/>
                      <a:pt x="0" y="42"/>
                      <a:pt x="0" y="33"/>
                    </a:cubicBezTo>
                    <a:cubicBezTo>
                      <a:pt x="0" y="23"/>
                      <a:pt x="2" y="15"/>
                      <a:pt x="7" y="9"/>
                    </a:cubicBezTo>
                    <a:cubicBezTo>
                      <a:pt x="12" y="3"/>
                      <a:pt x="19" y="0"/>
                      <a:pt x="27" y="0"/>
                    </a:cubicBezTo>
                    <a:close/>
                    <a:moveTo>
                      <a:pt x="28" y="6"/>
                    </a:moveTo>
                    <a:cubicBezTo>
                      <a:pt x="21" y="6"/>
                      <a:pt x="16" y="8"/>
                      <a:pt x="12" y="13"/>
                    </a:cubicBezTo>
                    <a:cubicBezTo>
                      <a:pt x="8" y="18"/>
                      <a:pt x="6" y="24"/>
                      <a:pt x="6" y="33"/>
                    </a:cubicBezTo>
                    <a:cubicBezTo>
                      <a:pt x="6" y="41"/>
                      <a:pt x="8" y="47"/>
                      <a:pt x="12" y="52"/>
                    </a:cubicBezTo>
                    <a:cubicBezTo>
                      <a:pt x="16" y="57"/>
                      <a:pt x="21" y="60"/>
                      <a:pt x="28" y="60"/>
                    </a:cubicBezTo>
                    <a:cubicBezTo>
                      <a:pt x="34" y="60"/>
                      <a:pt x="39" y="57"/>
                      <a:pt x="43" y="52"/>
                    </a:cubicBezTo>
                    <a:cubicBezTo>
                      <a:pt x="47" y="47"/>
                      <a:pt x="49" y="41"/>
                      <a:pt x="49" y="33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9" y="8"/>
                      <a:pt x="34" y="6"/>
                      <a:pt x="28" y="6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450"/>
              <p:cNvSpPr>
                <a:spLocks noChangeAspect="1"/>
              </p:cNvSpPr>
              <p:nvPr/>
            </p:nvSpPr>
            <p:spPr bwMode="auto">
              <a:xfrm>
                <a:off x="2367" y="2661"/>
                <a:ext cx="67" cy="9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12" y="13"/>
                  </a:cxn>
                  <a:cxn ang="0">
                    <a:pos x="6" y="32"/>
                  </a:cxn>
                  <a:cxn ang="0">
                    <a:pos x="12" y="51"/>
                  </a:cxn>
                  <a:cxn ang="0">
                    <a:pos x="30" y="58"/>
                  </a:cxn>
                  <a:cxn ang="0">
                    <a:pos x="36" y="57"/>
                  </a:cxn>
                  <a:cxn ang="0">
                    <a:pos x="42" y="55"/>
                  </a:cxn>
                  <a:cxn ang="0">
                    <a:pos x="42" y="61"/>
                  </a:cxn>
                  <a:cxn ang="0">
                    <a:pos x="36" y="63"/>
                  </a:cxn>
                  <a:cxn ang="0">
                    <a:pos x="29" y="63"/>
                  </a:cxn>
                  <a:cxn ang="0">
                    <a:pos x="8" y="55"/>
                  </a:cxn>
                  <a:cxn ang="0">
                    <a:pos x="0" y="32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2" y="3"/>
                  </a:cxn>
                </a:cxnLst>
                <a:rect l="0" t="0" r="r" b="b"/>
                <a:pathLst>
                  <a:path w="42" h="63">
                    <a:moveTo>
                      <a:pt x="42" y="3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0" y="7"/>
                      <a:pt x="38" y="7"/>
                      <a:pt x="36" y="6"/>
                    </a:cubicBezTo>
                    <a:cubicBezTo>
                      <a:pt x="34" y="6"/>
                      <a:pt x="32" y="6"/>
                      <a:pt x="30" y="6"/>
                    </a:cubicBezTo>
                    <a:cubicBezTo>
                      <a:pt x="22" y="6"/>
                      <a:pt x="16" y="8"/>
                      <a:pt x="12" y="13"/>
                    </a:cubicBezTo>
                    <a:cubicBezTo>
                      <a:pt x="8" y="17"/>
                      <a:pt x="6" y="24"/>
                      <a:pt x="6" y="32"/>
                    </a:cubicBezTo>
                    <a:cubicBezTo>
                      <a:pt x="6" y="40"/>
                      <a:pt x="8" y="46"/>
                      <a:pt x="12" y="51"/>
                    </a:cubicBezTo>
                    <a:cubicBezTo>
                      <a:pt x="16" y="56"/>
                      <a:pt x="22" y="58"/>
                      <a:pt x="30" y="58"/>
                    </a:cubicBezTo>
                    <a:cubicBezTo>
                      <a:pt x="32" y="58"/>
                      <a:pt x="34" y="58"/>
                      <a:pt x="36" y="57"/>
                    </a:cubicBezTo>
                    <a:cubicBezTo>
                      <a:pt x="38" y="57"/>
                      <a:pt x="40" y="56"/>
                      <a:pt x="42" y="55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2"/>
                      <a:pt x="38" y="62"/>
                      <a:pt x="36" y="63"/>
                    </a:cubicBezTo>
                    <a:cubicBezTo>
                      <a:pt x="34" y="63"/>
                      <a:pt x="31" y="63"/>
                      <a:pt x="29" y="63"/>
                    </a:cubicBezTo>
                    <a:cubicBezTo>
                      <a:pt x="20" y="63"/>
                      <a:pt x="13" y="60"/>
                      <a:pt x="8" y="55"/>
                    </a:cubicBezTo>
                    <a:cubicBezTo>
                      <a:pt x="2" y="49"/>
                      <a:pt x="0" y="42"/>
                      <a:pt x="0" y="32"/>
                    </a:cubicBezTo>
                    <a:cubicBezTo>
                      <a:pt x="0" y="23"/>
                      <a:pt x="3" y="15"/>
                      <a:pt x="8" y="9"/>
                    </a:cubicBezTo>
                    <a:cubicBezTo>
                      <a:pt x="13" y="3"/>
                      <a:pt x="21" y="0"/>
                      <a:pt x="30" y="0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9" y="1"/>
                      <a:pt x="40" y="2"/>
                      <a:pt x="42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1451"/>
              <p:cNvSpPr>
                <a:spLocks noChangeAspect="1" noChangeArrowheads="1"/>
              </p:cNvSpPr>
              <p:nvPr/>
            </p:nvSpPr>
            <p:spPr bwMode="auto">
              <a:xfrm>
                <a:off x="2589" y="2661"/>
                <a:ext cx="9" cy="97"/>
              </a:xfrm>
              <a:prstGeom prst="rect">
                <a:avLst/>
              </a:prstGeom>
              <a:solidFill>
                <a:srgbClr val="6E605E"/>
              </a:solidFill>
              <a:ln w="6350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452"/>
            <p:cNvGrpSpPr>
              <a:grpSpLocks noChangeAspect="1"/>
            </p:cNvGrpSpPr>
            <p:nvPr/>
          </p:nvGrpSpPr>
          <p:grpSpPr bwMode="auto">
            <a:xfrm>
              <a:off x="1582" y="1330"/>
              <a:ext cx="1124" cy="783"/>
              <a:chOff x="1582" y="1330"/>
              <a:chExt cx="1124" cy="783"/>
            </a:xfrm>
          </p:grpSpPr>
          <p:sp>
            <p:nvSpPr>
              <p:cNvPr id="20" name="Freeform 1453"/>
              <p:cNvSpPr>
                <a:spLocks noChangeAspect="1"/>
              </p:cNvSpPr>
              <p:nvPr/>
            </p:nvSpPr>
            <p:spPr bwMode="auto">
              <a:xfrm>
                <a:off x="1833" y="1940"/>
                <a:ext cx="281" cy="16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2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22" y="21"/>
                      <a:pt x="37" y="22"/>
                    </a:cubicBezTo>
                    <a:cubicBezTo>
                      <a:pt x="30" y="17"/>
                      <a:pt x="25" y="9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454"/>
              <p:cNvSpPr>
                <a:spLocks noChangeAspect="1"/>
              </p:cNvSpPr>
              <p:nvPr/>
            </p:nvSpPr>
            <p:spPr bwMode="auto">
              <a:xfrm>
                <a:off x="1773" y="1739"/>
                <a:ext cx="212" cy="17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8" y="23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6" y="23"/>
                  </a:cxn>
                </a:cxnLst>
                <a:rect l="0" t="0" r="r" b="b"/>
                <a:pathLst>
                  <a:path w="28" h="23">
                    <a:moveTo>
                      <a:pt x="6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16"/>
                      <a:pt x="24" y="8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455"/>
              <p:cNvSpPr>
                <a:spLocks noChangeAspect="1"/>
              </p:cNvSpPr>
              <p:nvPr/>
            </p:nvSpPr>
            <p:spPr bwMode="auto">
              <a:xfrm>
                <a:off x="1978" y="1739"/>
                <a:ext cx="150" cy="17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4" y="23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1" y="16"/>
                      <a:pt x="4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1456"/>
              <p:cNvSpPr>
                <a:spLocks noChangeAspect="1"/>
              </p:cNvSpPr>
              <p:nvPr/>
            </p:nvSpPr>
            <p:spPr bwMode="auto">
              <a:xfrm>
                <a:off x="2151" y="1739"/>
                <a:ext cx="160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17" y="23"/>
                  </a:cxn>
                  <a:cxn ang="0">
                    <a:pos x="21" y="0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0" y="16"/>
                      <a:pt x="21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1457"/>
              <p:cNvSpPr>
                <a:spLocks noChangeAspect="1"/>
              </p:cNvSpPr>
              <p:nvPr/>
            </p:nvSpPr>
            <p:spPr bwMode="auto">
              <a:xfrm>
                <a:off x="2151" y="1940"/>
                <a:ext cx="114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15"/>
                      <a:pt x="12" y="8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458"/>
              <p:cNvSpPr>
                <a:spLocks noChangeAspect="1"/>
              </p:cNvSpPr>
              <p:nvPr/>
            </p:nvSpPr>
            <p:spPr bwMode="auto">
              <a:xfrm>
                <a:off x="1644" y="1940"/>
                <a:ext cx="371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43" y="23"/>
                  </a:cxn>
                  <a:cxn ang="0">
                    <a:pos x="49" y="23"/>
                  </a:cxn>
                  <a:cxn ang="0">
                    <a:pos x="21" y="0"/>
                  </a:cxn>
                </a:cxnLst>
                <a:rect l="0" t="0" r="r" b="b"/>
                <a:pathLst>
                  <a:path w="49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3"/>
                      <a:pt x="25" y="23"/>
                      <a:pt x="43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38" y="18"/>
                      <a:pt x="28" y="10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459"/>
              <p:cNvSpPr>
                <a:spLocks noChangeAspect="1"/>
              </p:cNvSpPr>
              <p:nvPr/>
            </p:nvSpPr>
            <p:spPr bwMode="auto">
              <a:xfrm>
                <a:off x="1582" y="1739"/>
                <a:ext cx="214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28" y="23"/>
                  </a:cxn>
                  <a:cxn ang="0">
                    <a:pos x="21" y="0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4" y="16"/>
                      <a:pt x="22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460"/>
              <p:cNvSpPr>
                <a:spLocks noChangeAspect="1"/>
              </p:cNvSpPr>
              <p:nvPr/>
            </p:nvSpPr>
            <p:spPr bwMode="auto">
              <a:xfrm>
                <a:off x="2493" y="1739"/>
                <a:ext cx="213" cy="1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3"/>
                  </a:cxn>
                  <a:cxn ang="0">
                    <a:pos x="22" y="23"/>
                  </a:cxn>
                  <a:cxn ang="0">
                    <a:pos x="28" y="0"/>
                  </a:cxn>
                  <a:cxn ang="0">
                    <a:pos x="6" y="0"/>
                  </a:cxn>
                </a:cxnLst>
                <a:rect l="0" t="0" r="r" b="b"/>
                <a:pathLst>
                  <a:path w="28" h="23">
                    <a:moveTo>
                      <a:pt x="6" y="0"/>
                    </a:moveTo>
                    <a:cubicBezTo>
                      <a:pt x="6" y="8"/>
                      <a:pt x="4" y="16"/>
                      <a:pt x="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16"/>
                      <a:pt x="28" y="8"/>
                      <a:pt x="2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461"/>
              <p:cNvSpPr>
                <a:spLocks noChangeAspect="1"/>
              </p:cNvSpPr>
              <p:nvPr/>
            </p:nvSpPr>
            <p:spPr bwMode="auto">
              <a:xfrm>
                <a:off x="2265" y="1940"/>
                <a:ext cx="380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3"/>
                  </a:cxn>
                  <a:cxn ang="0">
                    <a:pos x="50" y="0"/>
                  </a:cxn>
                  <a:cxn ang="0">
                    <a:pos x="28" y="0"/>
                  </a:cxn>
                  <a:cxn ang="0">
                    <a:pos x="0" y="23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25" y="23"/>
                      <a:pt x="41" y="13"/>
                      <a:pt x="5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10"/>
                      <a:pt x="12" y="18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462"/>
              <p:cNvSpPr>
                <a:spLocks noChangeAspect="1"/>
              </p:cNvSpPr>
              <p:nvPr/>
            </p:nvSpPr>
            <p:spPr bwMode="auto">
              <a:xfrm>
                <a:off x="2304" y="1739"/>
                <a:ext cx="211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6"/>
                      <a:pt x="28" y="8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8"/>
                      <a:pt x="3" y="16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463"/>
              <p:cNvSpPr>
                <a:spLocks noChangeAspect="1"/>
              </p:cNvSpPr>
              <p:nvPr/>
            </p:nvSpPr>
            <p:spPr bwMode="auto">
              <a:xfrm>
                <a:off x="2174" y="1940"/>
                <a:ext cx="273" cy="1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36" y="0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9"/>
                      <a:pt x="7" y="17"/>
                      <a:pt x="0" y="22"/>
                    </a:cubicBezTo>
                    <a:cubicBezTo>
                      <a:pt x="15" y="20"/>
                      <a:pt x="28" y="12"/>
                      <a:pt x="36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464"/>
              <p:cNvSpPr>
                <a:spLocks noChangeAspect="1"/>
              </p:cNvSpPr>
              <p:nvPr/>
            </p:nvSpPr>
            <p:spPr bwMode="auto">
              <a:xfrm>
                <a:off x="2023" y="1940"/>
                <a:ext cx="105" cy="15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14" y="20"/>
                  </a:cxn>
                </a:cxnLst>
                <a:rect l="0" t="0" r="r" b="b"/>
                <a:pathLst>
                  <a:path w="14" h="20">
                    <a:moveTo>
                      <a:pt x="14" y="2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5"/>
                      <a:pt x="14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465"/>
              <p:cNvSpPr>
                <a:spLocks noChangeAspect="1"/>
              </p:cNvSpPr>
              <p:nvPr/>
            </p:nvSpPr>
            <p:spPr bwMode="auto">
              <a:xfrm>
                <a:off x="1833" y="1330"/>
                <a:ext cx="281" cy="1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37" y="0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cubicBezTo>
                      <a:pt x="22" y="2"/>
                      <a:pt x="9" y="10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4"/>
                      <a:pt x="30" y="6"/>
                      <a:pt x="3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466"/>
              <p:cNvSpPr>
                <a:spLocks noChangeAspect="1"/>
              </p:cNvSpPr>
              <p:nvPr/>
            </p:nvSpPr>
            <p:spPr bwMode="auto">
              <a:xfrm>
                <a:off x="1773" y="1534"/>
                <a:ext cx="212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" y="24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15"/>
                      <a:pt x="25" y="7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467"/>
              <p:cNvSpPr>
                <a:spLocks noChangeAspect="1"/>
              </p:cNvSpPr>
              <p:nvPr/>
            </p:nvSpPr>
            <p:spPr bwMode="auto">
              <a:xfrm>
                <a:off x="1978" y="1534"/>
                <a:ext cx="150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468"/>
              <p:cNvSpPr>
                <a:spLocks noChangeAspect="1"/>
              </p:cNvSpPr>
              <p:nvPr/>
            </p:nvSpPr>
            <p:spPr bwMode="auto">
              <a:xfrm>
                <a:off x="2151" y="1534"/>
                <a:ext cx="160" cy="18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17" y="0"/>
                  </a:cxn>
                </a:cxnLst>
                <a:rect l="0" t="0" r="r" b="b"/>
                <a:pathLst>
                  <a:path w="21" h="24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15"/>
                      <a:pt x="20" y="7"/>
                      <a:pt x="1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469"/>
              <p:cNvSpPr>
                <a:spLocks noChangeAspect="1"/>
              </p:cNvSpPr>
              <p:nvPr/>
            </p:nvSpPr>
            <p:spPr bwMode="auto">
              <a:xfrm>
                <a:off x="2151" y="1346"/>
                <a:ext cx="114" cy="159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2" y="13"/>
                      <a:pt x="7" y="5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470"/>
              <p:cNvSpPr>
                <a:spLocks noChangeAspect="1"/>
              </p:cNvSpPr>
              <p:nvPr/>
            </p:nvSpPr>
            <p:spPr bwMode="auto">
              <a:xfrm>
                <a:off x="1644" y="1330"/>
                <a:ext cx="371" cy="1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3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49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5" y="0"/>
                      <a:pt x="9" y="9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2"/>
                      <a:pt x="38" y="4"/>
                      <a:pt x="49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471"/>
              <p:cNvSpPr>
                <a:spLocks noChangeAspect="1"/>
              </p:cNvSpPr>
              <p:nvPr/>
            </p:nvSpPr>
            <p:spPr bwMode="auto">
              <a:xfrm>
                <a:off x="1582" y="1534"/>
                <a:ext cx="214" cy="1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28" y="0"/>
                  </a:cxn>
                </a:cxnLst>
                <a:rect l="0" t="0" r="r" b="b"/>
                <a:pathLst>
                  <a:path w="28" h="24">
                    <a:moveTo>
                      <a:pt x="2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15"/>
                      <a:pt x="24" y="7"/>
                      <a:pt x="28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472"/>
              <p:cNvSpPr>
                <a:spLocks noChangeAspect="1"/>
              </p:cNvSpPr>
              <p:nvPr/>
            </p:nvSpPr>
            <p:spPr bwMode="auto">
              <a:xfrm>
                <a:off x="2493" y="1534"/>
                <a:ext cx="213" cy="182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cubicBezTo>
                      <a:pt x="28" y="15"/>
                      <a:pt x="26" y="7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6" y="15"/>
                      <a:pt x="6" y="24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473"/>
              <p:cNvSpPr>
                <a:spLocks noChangeAspect="1"/>
              </p:cNvSpPr>
              <p:nvPr/>
            </p:nvSpPr>
            <p:spPr bwMode="auto">
              <a:xfrm>
                <a:off x="2265" y="1330"/>
                <a:ext cx="380" cy="175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50" y="2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8" y="23"/>
                  </a:cxn>
                </a:cxnLst>
                <a:rect l="0" t="0" r="r" b="b"/>
                <a:pathLst>
                  <a:path w="50" h="23">
                    <a:moveTo>
                      <a:pt x="28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1" y="9"/>
                      <a:pt x="25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2" y="12"/>
                      <a:pt x="28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474"/>
              <p:cNvSpPr>
                <a:spLocks noChangeAspect="1"/>
              </p:cNvSpPr>
              <p:nvPr/>
            </p:nvSpPr>
            <p:spPr bwMode="auto">
              <a:xfrm>
                <a:off x="2304" y="1534"/>
                <a:ext cx="211" cy="182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28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" y="24"/>
                  </a:cxn>
                </a:cxnLst>
                <a:rect l="0" t="0" r="r" b="b"/>
                <a:pathLst>
                  <a:path w="28" h="24">
                    <a:moveTo>
                      <a:pt x="5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15"/>
                      <a:pt x="25" y="7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5"/>
                      <a:pt x="5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475"/>
              <p:cNvSpPr>
                <a:spLocks noChangeAspect="1"/>
              </p:cNvSpPr>
              <p:nvPr/>
            </p:nvSpPr>
            <p:spPr bwMode="auto">
              <a:xfrm>
                <a:off x="2174" y="1330"/>
                <a:ext cx="273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3"/>
                  </a:cxn>
                  <a:cxn ang="0">
                    <a:pos x="36" y="23"/>
                  </a:cxn>
                  <a:cxn ang="0">
                    <a:pos x="0" y="0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7" y="6"/>
                      <a:pt x="12" y="14"/>
                      <a:pt x="1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8" y="11"/>
                      <a:pt x="15" y="2"/>
                      <a:pt x="0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476"/>
              <p:cNvSpPr>
                <a:spLocks noChangeAspect="1"/>
              </p:cNvSpPr>
              <p:nvPr/>
            </p:nvSpPr>
            <p:spPr bwMode="auto">
              <a:xfrm>
                <a:off x="2023" y="1353"/>
                <a:ext cx="105" cy="1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20"/>
                  </a:cxn>
                  <a:cxn ang="0">
                    <a:pos x="14" y="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5"/>
                      <a:pt x="3" y="12"/>
                      <a:pt x="0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3517740" y="3969989"/>
            <a:ext cx="2108519" cy="15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pPr algn="ctr" defTabSz="1019175" eaLnBrk="1" hangingPunct="1"/>
            <a:r>
              <a:rPr lang="en-US" sz="1600" b="1" dirty="0" smtClean="0"/>
              <a:t>Kazem Oryani, WSA</a:t>
            </a:r>
          </a:p>
          <a:p>
            <a:pPr algn="ctr" defTabSz="1019175" eaLnBrk="1" hangingPunct="1"/>
            <a:r>
              <a:rPr lang="en-US" sz="1600" b="1" dirty="0" smtClean="0"/>
              <a:t>Cissy Kulakowski, WSA</a:t>
            </a:r>
          </a:p>
          <a:p>
            <a:pPr algn="ctr" defTabSz="1019175" eaLnBrk="1" hangingPunct="1"/>
            <a:r>
              <a:rPr lang="en-US" sz="1600" b="1" dirty="0" smtClean="0"/>
              <a:t>Liren Zhou, WSA</a:t>
            </a:r>
          </a:p>
          <a:p>
            <a:pPr algn="ctr" defTabSz="1019175" eaLnBrk="1" hangingPunct="1"/>
            <a:r>
              <a:rPr lang="en-US" sz="1600" b="1" dirty="0" smtClean="0"/>
              <a:t>Lihe Wang, WSA</a:t>
            </a:r>
          </a:p>
          <a:p>
            <a:pPr algn="ctr" defTabSz="1019175" eaLnBrk="1" hangingPunct="1"/>
            <a:r>
              <a:rPr lang="en-US" sz="1600" b="1" dirty="0" smtClean="0"/>
              <a:t>Tom Adler, RSG</a:t>
            </a:r>
          </a:p>
          <a:p>
            <a:pPr algn="ctr" defTabSz="1019175" eaLnBrk="1" hangingPunct="1"/>
            <a:r>
              <a:rPr lang="en-US" sz="1600" b="1" dirty="0" smtClean="0"/>
              <a:t>Mark Fowler, RSG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55959" y="1366598"/>
            <a:ext cx="416126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Departure Time Distribution by Purpose</a:t>
            </a:r>
          </a:p>
          <a:p>
            <a:pPr algn="ctr">
              <a:lnSpc>
                <a:spcPct val="90000"/>
              </a:lnSpc>
            </a:pPr>
            <a:r>
              <a:rPr lang="en-US" sz="2000" b="1" u="sng" dirty="0" smtClean="0"/>
              <a:t>Home-based Auto To-Home Trips</a:t>
            </a:r>
            <a:endParaRPr lang="en-US" sz="2000" b="1" u="sng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 l="5005" t="6293" r="23916" b="10804"/>
          <a:stretch>
            <a:fillRect/>
          </a:stretch>
        </p:blipFill>
        <p:spPr bwMode="auto">
          <a:xfrm>
            <a:off x="1517904" y="2240280"/>
            <a:ext cx="6437376" cy="38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05776" y="6196179"/>
            <a:ext cx="105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Time of Day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02807" y="3987746"/>
            <a:ext cx="19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Percentage of Daily Trips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08299" y="2492684"/>
            <a:ext cx="2867204" cy="1494785"/>
            <a:chOff x="2342967" y="2589788"/>
            <a:chExt cx="2867204" cy="1494785"/>
          </a:xfrm>
        </p:grpSpPr>
        <p:sp>
          <p:nvSpPr>
            <p:cNvPr id="12" name="Rectangle 11"/>
            <p:cNvSpPr/>
            <p:nvPr/>
          </p:nvSpPr>
          <p:spPr>
            <a:xfrm>
              <a:off x="2342967" y="2589788"/>
              <a:ext cx="2819583" cy="149326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7869" y="2607245"/>
              <a:ext cx="255230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/>
                <a:t>Home-based other (Sample: 4,312)</a:t>
              </a:r>
            </a:p>
            <a:p>
              <a:pPr algn="l"/>
              <a:r>
                <a:rPr lang="en-US" sz="1000" b="1" dirty="0" smtClean="0"/>
                <a:t>Home-based school (Sample: 1,084)</a:t>
              </a:r>
            </a:p>
            <a:p>
              <a:pPr algn="l"/>
              <a:r>
                <a:rPr lang="en-US" sz="1000" b="1" dirty="0" smtClean="0"/>
                <a:t>Home-based shopping (Sample: 3,555)</a:t>
              </a:r>
            </a:p>
            <a:p>
              <a:pPr algn="l"/>
              <a:r>
                <a:rPr lang="en-US" sz="1000" b="1" dirty="0" smtClean="0"/>
                <a:t>Home-based serve passenger (Sample: 2,973)</a:t>
              </a:r>
            </a:p>
            <a:p>
              <a:pPr algn="l"/>
              <a:r>
                <a:rPr lang="en-US" sz="1000" b="1" dirty="0" smtClean="0"/>
                <a:t>Home-based social/recreational (Sample: 3,043)</a:t>
              </a:r>
            </a:p>
            <a:p>
              <a:pPr algn="l"/>
              <a:r>
                <a:rPr lang="en-US" sz="1000" b="1" dirty="0" smtClean="0"/>
                <a:t>Home-based university (Sample: 387)</a:t>
              </a:r>
            </a:p>
            <a:p>
              <a:pPr algn="l"/>
              <a:r>
                <a:rPr lang="en-US" sz="1000" b="1" dirty="0" smtClean="0"/>
                <a:t>Home-based work (direct) Sample: 6,437)</a:t>
              </a:r>
            </a:p>
            <a:p>
              <a:pPr algn="l"/>
              <a:r>
                <a:rPr lang="en-US" sz="1000" b="1" dirty="0" smtClean="0"/>
                <a:t>Home-based work (strategic (includes a stop))</a:t>
              </a:r>
            </a:p>
            <a:p>
              <a:pPr algn="l"/>
              <a:r>
                <a:rPr lang="en-US" sz="1000" b="1" dirty="0" smtClean="0"/>
                <a:t>(Sample: 2,546)</a:t>
              </a:r>
              <a:endParaRPr lang="en-US" sz="1000" b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425300" y="2729478"/>
              <a:ext cx="263576" cy="0"/>
            </a:xfrm>
            <a:prstGeom prst="line">
              <a:avLst/>
            </a:prstGeom>
            <a:ln w="31750">
              <a:solidFill>
                <a:srgbClr val="416FA6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2425300" y="2881423"/>
              <a:ext cx="263576" cy="0"/>
            </a:xfrm>
            <a:prstGeom prst="line">
              <a:avLst/>
            </a:prstGeom>
            <a:ln w="31750">
              <a:solidFill>
                <a:srgbClr val="A8423F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2425300" y="3033368"/>
              <a:ext cx="263576" cy="0"/>
            </a:xfrm>
            <a:prstGeom prst="line">
              <a:avLst/>
            </a:prstGeom>
            <a:ln w="31750">
              <a:solidFill>
                <a:srgbClr val="86A44A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2425300" y="3185313"/>
              <a:ext cx="263576" cy="0"/>
            </a:xfrm>
            <a:prstGeom prst="line">
              <a:avLst/>
            </a:prstGeom>
            <a:ln w="31750">
              <a:solidFill>
                <a:srgbClr val="6E548D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2425300" y="3337258"/>
              <a:ext cx="263576" cy="0"/>
            </a:xfrm>
            <a:prstGeom prst="line">
              <a:avLst/>
            </a:prstGeom>
            <a:ln w="31750">
              <a:solidFill>
                <a:srgbClr val="3D96AE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425300" y="3489203"/>
              <a:ext cx="263576" cy="0"/>
            </a:xfrm>
            <a:prstGeom prst="line">
              <a:avLst/>
            </a:prstGeom>
            <a:ln w="31750">
              <a:solidFill>
                <a:srgbClr val="DA8137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2425300" y="3641148"/>
              <a:ext cx="263576" cy="0"/>
            </a:xfrm>
            <a:prstGeom prst="line">
              <a:avLst/>
            </a:prstGeom>
            <a:ln w="31750">
              <a:solidFill>
                <a:srgbClr val="8EA5CB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2425300" y="3793090"/>
              <a:ext cx="263576" cy="0"/>
            </a:xfrm>
            <a:prstGeom prst="line">
              <a:avLst/>
            </a:prstGeom>
            <a:ln w="31750">
              <a:solidFill>
                <a:srgbClr val="CE8E8D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57180" y="4058568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 algn="r">
              <a:lnSpc>
                <a:spcPct val="85000"/>
              </a:lnSpc>
            </a:pPr>
            <a:r>
              <a:rPr lang="en-US" sz="1200" b="1" dirty="0" smtClean="0"/>
              <a:t>school 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531104" y="3563480"/>
            <a:ext cx="1125629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(strategic)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6694885" y="4095479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(direct)</a:t>
            </a:r>
            <a:endParaRPr lang="en-US" sz="1200" dirty="0"/>
          </a:p>
        </p:txBody>
      </p:sp>
      <p:sp>
        <p:nvSpPr>
          <p:cNvPr id="27" name="Freeform 26"/>
          <p:cNvSpPr/>
          <p:nvPr/>
        </p:nvSpPr>
        <p:spPr>
          <a:xfrm flipH="1">
            <a:off x="4841975" y="4176297"/>
            <a:ext cx="264607" cy="150725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264607 w 264607"/>
              <a:gd name="connsiteY0" fmla="*/ 0 h 150725"/>
              <a:gd name="connsiteX1" fmla="*/ 180870 w 264607"/>
              <a:gd name="connsiteY1" fmla="*/ 0 h 150725"/>
              <a:gd name="connsiteX2" fmla="*/ 0 w 264607"/>
              <a:gd name="connsiteY2" fmla="*/ 150725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7" h="150725">
                <a:moveTo>
                  <a:pt x="264607" y="0"/>
                </a:moveTo>
                <a:lnTo>
                  <a:pt x="180870" y="0"/>
                </a:lnTo>
                <a:lnTo>
                  <a:pt x="0" y="150725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6306855" y="3672838"/>
            <a:ext cx="287956" cy="297559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438778 w 438778"/>
              <a:gd name="connsiteY0" fmla="*/ 0 h 653143"/>
              <a:gd name="connsiteX1" fmla="*/ 355041 w 438778"/>
              <a:gd name="connsiteY1" fmla="*/ 0 h 653143"/>
              <a:gd name="connsiteX2" fmla="*/ 0 w 438778"/>
              <a:gd name="connsiteY2" fmla="*/ 653143 h 653143"/>
              <a:gd name="connsiteX0" fmla="*/ 465573 w 465573"/>
              <a:gd name="connsiteY0" fmla="*/ 0 h 646444"/>
              <a:gd name="connsiteX1" fmla="*/ 381836 w 465573"/>
              <a:gd name="connsiteY1" fmla="*/ 0 h 646444"/>
              <a:gd name="connsiteX2" fmla="*/ 0 w 465573"/>
              <a:gd name="connsiteY2" fmla="*/ 646444 h 646444"/>
              <a:gd name="connsiteX0" fmla="*/ 320848 w 320848"/>
              <a:gd name="connsiteY0" fmla="*/ 90339 h 90339"/>
              <a:gd name="connsiteX1" fmla="*/ 237111 w 320848"/>
              <a:gd name="connsiteY1" fmla="*/ 90339 h 90339"/>
              <a:gd name="connsiteX2" fmla="*/ 0 w 320848"/>
              <a:gd name="connsiteY2" fmla="*/ 0 h 90339"/>
              <a:gd name="connsiteX0" fmla="*/ 287956 w 287956"/>
              <a:gd name="connsiteY0" fmla="*/ 297559 h 297559"/>
              <a:gd name="connsiteX1" fmla="*/ 204219 w 287956"/>
              <a:gd name="connsiteY1" fmla="*/ 297559 h 297559"/>
              <a:gd name="connsiteX2" fmla="*/ 0 w 287956"/>
              <a:gd name="connsiteY2" fmla="*/ 0 h 29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56" h="297559">
                <a:moveTo>
                  <a:pt x="287956" y="297559"/>
                </a:moveTo>
                <a:lnTo>
                  <a:pt x="204219" y="297559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27571" y="4210267"/>
            <a:ext cx="124565" cy="544045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679938 w 679938"/>
              <a:gd name="connsiteY0" fmla="*/ 0 h 415332"/>
              <a:gd name="connsiteX1" fmla="*/ 596201 w 679938"/>
              <a:gd name="connsiteY1" fmla="*/ 0 h 415332"/>
              <a:gd name="connsiteX2" fmla="*/ 0 w 679938"/>
              <a:gd name="connsiteY2" fmla="*/ 415332 h 415332"/>
              <a:gd name="connsiteX0" fmla="*/ 592852 w 592852"/>
              <a:gd name="connsiteY0" fmla="*/ 0 h 368440"/>
              <a:gd name="connsiteX1" fmla="*/ 509115 w 592852"/>
              <a:gd name="connsiteY1" fmla="*/ 0 h 368440"/>
              <a:gd name="connsiteX2" fmla="*/ 0 w 592852"/>
              <a:gd name="connsiteY2" fmla="*/ 368440 h 368440"/>
              <a:gd name="connsiteX0" fmla="*/ 138941 w 138941"/>
              <a:gd name="connsiteY0" fmla="*/ 0 h 970365"/>
              <a:gd name="connsiteX1" fmla="*/ 55204 w 138941"/>
              <a:gd name="connsiteY1" fmla="*/ 0 h 970365"/>
              <a:gd name="connsiteX2" fmla="*/ 0 w 138941"/>
              <a:gd name="connsiteY2" fmla="*/ 970365 h 970365"/>
              <a:gd name="connsiteX0" fmla="*/ 191568 w 191568"/>
              <a:gd name="connsiteY0" fmla="*/ 0 h 516455"/>
              <a:gd name="connsiteX1" fmla="*/ 107831 w 191568"/>
              <a:gd name="connsiteY1" fmla="*/ 0 h 516455"/>
              <a:gd name="connsiteX2" fmla="*/ 0 w 191568"/>
              <a:gd name="connsiteY2" fmla="*/ 516455 h 516455"/>
              <a:gd name="connsiteX0" fmla="*/ 124565 w 124565"/>
              <a:gd name="connsiteY0" fmla="*/ 0 h 544045"/>
              <a:gd name="connsiteX1" fmla="*/ 40828 w 124565"/>
              <a:gd name="connsiteY1" fmla="*/ 0 h 544045"/>
              <a:gd name="connsiteX2" fmla="*/ 0 w 124565"/>
              <a:gd name="connsiteY2" fmla="*/ 544045 h 54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65" h="544045">
                <a:moveTo>
                  <a:pt x="124565" y="0"/>
                </a:moveTo>
                <a:lnTo>
                  <a:pt x="40828" y="0"/>
                </a:lnTo>
                <a:lnTo>
                  <a:pt x="0" y="544045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05249" y="1368418"/>
            <a:ext cx="466268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Travel Time (minute) Distribution by Purpose</a:t>
            </a:r>
          </a:p>
          <a:p>
            <a:pPr algn="ctr">
              <a:lnSpc>
                <a:spcPct val="90000"/>
              </a:lnSpc>
            </a:pPr>
            <a:r>
              <a:rPr lang="en-US" sz="2000" b="1" u="sng" dirty="0" smtClean="0"/>
              <a:t>Home-based Auto From-Home Trips</a:t>
            </a:r>
            <a:endParaRPr lang="en-US" sz="2000" b="1" u="sng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 l="8020" t="6591" r="16278" b="14514"/>
          <a:stretch>
            <a:fillRect/>
          </a:stretch>
        </p:blipFill>
        <p:spPr bwMode="auto">
          <a:xfrm>
            <a:off x="1517904" y="2240280"/>
            <a:ext cx="6437376" cy="381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5033817" y="2481643"/>
            <a:ext cx="2769712" cy="1323439"/>
            <a:chOff x="7412875" y="660935"/>
            <a:chExt cx="2769712" cy="1323439"/>
          </a:xfrm>
        </p:grpSpPr>
        <p:sp>
          <p:nvSpPr>
            <p:cNvPr id="7" name="Rectangle 6"/>
            <p:cNvSpPr/>
            <p:nvPr/>
          </p:nvSpPr>
          <p:spPr>
            <a:xfrm>
              <a:off x="7412875" y="668292"/>
              <a:ext cx="2718550" cy="130655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3567" y="660935"/>
              <a:ext cx="25090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/>
                <a:t>Home-based other</a:t>
              </a:r>
            </a:p>
            <a:p>
              <a:pPr algn="l"/>
              <a:r>
                <a:rPr lang="en-US" sz="1000" b="1" dirty="0" smtClean="0"/>
                <a:t>Home-based school</a:t>
              </a:r>
            </a:p>
            <a:p>
              <a:pPr algn="l"/>
              <a:r>
                <a:rPr lang="en-US" sz="1000" b="1" dirty="0" smtClean="0"/>
                <a:t>Home-based shopping</a:t>
              </a:r>
            </a:p>
            <a:p>
              <a:pPr algn="l"/>
              <a:r>
                <a:rPr lang="en-US" sz="1000" b="1" dirty="0" smtClean="0"/>
                <a:t>Home-based serve passenger</a:t>
              </a:r>
            </a:p>
            <a:p>
              <a:pPr algn="l"/>
              <a:r>
                <a:rPr lang="en-US" sz="1000" b="1" dirty="0" smtClean="0"/>
                <a:t>Home-based social/recreational</a:t>
              </a:r>
            </a:p>
            <a:p>
              <a:pPr algn="l"/>
              <a:r>
                <a:rPr lang="en-US" sz="1000" b="1" dirty="0" smtClean="0"/>
                <a:t>Home-based university</a:t>
              </a:r>
            </a:p>
            <a:p>
              <a:pPr algn="l"/>
              <a:r>
                <a:rPr lang="en-US" sz="1000" b="1" dirty="0" smtClean="0"/>
                <a:t>Home-based work (direct)</a:t>
              </a:r>
            </a:p>
            <a:p>
              <a:pPr algn="l"/>
              <a:r>
                <a:rPr lang="en-US" sz="1000" b="1" dirty="0" smtClean="0"/>
                <a:t>Home-based work ( strategic (includes a stop))</a:t>
              </a:r>
              <a:endParaRPr lang="en-US" sz="10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7493136" y="783092"/>
              <a:ext cx="206603" cy="0"/>
            </a:xfrm>
            <a:prstGeom prst="line">
              <a:avLst/>
            </a:prstGeom>
            <a:ln w="31750">
              <a:solidFill>
                <a:srgbClr val="416FA6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7493136" y="1087248"/>
              <a:ext cx="206603" cy="0"/>
            </a:xfrm>
            <a:prstGeom prst="line">
              <a:avLst/>
            </a:prstGeom>
            <a:ln w="31750">
              <a:solidFill>
                <a:srgbClr val="A8423F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7493136" y="935170"/>
              <a:ext cx="206603" cy="0"/>
            </a:xfrm>
            <a:prstGeom prst="line">
              <a:avLst/>
            </a:prstGeom>
            <a:ln w="31750">
              <a:solidFill>
                <a:srgbClr val="86A44A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7493136" y="1239326"/>
              <a:ext cx="206603" cy="0"/>
            </a:xfrm>
            <a:prstGeom prst="line">
              <a:avLst/>
            </a:prstGeom>
            <a:ln w="31750">
              <a:solidFill>
                <a:srgbClr val="6E548D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7493136" y="1391404"/>
              <a:ext cx="206603" cy="0"/>
            </a:xfrm>
            <a:prstGeom prst="line">
              <a:avLst/>
            </a:prstGeom>
            <a:ln w="31750">
              <a:solidFill>
                <a:srgbClr val="3D96AE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7493136" y="1543482"/>
              <a:ext cx="206603" cy="0"/>
            </a:xfrm>
            <a:prstGeom prst="line">
              <a:avLst/>
            </a:prstGeom>
            <a:ln w="31750">
              <a:solidFill>
                <a:srgbClr val="DA8137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7493136" y="1695560"/>
              <a:ext cx="206603" cy="0"/>
            </a:xfrm>
            <a:prstGeom prst="line">
              <a:avLst/>
            </a:prstGeom>
            <a:ln w="31750">
              <a:solidFill>
                <a:srgbClr val="8EA5CB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7493136" y="1847641"/>
              <a:ext cx="206603" cy="0"/>
            </a:xfrm>
            <a:prstGeom prst="line">
              <a:avLst/>
            </a:prstGeom>
            <a:ln w="31750">
              <a:solidFill>
                <a:srgbClr val="CE8E8D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205776" y="6196179"/>
            <a:ext cx="105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Time of Day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02807" y="3987746"/>
            <a:ext cx="19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Percentage of Daily Trips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51606" y="2502850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school 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945338" y="3884814"/>
            <a:ext cx="1125629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(strategic)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175003" y="4399271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(direct)</a:t>
            </a:r>
            <a:endParaRPr lang="en-US" sz="1200" dirty="0"/>
          </a:p>
        </p:txBody>
      </p:sp>
      <p:sp>
        <p:nvSpPr>
          <p:cNvPr id="26" name="Freeform 25"/>
          <p:cNvSpPr/>
          <p:nvPr/>
        </p:nvSpPr>
        <p:spPr>
          <a:xfrm>
            <a:off x="2875514" y="2620579"/>
            <a:ext cx="335286" cy="371595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264607 w 264607"/>
              <a:gd name="connsiteY0" fmla="*/ 0 h 150725"/>
              <a:gd name="connsiteX1" fmla="*/ 180870 w 264607"/>
              <a:gd name="connsiteY1" fmla="*/ 0 h 150725"/>
              <a:gd name="connsiteX2" fmla="*/ 0 w 264607"/>
              <a:gd name="connsiteY2" fmla="*/ 150725 h 150725"/>
              <a:gd name="connsiteX0" fmla="*/ 335286 w 335286"/>
              <a:gd name="connsiteY0" fmla="*/ 0 h 371595"/>
              <a:gd name="connsiteX1" fmla="*/ 251549 w 335286"/>
              <a:gd name="connsiteY1" fmla="*/ 0 h 371595"/>
              <a:gd name="connsiteX2" fmla="*/ 0 w 335286"/>
              <a:gd name="connsiteY2" fmla="*/ 371595 h 37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6" h="371595">
                <a:moveTo>
                  <a:pt x="335286" y="0"/>
                </a:moveTo>
                <a:lnTo>
                  <a:pt x="251549" y="0"/>
                </a:lnTo>
                <a:lnTo>
                  <a:pt x="0" y="371595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V="1">
            <a:off x="5738759" y="3994172"/>
            <a:ext cx="270286" cy="279890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438778 w 438778"/>
              <a:gd name="connsiteY0" fmla="*/ 0 h 653143"/>
              <a:gd name="connsiteX1" fmla="*/ 355041 w 438778"/>
              <a:gd name="connsiteY1" fmla="*/ 0 h 653143"/>
              <a:gd name="connsiteX2" fmla="*/ 0 w 438778"/>
              <a:gd name="connsiteY2" fmla="*/ 653143 h 653143"/>
              <a:gd name="connsiteX0" fmla="*/ 465573 w 465573"/>
              <a:gd name="connsiteY0" fmla="*/ 0 h 646444"/>
              <a:gd name="connsiteX1" fmla="*/ 381836 w 465573"/>
              <a:gd name="connsiteY1" fmla="*/ 0 h 646444"/>
              <a:gd name="connsiteX2" fmla="*/ 0 w 465573"/>
              <a:gd name="connsiteY2" fmla="*/ 646444 h 646444"/>
              <a:gd name="connsiteX0" fmla="*/ 320848 w 320848"/>
              <a:gd name="connsiteY0" fmla="*/ 90339 h 90339"/>
              <a:gd name="connsiteX1" fmla="*/ 237111 w 320848"/>
              <a:gd name="connsiteY1" fmla="*/ 90339 h 90339"/>
              <a:gd name="connsiteX2" fmla="*/ 0 w 320848"/>
              <a:gd name="connsiteY2" fmla="*/ 0 h 90339"/>
              <a:gd name="connsiteX0" fmla="*/ 287956 w 287956"/>
              <a:gd name="connsiteY0" fmla="*/ 297559 h 297559"/>
              <a:gd name="connsiteX1" fmla="*/ 204219 w 287956"/>
              <a:gd name="connsiteY1" fmla="*/ 297559 h 297559"/>
              <a:gd name="connsiteX2" fmla="*/ 0 w 287956"/>
              <a:gd name="connsiteY2" fmla="*/ 0 h 297559"/>
              <a:gd name="connsiteX0" fmla="*/ 270286 w 270286"/>
              <a:gd name="connsiteY0" fmla="*/ 279890 h 279890"/>
              <a:gd name="connsiteX1" fmla="*/ 186549 w 270286"/>
              <a:gd name="connsiteY1" fmla="*/ 279890 h 279890"/>
              <a:gd name="connsiteX2" fmla="*/ 0 w 270286"/>
              <a:gd name="connsiteY2" fmla="*/ 0 h 27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286" h="279890">
                <a:moveTo>
                  <a:pt x="270286" y="279890"/>
                </a:moveTo>
                <a:lnTo>
                  <a:pt x="186549" y="27989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611415" y="4514059"/>
            <a:ext cx="612006" cy="451747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679938 w 679938"/>
              <a:gd name="connsiteY0" fmla="*/ 0 h 415332"/>
              <a:gd name="connsiteX1" fmla="*/ 596201 w 679938"/>
              <a:gd name="connsiteY1" fmla="*/ 0 h 415332"/>
              <a:gd name="connsiteX2" fmla="*/ 0 w 679938"/>
              <a:gd name="connsiteY2" fmla="*/ 415332 h 415332"/>
              <a:gd name="connsiteX0" fmla="*/ 592852 w 592852"/>
              <a:gd name="connsiteY0" fmla="*/ 0 h 368440"/>
              <a:gd name="connsiteX1" fmla="*/ 509115 w 592852"/>
              <a:gd name="connsiteY1" fmla="*/ 0 h 368440"/>
              <a:gd name="connsiteX2" fmla="*/ 0 w 592852"/>
              <a:gd name="connsiteY2" fmla="*/ 368440 h 368440"/>
              <a:gd name="connsiteX0" fmla="*/ 138941 w 138941"/>
              <a:gd name="connsiteY0" fmla="*/ 0 h 970365"/>
              <a:gd name="connsiteX1" fmla="*/ 55204 w 138941"/>
              <a:gd name="connsiteY1" fmla="*/ 0 h 970365"/>
              <a:gd name="connsiteX2" fmla="*/ 0 w 138941"/>
              <a:gd name="connsiteY2" fmla="*/ 970365 h 970365"/>
              <a:gd name="connsiteX0" fmla="*/ 191568 w 191568"/>
              <a:gd name="connsiteY0" fmla="*/ 0 h 516455"/>
              <a:gd name="connsiteX1" fmla="*/ 107831 w 191568"/>
              <a:gd name="connsiteY1" fmla="*/ 0 h 516455"/>
              <a:gd name="connsiteX2" fmla="*/ 0 w 191568"/>
              <a:gd name="connsiteY2" fmla="*/ 516455 h 516455"/>
              <a:gd name="connsiteX0" fmla="*/ 124565 w 124565"/>
              <a:gd name="connsiteY0" fmla="*/ 0 h 544045"/>
              <a:gd name="connsiteX1" fmla="*/ 40828 w 124565"/>
              <a:gd name="connsiteY1" fmla="*/ 0 h 544045"/>
              <a:gd name="connsiteX2" fmla="*/ 0 w 124565"/>
              <a:gd name="connsiteY2" fmla="*/ 544045 h 544045"/>
              <a:gd name="connsiteX0" fmla="*/ 722441 w 722441"/>
              <a:gd name="connsiteY0" fmla="*/ 0 h 447330"/>
              <a:gd name="connsiteX1" fmla="*/ 638704 w 722441"/>
              <a:gd name="connsiteY1" fmla="*/ 0 h 447330"/>
              <a:gd name="connsiteX2" fmla="*/ 0 w 722441"/>
              <a:gd name="connsiteY2" fmla="*/ 447330 h 447330"/>
              <a:gd name="connsiteX0" fmla="*/ 585502 w 585502"/>
              <a:gd name="connsiteY0" fmla="*/ 0 h 482669"/>
              <a:gd name="connsiteX1" fmla="*/ 501765 w 585502"/>
              <a:gd name="connsiteY1" fmla="*/ 0 h 482669"/>
              <a:gd name="connsiteX2" fmla="*/ 0 w 585502"/>
              <a:gd name="connsiteY2" fmla="*/ 482669 h 482669"/>
              <a:gd name="connsiteX0" fmla="*/ 612006 w 612006"/>
              <a:gd name="connsiteY0" fmla="*/ 0 h 451747"/>
              <a:gd name="connsiteX1" fmla="*/ 528269 w 612006"/>
              <a:gd name="connsiteY1" fmla="*/ 0 h 451747"/>
              <a:gd name="connsiteX2" fmla="*/ 0 w 612006"/>
              <a:gd name="connsiteY2" fmla="*/ 451747 h 4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2006" h="451747">
                <a:moveTo>
                  <a:pt x="612006" y="0"/>
                </a:moveTo>
                <a:lnTo>
                  <a:pt x="528269" y="0"/>
                </a:lnTo>
                <a:lnTo>
                  <a:pt x="0" y="451747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46152" y="2644664"/>
            <a:ext cx="4455066" cy="192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buSzPct val="115000"/>
            </a:pPr>
            <a:r>
              <a:rPr lang="en-US" sz="2800" b="1" dirty="0" smtClean="0"/>
              <a:t> Year 2003 SCAG Model:</a:t>
            </a:r>
          </a:p>
          <a:p>
            <a:pPr lvl="1" algn="l">
              <a:lnSpc>
                <a:spcPct val="110000"/>
              </a:lnSpc>
              <a:buSzPct val="80000"/>
              <a:buFont typeface="Arial" pitchFamily="34" charset="0"/>
              <a:buChar char="•"/>
            </a:pPr>
            <a:r>
              <a:rPr lang="en-US" sz="2000" b="1" dirty="0" smtClean="0"/>
              <a:t> Congested and free-flow travel times</a:t>
            </a:r>
          </a:p>
          <a:p>
            <a:pPr lvl="1" algn="l">
              <a:lnSpc>
                <a:spcPct val="110000"/>
              </a:lnSpc>
              <a:buSzPct val="75000"/>
              <a:buFont typeface="Arial" pitchFamily="34" charset="0"/>
              <a:buChar char="•"/>
            </a:pPr>
            <a:r>
              <a:rPr lang="en-US" sz="2000" b="1" dirty="0" smtClean="0"/>
              <a:t> Distance</a:t>
            </a:r>
          </a:p>
          <a:p>
            <a:pPr lvl="1" algn="l">
              <a:lnSpc>
                <a:spcPct val="110000"/>
              </a:lnSpc>
              <a:buSzPct val="75000"/>
              <a:buFont typeface="Arial" pitchFamily="34" charset="0"/>
              <a:buChar char="•"/>
            </a:pPr>
            <a:r>
              <a:rPr lang="en-US" sz="2000" b="1" dirty="0" smtClean="0"/>
              <a:t> Zonal population density</a:t>
            </a:r>
          </a:p>
          <a:p>
            <a:pPr lvl="1" algn="l">
              <a:lnSpc>
                <a:spcPct val="110000"/>
              </a:lnSpc>
              <a:buSzPct val="75000"/>
              <a:buFont typeface="Arial" pitchFamily="34" charset="0"/>
              <a:buChar char="•"/>
            </a:pPr>
            <a:r>
              <a:rPr lang="en-US" sz="2000" b="1" dirty="0" smtClean="0"/>
              <a:t> Zonal employment density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Year 2010 Stated Preference Survey:</a:t>
            </a:r>
            <a:endParaRPr lang="en-US" sz="3600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56541" y="1346548"/>
            <a:ext cx="561243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SzPct val="100000"/>
              <a:buFont typeface="Arial" pitchFamily="34" charset="0"/>
              <a:buChar char="•"/>
            </a:pPr>
            <a:r>
              <a:rPr lang="en-US" sz="2000" b="1" dirty="0" smtClean="0"/>
              <a:t> Stated Preference Survey to Support Model Changes</a:t>
            </a:r>
          </a:p>
          <a:p>
            <a:pPr lvl="1" algn="l">
              <a:buSzPct val="75000"/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b="1" dirty="0" smtClean="0"/>
              <a:t>3,600 survey record for all six SCAG counties</a:t>
            </a:r>
          </a:p>
          <a:p>
            <a:pPr lvl="1" algn="l">
              <a:buSzPct val="75000"/>
              <a:buFont typeface="Wingdings" pitchFamily="2" charset="2"/>
              <a:buChar char="§"/>
            </a:pPr>
            <a:r>
              <a:rPr lang="en-US" b="1" dirty="0" smtClean="0"/>
              <a:t> Discrete choice model by trip purpose: work,</a:t>
            </a:r>
            <a:br>
              <a:rPr lang="en-US" b="1" dirty="0" smtClean="0"/>
            </a:br>
            <a:r>
              <a:rPr lang="en-US" b="1" dirty="0" smtClean="0"/>
              <a:t>   business trips, non-work</a:t>
            </a:r>
          </a:p>
          <a:p>
            <a:pPr lvl="1" algn="l">
              <a:buSzPct val="75000"/>
              <a:buFont typeface="Wingdings" pitchFamily="2" charset="2"/>
              <a:buChar char="§"/>
            </a:pPr>
            <a:r>
              <a:rPr lang="en-US" b="1" dirty="0" smtClean="0"/>
              <a:t> Time-of-day: peak, off-peak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833481" y="3026560"/>
            <a:ext cx="7258554" cy="3602113"/>
            <a:chOff x="833481" y="3123664"/>
            <a:chExt cx="7258554" cy="3602113"/>
          </a:xfrm>
        </p:grpSpPr>
        <p:graphicFrame>
          <p:nvGraphicFramePr>
            <p:cNvPr id="7" name="Chart 6"/>
            <p:cNvGraphicFramePr/>
            <p:nvPr/>
          </p:nvGraphicFramePr>
          <p:xfrm>
            <a:off x="833481" y="3333488"/>
            <a:ext cx="7258554" cy="3392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Arc 7"/>
            <p:cNvSpPr/>
            <p:nvPr/>
          </p:nvSpPr>
          <p:spPr>
            <a:xfrm flipH="1">
              <a:off x="2443682" y="4467223"/>
              <a:ext cx="856742" cy="648374"/>
            </a:xfrm>
            <a:prstGeom prst="arc">
              <a:avLst>
                <a:gd name="adj1" fmla="val 13470476"/>
                <a:gd name="adj2" fmla="val 5"/>
              </a:avLst>
            </a:prstGeom>
            <a:noFill/>
            <a:ln w="762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stealth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Arc 13"/>
            <p:cNvSpPr/>
            <p:nvPr/>
          </p:nvSpPr>
          <p:spPr>
            <a:xfrm>
              <a:off x="6429375" y="4152899"/>
              <a:ext cx="962981" cy="771525"/>
            </a:xfrm>
            <a:prstGeom prst="arc">
              <a:avLst>
                <a:gd name="adj1" fmla="val 13281041"/>
                <a:gd name="adj2" fmla="val 170547"/>
              </a:avLst>
            </a:prstGeom>
            <a:noFill/>
            <a:ln w="762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stealth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Arc 14"/>
            <p:cNvSpPr/>
            <p:nvPr/>
          </p:nvSpPr>
          <p:spPr>
            <a:xfrm>
              <a:off x="5467347" y="3567103"/>
              <a:ext cx="866268" cy="704850"/>
            </a:xfrm>
            <a:prstGeom prst="arc">
              <a:avLst>
                <a:gd name="adj1" fmla="val 12974323"/>
                <a:gd name="adj2" fmla="val 0"/>
              </a:avLst>
            </a:prstGeom>
            <a:noFill/>
            <a:ln w="762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stealth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3355101" y="3738566"/>
              <a:ext cx="1088309" cy="847728"/>
            </a:xfrm>
            <a:prstGeom prst="arc">
              <a:avLst>
                <a:gd name="adj1" fmla="val 14153312"/>
                <a:gd name="adj2" fmla="val 0"/>
              </a:avLst>
            </a:prstGeom>
            <a:noFill/>
            <a:ln w="762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stealth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3807" y="3165631"/>
              <a:ext cx="6144805" cy="202852"/>
            </a:xfrm>
            <a:prstGeom prst="rect">
              <a:avLst/>
            </a:prstGeom>
            <a:solidFill>
              <a:srgbClr val="74B23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Group 238"/>
            <p:cNvGrpSpPr/>
            <p:nvPr/>
          </p:nvGrpSpPr>
          <p:grpSpPr>
            <a:xfrm>
              <a:off x="2838450" y="3165629"/>
              <a:ext cx="4090470" cy="197600"/>
              <a:chOff x="12011947" y="17748106"/>
              <a:chExt cx="3496120" cy="2361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1893849" y="17866204"/>
                <a:ext cx="23619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12776508" y="17866204"/>
                <a:ext cx="23619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14517172" y="17866204"/>
                <a:ext cx="23619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none" w="lg" len="lg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15389969" y="17866204"/>
                <a:ext cx="236196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none" w="lg" len="lg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2055055" y="312366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$2.00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12089" y="312366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$3.00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6807" y="312366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$4.00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7466" y="312366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$3.00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8297" y="312366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$2.00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84821" y="4765909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FF000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26709" y="3685249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0070C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06643" y="4169398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0070C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86376" y="3914756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00B05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5982" y="4549885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9148C8">
                  <a:alpha val="92941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106643" y="4468759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FF000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86376" y="4218537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9148C8">
                  <a:alpha val="92941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158249" y="3626404"/>
              <a:ext cx="468805" cy="303786"/>
            </a:xfrm>
            <a:prstGeom prst="ellipse">
              <a:avLst/>
            </a:prstGeom>
            <a:noFill/>
            <a:ln w="19050" cap="flat" cmpd="sng" algn="ctr">
              <a:solidFill>
                <a:srgbClr val="00B050">
                  <a:alpha val="9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Year 2010 Stated Preference Survey: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/>
        </p:nvGraphicFramePr>
        <p:xfrm>
          <a:off x="461246" y="2020546"/>
          <a:ext cx="8229599" cy="446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2114" y="1520313"/>
            <a:ext cx="530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Hypothetical Reaction to Pricing For Range of Fees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Year 2010 Stated Preference Survey: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51223" y="1570606"/>
            <a:ext cx="5643853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Change in </a:t>
            </a:r>
            <a:r>
              <a:rPr lang="en-US" sz="2000" b="1" u="sng" dirty="0" err="1" smtClean="0"/>
              <a:t>Tripmaking</a:t>
            </a:r>
            <a:r>
              <a:rPr lang="en-US" sz="2000" b="1" u="sng" dirty="0" smtClean="0"/>
              <a:t> (Trip Suppression / Inducement)</a:t>
            </a:r>
            <a:endParaRPr lang="en-US" sz="20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1497027" y="2278965"/>
            <a:ext cx="6352247" cy="3702796"/>
            <a:chOff x="1497027" y="2165677"/>
            <a:chExt cx="6352247" cy="3702796"/>
          </a:xfrm>
        </p:grpSpPr>
        <p:sp>
          <p:nvSpPr>
            <p:cNvPr id="6" name="TextBox 5"/>
            <p:cNvSpPr txBox="1"/>
            <p:nvPr/>
          </p:nvSpPr>
          <p:spPr>
            <a:xfrm>
              <a:off x="2758203" y="5529919"/>
              <a:ext cx="382989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 smtClean="0"/>
                <a:t>(Negative = Suppression, Positive = Inducement)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1520" y="2165677"/>
              <a:ext cx="254326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b="1" dirty="0" smtClean="0"/>
                <a:t>Peak Non-work Trip</a:t>
              </a:r>
              <a:endParaRPr lang="en-US" sz="2400" b="1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7027" y="2647057"/>
              <a:ext cx="6352247" cy="282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Year 2010 Stated Preference Survey: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41217" y="1800630"/>
            <a:ext cx="6262164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Ability to Shift Time of Travel - Current Peak Period Travelers</a:t>
            </a:r>
            <a:endParaRPr lang="en-US" sz="2000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8" y="2471392"/>
            <a:ext cx="8045480" cy="328204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Year 2010 Stated Preference Survey: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39931" y="1969356"/>
            <a:ext cx="4822218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Travel Time Shift Model - Work Commute Trips</a:t>
            </a:r>
            <a:endParaRPr lang="en-US" sz="2000" b="1" u="sng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44" y="2643114"/>
            <a:ext cx="7715391" cy="32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Time-of-Day Model:</a:t>
            </a:r>
            <a:endParaRPr lang="en-US" sz="3600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55021" y="1531583"/>
            <a:ext cx="3042051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Time-of-Day Model Variables</a:t>
            </a:r>
            <a:endParaRPr lang="en-US" sz="20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752559" y="2326839"/>
            <a:ext cx="7646974" cy="3517127"/>
            <a:chOff x="752559" y="2796175"/>
            <a:chExt cx="7646974" cy="3517127"/>
          </a:xfrm>
        </p:grpSpPr>
        <p:sp>
          <p:nvSpPr>
            <p:cNvPr id="6" name="TextBox 5"/>
            <p:cNvSpPr txBox="1"/>
            <p:nvPr/>
          </p:nvSpPr>
          <p:spPr>
            <a:xfrm>
              <a:off x="1622866" y="3199116"/>
              <a:ext cx="5906360" cy="3114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Origin zone characteristics (such as CBD, density, other)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Destination zone characteristics (such as CBD, density, other)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Trip purpose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Mode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Traveler’s household size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Traveler’s household income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Number of household workers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Number of household vehicles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Traveler’s age</a:t>
              </a:r>
            </a:p>
            <a:p>
              <a:pPr algn="l">
                <a:lnSpc>
                  <a:spcPct val="110000"/>
                </a:lnSpc>
                <a:buFont typeface="Arial" pitchFamily="34" charset="0"/>
                <a:buChar char="•"/>
              </a:pPr>
              <a:r>
                <a:rPr lang="en-US" b="1" dirty="0" smtClean="0"/>
                <a:t> Traveler’s employment industry type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559" y="2796175"/>
              <a:ext cx="7646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Each time-of-day choice model includes a combination of the following variables:</a:t>
              </a:r>
              <a:endParaRPr lang="en-US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Time-of-Day Model: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2492" y="2301338"/>
            <a:ext cx="7428489" cy="377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/>
              <a:t>1.  Home-based work direct trips (HBWD) from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2.  Home-based work direct trips (HBWD) to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3.  Home-based work strategic trips (HBWS) from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4.  Home-based work strategic trips (HBWS) to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5.  Home-based shopping trips (HBSH) from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6.  Home-based shopping trips (HBSH) to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7.  Home-based other (including social and recreational) trips (HBSR) from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8.  Home-based other (including social and recreational) trips (HBSR) to home</a:t>
            </a:r>
          </a:p>
          <a:p>
            <a:pPr algn="l">
              <a:lnSpc>
                <a:spcPct val="150000"/>
              </a:lnSpc>
            </a:pPr>
            <a:r>
              <a:rPr lang="en-US" b="1" dirty="0" smtClean="0"/>
              <a:t>9.  Other-based other (OBO) trips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9239" y="1783792"/>
            <a:ext cx="1854995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Model Estimated</a:t>
            </a:r>
            <a:endParaRPr lang="en-US" sz="2000" b="1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Outline of Presentation</a:t>
            </a:r>
            <a:endParaRPr lang="en-US" sz="3600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3619" y="1306671"/>
            <a:ext cx="4427555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Objective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Model Steps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Data Analysis</a:t>
            </a:r>
          </a:p>
          <a:p>
            <a:pPr marL="341313" lvl="1" indent="1714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000" b="1" dirty="0" smtClean="0"/>
              <a:t> Year 2001 Household Survey</a:t>
            </a:r>
          </a:p>
          <a:p>
            <a:pPr marL="341313" lvl="1" indent="1714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000" b="1" dirty="0" smtClean="0"/>
              <a:t> Year 2003 SCAG Model</a:t>
            </a:r>
          </a:p>
          <a:p>
            <a:pPr marL="341313" lvl="1" indent="171450">
              <a:lnSpc>
                <a:spcPct val="11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US" sz="2000" b="1" dirty="0" smtClean="0"/>
              <a:t> Year 2010 Stated Preference Survey</a:t>
            </a:r>
          </a:p>
          <a:p>
            <a:pPr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Time-of-Day Model</a:t>
            </a:r>
          </a:p>
          <a:p>
            <a:pPr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Model Replication</a:t>
            </a:r>
          </a:p>
          <a:p>
            <a:pPr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Scenario Analysis</a:t>
            </a:r>
          </a:p>
          <a:p>
            <a:pPr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Prototype Test Results</a:t>
            </a:r>
          </a:p>
          <a:p>
            <a:pPr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Future Steps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Time-of-Day Model: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289" y="1855726"/>
            <a:ext cx="7386234" cy="48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" name="TextBox 279"/>
          <p:cNvSpPr txBox="1"/>
          <p:nvPr/>
        </p:nvSpPr>
        <p:spPr>
          <a:xfrm>
            <a:off x="1377795" y="1289263"/>
            <a:ext cx="6247223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HBWD From-Home Trip Time-of-Day Choice Model Summary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/>
        </p:nvGraphicFramePr>
        <p:xfrm>
          <a:off x="393192" y="1417320"/>
          <a:ext cx="8421624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48"/>
          <p:cNvSpPr txBox="1">
            <a:spLocks noChangeArrowheads="1"/>
          </p:cNvSpPr>
          <p:nvPr/>
        </p:nvSpPr>
        <p:spPr bwMode="auto">
          <a:xfrm>
            <a:off x="521466" y="418500"/>
            <a:ext cx="862253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300" b="1" dirty="0" smtClean="0">
                <a:latin typeface="+mj-lt"/>
              </a:rPr>
              <a:t>Model Replication: Time-of-Day by 31 Time Slices</a:t>
            </a:r>
            <a:endParaRPr lang="en-US" sz="33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337" y="1241390"/>
            <a:ext cx="5345566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Home-based Work Direct Trips (HBWD) From Home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Model Replication: Time-of-Day</a:t>
            </a:r>
            <a:endParaRPr lang="en-US" sz="3600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873" y="2395243"/>
            <a:ext cx="7068495" cy="344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337" y="1698590"/>
            <a:ext cx="5345566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Home-based Work Direct Trips (HBWD) From Home</a:t>
            </a:r>
            <a:endParaRPr lang="en-US" sz="2000" b="1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48"/>
          <p:cNvSpPr txBox="1">
            <a:spLocks noChangeArrowheads="1"/>
          </p:cNvSpPr>
          <p:nvPr/>
        </p:nvSpPr>
        <p:spPr bwMode="auto">
          <a:xfrm>
            <a:off x="521466" y="418500"/>
            <a:ext cx="862253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300" b="1" dirty="0" smtClean="0">
                <a:latin typeface="+mj-lt"/>
              </a:rPr>
              <a:t>Model Replication: Time-of-Day by 31 Time Slices</a:t>
            </a:r>
            <a:endParaRPr lang="en-US" sz="3300" b="1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65760" y="1389184"/>
          <a:ext cx="8421624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4208" y="1237435"/>
            <a:ext cx="5060874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Home-based Work Direct Trips (HBWD) To Home</a:t>
            </a:r>
            <a:endParaRPr lang="en-US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Model Replication: Time-of-Day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416" y="2395728"/>
            <a:ext cx="704445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34208" y="1694643"/>
            <a:ext cx="5060874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000" b="1" u="sng" dirty="0" smtClean="0"/>
              <a:t>Home-based Work Direct Trips (HBWD) To Home</a:t>
            </a:r>
            <a:endParaRPr lang="en-US" sz="20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004" y="957129"/>
            <a:ext cx="6881284" cy="531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85213"/>
            <a:ext cx="782951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Model Replication: Time-of-Day</a:t>
            </a:r>
          </a:p>
          <a:p>
            <a:pPr algn="l" defTabSz="3762375"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Scenario Analysis Flow Chart</a:t>
            </a:r>
            <a:endParaRPr lang="en-US" sz="32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19768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1623" y="5279889"/>
            <a:ext cx="670906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D/MC:	Destination/Mode Choice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TOD MNL:	Multi-Nominal Logit Time-of-Day Model Base Run with No Pricing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Price/User Fee MNL:	Multi-Nominal Logit Time Shift Model including Pricing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Priced TOD:	Time-of-Day Matrices With Pricing Impacts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Base TOD:	Base Time-of-Day Matrices Without Pricing Impacts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Shift	Shifted Trips Due to Pricing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Shift Adj.:	Adjusted Amount of Shifted Trips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Adj. Price TOD:	Adjusted Time-of-Day Matrices Before Trip Suppression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Positive Adj. Shift:	Shifted Trips not Subjected to Trip Suppression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0150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TS (0.1):	Trip Suppression (Factor to be determined for each Origin-Destination Pair based on Trip Suppression Model)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8"/>
          <p:cNvGrpSpPr>
            <a:grpSpLocks/>
          </p:cNvGrpSpPr>
          <p:nvPr/>
        </p:nvGrpSpPr>
        <p:grpSpPr bwMode="auto">
          <a:xfrm>
            <a:off x="1108602" y="1205712"/>
            <a:ext cx="6910604" cy="5394509"/>
            <a:chOff x="973138" y="700088"/>
            <a:chExt cx="8024812" cy="6264275"/>
          </a:xfrm>
        </p:grpSpPr>
        <p:pic>
          <p:nvPicPr>
            <p:cNvPr id="98" name="Picture 64" descr="f2008RTP_Complete-GC.jpg"/>
            <p:cNvPicPr>
              <a:picLocks noChangeAspect="1"/>
            </p:cNvPicPr>
            <p:nvPr/>
          </p:nvPicPr>
          <p:blipFill>
            <a:blip r:embed="rId2" cstate="print"/>
            <a:srcRect l="9657" t="11267" r="10625" b="8134"/>
            <a:stretch>
              <a:fillRect/>
            </a:stretch>
          </p:blipFill>
          <p:spPr bwMode="auto">
            <a:xfrm>
              <a:off x="982663" y="700088"/>
              <a:ext cx="8015287" cy="626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Freeform 66"/>
            <p:cNvSpPr>
              <a:spLocks/>
            </p:cNvSpPr>
            <p:nvPr/>
          </p:nvSpPr>
          <p:spPr bwMode="auto">
            <a:xfrm>
              <a:off x="4394200" y="4127500"/>
              <a:ext cx="647700" cy="63500"/>
            </a:xfrm>
            <a:custGeom>
              <a:avLst/>
              <a:gdLst>
                <a:gd name="T0" fmla="*/ 0 w 647700"/>
                <a:gd name="T1" fmla="*/ 56179 h 62795"/>
                <a:gd name="T2" fmla="*/ 59267 w 647700"/>
                <a:gd name="T3" fmla="*/ 60556 h 62795"/>
                <a:gd name="T4" fmla="*/ 135467 w 647700"/>
                <a:gd name="T5" fmla="*/ 60556 h 62795"/>
                <a:gd name="T6" fmla="*/ 169333 w 647700"/>
                <a:gd name="T7" fmla="*/ 34291 h 62795"/>
                <a:gd name="T8" fmla="*/ 203200 w 647700"/>
                <a:gd name="T9" fmla="*/ 25536 h 62795"/>
                <a:gd name="T10" fmla="*/ 270933 w 647700"/>
                <a:gd name="T11" fmla="*/ 12404 h 62795"/>
                <a:gd name="T12" fmla="*/ 402167 w 647700"/>
                <a:gd name="T13" fmla="*/ 3649 h 62795"/>
                <a:gd name="T14" fmla="*/ 491067 w 647700"/>
                <a:gd name="T15" fmla="*/ 3649 h 62795"/>
                <a:gd name="T16" fmla="*/ 584200 w 647700"/>
                <a:gd name="T17" fmla="*/ 25536 h 62795"/>
                <a:gd name="T18" fmla="*/ 647700 w 647700"/>
                <a:gd name="T19" fmla="*/ 34291 h 627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700"/>
                <a:gd name="T31" fmla="*/ 0 h 62795"/>
                <a:gd name="T32" fmla="*/ 647700 w 647700"/>
                <a:gd name="T33" fmla="*/ 62795 h 627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700" h="62795">
                  <a:moveTo>
                    <a:pt x="0" y="54328"/>
                  </a:moveTo>
                  <a:cubicBezTo>
                    <a:pt x="18344" y="56092"/>
                    <a:pt x="36689" y="57856"/>
                    <a:pt x="59267" y="58562"/>
                  </a:cubicBezTo>
                  <a:cubicBezTo>
                    <a:pt x="81845" y="59268"/>
                    <a:pt x="117123" y="62795"/>
                    <a:pt x="135467" y="58562"/>
                  </a:cubicBezTo>
                  <a:cubicBezTo>
                    <a:pt x="153811" y="54329"/>
                    <a:pt x="158044" y="38806"/>
                    <a:pt x="169333" y="33162"/>
                  </a:cubicBezTo>
                  <a:cubicBezTo>
                    <a:pt x="180622" y="27518"/>
                    <a:pt x="186267" y="28223"/>
                    <a:pt x="203200" y="24695"/>
                  </a:cubicBezTo>
                  <a:cubicBezTo>
                    <a:pt x="220133" y="21167"/>
                    <a:pt x="237772" y="15523"/>
                    <a:pt x="270933" y="11995"/>
                  </a:cubicBezTo>
                  <a:cubicBezTo>
                    <a:pt x="304094" y="8467"/>
                    <a:pt x="365478" y="4939"/>
                    <a:pt x="402167" y="3528"/>
                  </a:cubicBezTo>
                  <a:cubicBezTo>
                    <a:pt x="438856" y="2117"/>
                    <a:pt x="460728" y="0"/>
                    <a:pt x="491067" y="3528"/>
                  </a:cubicBezTo>
                  <a:cubicBezTo>
                    <a:pt x="521406" y="7056"/>
                    <a:pt x="558095" y="19756"/>
                    <a:pt x="584200" y="24695"/>
                  </a:cubicBezTo>
                  <a:cubicBezTo>
                    <a:pt x="610305" y="29634"/>
                    <a:pt x="629002" y="31398"/>
                    <a:pt x="647700" y="33162"/>
                  </a:cubicBezTo>
                </a:path>
              </a:pathLst>
            </a:cu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4394200" y="4127500"/>
              <a:ext cx="647700" cy="63500"/>
            </a:xfrm>
            <a:custGeom>
              <a:avLst/>
              <a:gdLst>
                <a:gd name="T0" fmla="*/ 0 w 647700"/>
                <a:gd name="T1" fmla="*/ 56179 h 62795"/>
                <a:gd name="T2" fmla="*/ 59267 w 647700"/>
                <a:gd name="T3" fmla="*/ 60556 h 62795"/>
                <a:gd name="T4" fmla="*/ 135467 w 647700"/>
                <a:gd name="T5" fmla="*/ 60556 h 62795"/>
                <a:gd name="T6" fmla="*/ 169333 w 647700"/>
                <a:gd name="T7" fmla="*/ 34291 h 62795"/>
                <a:gd name="T8" fmla="*/ 203200 w 647700"/>
                <a:gd name="T9" fmla="*/ 25536 h 62795"/>
                <a:gd name="T10" fmla="*/ 270933 w 647700"/>
                <a:gd name="T11" fmla="*/ 12404 h 62795"/>
                <a:gd name="T12" fmla="*/ 402167 w 647700"/>
                <a:gd name="T13" fmla="*/ 3649 h 62795"/>
                <a:gd name="T14" fmla="*/ 491067 w 647700"/>
                <a:gd name="T15" fmla="*/ 3649 h 62795"/>
                <a:gd name="T16" fmla="*/ 584200 w 647700"/>
                <a:gd name="T17" fmla="*/ 25536 h 62795"/>
                <a:gd name="T18" fmla="*/ 647700 w 647700"/>
                <a:gd name="T19" fmla="*/ 34291 h 627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7700"/>
                <a:gd name="T31" fmla="*/ 0 h 62795"/>
                <a:gd name="T32" fmla="*/ 647700 w 647700"/>
                <a:gd name="T33" fmla="*/ 62795 h 627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7700" h="62795">
                  <a:moveTo>
                    <a:pt x="0" y="54328"/>
                  </a:moveTo>
                  <a:cubicBezTo>
                    <a:pt x="18344" y="56092"/>
                    <a:pt x="36689" y="57856"/>
                    <a:pt x="59267" y="58562"/>
                  </a:cubicBezTo>
                  <a:cubicBezTo>
                    <a:pt x="81845" y="59268"/>
                    <a:pt x="117123" y="62795"/>
                    <a:pt x="135467" y="58562"/>
                  </a:cubicBezTo>
                  <a:cubicBezTo>
                    <a:pt x="153811" y="54329"/>
                    <a:pt x="158044" y="38806"/>
                    <a:pt x="169333" y="33162"/>
                  </a:cubicBezTo>
                  <a:cubicBezTo>
                    <a:pt x="180622" y="27518"/>
                    <a:pt x="186267" y="28223"/>
                    <a:pt x="203200" y="24695"/>
                  </a:cubicBezTo>
                  <a:cubicBezTo>
                    <a:pt x="220133" y="21167"/>
                    <a:pt x="237772" y="15523"/>
                    <a:pt x="270933" y="11995"/>
                  </a:cubicBezTo>
                  <a:cubicBezTo>
                    <a:pt x="304094" y="8467"/>
                    <a:pt x="365478" y="4939"/>
                    <a:pt x="402167" y="3528"/>
                  </a:cubicBezTo>
                  <a:cubicBezTo>
                    <a:pt x="438856" y="2117"/>
                    <a:pt x="460728" y="0"/>
                    <a:pt x="491067" y="3528"/>
                  </a:cubicBezTo>
                  <a:cubicBezTo>
                    <a:pt x="521406" y="7056"/>
                    <a:pt x="558095" y="19756"/>
                    <a:pt x="584200" y="24695"/>
                  </a:cubicBezTo>
                  <a:cubicBezTo>
                    <a:pt x="610305" y="29634"/>
                    <a:pt x="629002" y="31398"/>
                    <a:pt x="647700" y="33162"/>
                  </a:cubicBezTo>
                </a:path>
              </a:pathLst>
            </a:custGeom>
            <a:noFill/>
            <a:ln w="47625" cap="flat" cmpd="sng" algn="ctr">
              <a:solidFill>
                <a:srgbClr val="EF3F42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1" name="Freeform 71"/>
            <p:cNvSpPr>
              <a:spLocks/>
            </p:cNvSpPr>
            <p:nvPr/>
          </p:nvSpPr>
          <p:spPr bwMode="auto">
            <a:xfrm>
              <a:off x="4243388" y="4275138"/>
              <a:ext cx="39687" cy="542925"/>
            </a:xfrm>
            <a:custGeom>
              <a:avLst/>
              <a:gdLst>
                <a:gd name="T0" fmla="*/ 41146 w 38977"/>
                <a:gd name="T1" fmla="*/ 0 h 542620"/>
                <a:gd name="T2" fmla="*/ 21729 w 38977"/>
                <a:gd name="T3" fmla="*/ 63075 h 542620"/>
                <a:gd name="T4" fmla="*/ 24503 w 38977"/>
                <a:gd name="T5" fmla="*/ 123523 h 542620"/>
                <a:gd name="T6" fmla="*/ 21729 w 38977"/>
                <a:gd name="T7" fmla="*/ 223394 h 542620"/>
                <a:gd name="T8" fmla="*/ 21729 w 38977"/>
                <a:gd name="T9" fmla="*/ 254932 h 542620"/>
                <a:gd name="T10" fmla="*/ 30051 w 38977"/>
                <a:gd name="T11" fmla="*/ 296983 h 542620"/>
                <a:gd name="T12" fmla="*/ 24503 w 38977"/>
                <a:gd name="T13" fmla="*/ 328521 h 542620"/>
                <a:gd name="T14" fmla="*/ 16180 w 38977"/>
                <a:gd name="T15" fmla="*/ 357431 h 542620"/>
                <a:gd name="T16" fmla="*/ 2312 w 38977"/>
                <a:gd name="T17" fmla="*/ 373200 h 542620"/>
                <a:gd name="T18" fmla="*/ 2312 w 38977"/>
                <a:gd name="T19" fmla="*/ 415250 h 542620"/>
                <a:gd name="T20" fmla="*/ 5086 w 38977"/>
                <a:gd name="T21" fmla="*/ 542741 h 542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977"/>
                <a:gd name="T34" fmla="*/ 0 h 542620"/>
                <a:gd name="T35" fmla="*/ 38977 w 38977"/>
                <a:gd name="T36" fmla="*/ 542620 h 542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977" h="542620">
                  <a:moveTo>
                    <a:pt x="38977" y="0"/>
                  </a:moveTo>
                  <a:cubicBezTo>
                    <a:pt x="31094" y="21239"/>
                    <a:pt x="23211" y="42479"/>
                    <a:pt x="20583" y="63062"/>
                  </a:cubicBezTo>
                  <a:cubicBezTo>
                    <a:pt x="17955" y="83645"/>
                    <a:pt x="23211" y="96782"/>
                    <a:pt x="23211" y="123496"/>
                  </a:cubicBezTo>
                  <a:cubicBezTo>
                    <a:pt x="23211" y="150210"/>
                    <a:pt x="21021" y="201448"/>
                    <a:pt x="20583" y="223345"/>
                  </a:cubicBezTo>
                  <a:cubicBezTo>
                    <a:pt x="20145" y="245242"/>
                    <a:pt x="19269" y="242614"/>
                    <a:pt x="20583" y="254876"/>
                  </a:cubicBezTo>
                  <a:cubicBezTo>
                    <a:pt x="21897" y="267138"/>
                    <a:pt x="28028" y="284655"/>
                    <a:pt x="28466" y="296917"/>
                  </a:cubicBezTo>
                  <a:cubicBezTo>
                    <a:pt x="28904" y="309179"/>
                    <a:pt x="25401" y="318376"/>
                    <a:pt x="23211" y="328448"/>
                  </a:cubicBezTo>
                  <a:cubicBezTo>
                    <a:pt x="21021" y="338520"/>
                    <a:pt x="18831" y="349906"/>
                    <a:pt x="15328" y="357351"/>
                  </a:cubicBezTo>
                  <a:cubicBezTo>
                    <a:pt x="11825" y="364796"/>
                    <a:pt x="4380" y="363483"/>
                    <a:pt x="2190" y="373117"/>
                  </a:cubicBezTo>
                  <a:cubicBezTo>
                    <a:pt x="0" y="382751"/>
                    <a:pt x="1752" y="386908"/>
                    <a:pt x="2190" y="415158"/>
                  </a:cubicBezTo>
                  <a:cubicBezTo>
                    <a:pt x="2628" y="443408"/>
                    <a:pt x="4818" y="542620"/>
                    <a:pt x="4818" y="542620"/>
                  </a:cubicBezTo>
                </a:path>
              </a:pathLst>
            </a:cu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" name="Freeform 71"/>
            <p:cNvSpPr>
              <a:spLocks/>
            </p:cNvSpPr>
            <p:nvPr/>
          </p:nvSpPr>
          <p:spPr bwMode="auto">
            <a:xfrm>
              <a:off x="4246563" y="4275138"/>
              <a:ext cx="39687" cy="542925"/>
            </a:xfrm>
            <a:custGeom>
              <a:avLst/>
              <a:gdLst>
                <a:gd name="T0" fmla="*/ 41146 w 38977"/>
                <a:gd name="T1" fmla="*/ 0 h 542620"/>
                <a:gd name="T2" fmla="*/ 21729 w 38977"/>
                <a:gd name="T3" fmla="*/ 63075 h 542620"/>
                <a:gd name="T4" fmla="*/ 24503 w 38977"/>
                <a:gd name="T5" fmla="*/ 123523 h 542620"/>
                <a:gd name="T6" fmla="*/ 21729 w 38977"/>
                <a:gd name="T7" fmla="*/ 223394 h 542620"/>
                <a:gd name="T8" fmla="*/ 21729 w 38977"/>
                <a:gd name="T9" fmla="*/ 254932 h 542620"/>
                <a:gd name="T10" fmla="*/ 30051 w 38977"/>
                <a:gd name="T11" fmla="*/ 296983 h 542620"/>
                <a:gd name="T12" fmla="*/ 24503 w 38977"/>
                <a:gd name="T13" fmla="*/ 328521 h 542620"/>
                <a:gd name="T14" fmla="*/ 16180 w 38977"/>
                <a:gd name="T15" fmla="*/ 357431 h 542620"/>
                <a:gd name="T16" fmla="*/ 2312 w 38977"/>
                <a:gd name="T17" fmla="*/ 373200 h 542620"/>
                <a:gd name="T18" fmla="*/ 2312 w 38977"/>
                <a:gd name="T19" fmla="*/ 415250 h 542620"/>
                <a:gd name="T20" fmla="*/ 5086 w 38977"/>
                <a:gd name="T21" fmla="*/ 542741 h 5426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977"/>
                <a:gd name="T34" fmla="*/ 0 h 542620"/>
                <a:gd name="T35" fmla="*/ 38977 w 38977"/>
                <a:gd name="T36" fmla="*/ 542620 h 5426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977" h="542620">
                  <a:moveTo>
                    <a:pt x="38977" y="0"/>
                  </a:moveTo>
                  <a:cubicBezTo>
                    <a:pt x="31094" y="21239"/>
                    <a:pt x="23211" y="42479"/>
                    <a:pt x="20583" y="63062"/>
                  </a:cubicBezTo>
                  <a:cubicBezTo>
                    <a:pt x="17955" y="83645"/>
                    <a:pt x="23211" y="96782"/>
                    <a:pt x="23211" y="123496"/>
                  </a:cubicBezTo>
                  <a:cubicBezTo>
                    <a:pt x="23211" y="150210"/>
                    <a:pt x="21021" y="201448"/>
                    <a:pt x="20583" y="223345"/>
                  </a:cubicBezTo>
                  <a:cubicBezTo>
                    <a:pt x="20145" y="245242"/>
                    <a:pt x="19269" y="242614"/>
                    <a:pt x="20583" y="254876"/>
                  </a:cubicBezTo>
                  <a:cubicBezTo>
                    <a:pt x="21897" y="267138"/>
                    <a:pt x="28028" y="284655"/>
                    <a:pt x="28466" y="296917"/>
                  </a:cubicBezTo>
                  <a:cubicBezTo>
                    <a:pt x="28904" y="309179"/>
                    <a:pt x="25401" y="318376"/>
                    <a:pt x="23211" y="328448"/>
                  </a:cubicBezTo>
                  <a:cubicBezTo>
                    <a:pt x="21021" y="338520"/>
                    <a:pt x="18831" y="349906"/>
                    <a:pt x="15328" y="357351"/>
                  </a:cubicBezTo>
                  <a:cubicBezTo>
                    <a:pt x="11825" y="364796"/>
                    <a:pt x="4380" y="363483"/>
                    <a:pt x="2190" y="373117"/>
                  </a:cubicBezTo>
                  <a:cubicBezTo>
                    <a:pt x="0" y="382751"/>
                    <a:pt x="1752" y="386908"/>
                    <a:pt x="2190" y="415158"/>
                  </a:cubicBezTo>
                  <a:cubicBezTo>
                    <a:pt x="2628" y="443408"/>
                    <a:pt x="4818" y="542620"/>
                    <a:pt x="4818" y="542620"/>
                  </a:cubicBezTo>
                </a:path>
              </a:pathLst>
            </a:custGeom>
            <a:noFill/>
            <a:ln w="47625" cap="flat" cmpd="sng" algn="ctr">
              <a:solidFill>
                <a:srgbClr val="EF3F42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Rectangle 8"/>
            <p:cNvSpPr>
              <a:spLocks noChangeArrowheads="1"/>
            </p:cNvSpPr>
            <p:nvPr/>
          </p:nvSpPr>
          <p:spPr bwMode="auto">
            <a:xfrm>
              <a:off x="973138" y="700088"/>
              <a:ext cx="8015287" cy="6051550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HOT Lane Projects</a:t>
            </a:r>
            <a:endParaRPr lang="en-US" sz="3600" b="1" dirty="0">
              <a:latin typeface="+mj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1134218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84477" y="2195099"/>
            <a:ext cx="5849465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l">
              <a:lnSpc>
                <a:spcPct val="95000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lang="en-US" sz="2800" b="1" dirty="0" smtClean="0"/>
              <a:t>Improvement of Volume / Count Match </a:t>
            </a:r>
            <a:br>
              <a:rPr lang="en-US" sz="2800" b="1" dirty="0" smtClean="0"/>
            </a:br>
            <a:r>
              <a:rPr lang="en-US" sz="2800" b="1" dirty="0" smtClean="0"/>
              <a:t>  (RMSE Statistics)</a:t>
            </a:r>
          </a:p>
          <a:p>
            <a:pPr marL="1311275" lvl="1" indent="233363">
              <a:lnSpc>
                <a:spcPct val="95000"/>
              </a:lnSpc>
              <a:spcBef>
                <a:spcPts val="900"/>
              </a:spcBef>
              <a:buSzPct val="85000"/>
              <a:buFont typeface="Wingdings" pitchFamily="2" charset="2"/>
              <a:buChar char="§"/>
            </a:pPr>
            <a:r>
              <a:rPr lang="en-US" sz="2400" b="1" dirty="0" smtClean="0"/>
              <a:t>AM Peak  - 2.2%</a:t>
            </a:r>
          </a:p>
          <a:p>
            <a:pPr marL="1311275" lvl="1" indent="233363">
              <a:lnSpc>
                <a:spcPct val="95000"/>
              </a:lnSpc>
              <a:spcBef>
                <a:spcPts val="900"/>
              </a:spcBef>
              <a:buSzPct val="85000"/>
              <a:buFont typeface="Wingdings" pitchFamily="2" charset="2"/>
              <a:buChar char="§"/>
            </a:pPr>
            <a:r>
              <a:rPr lang="en-US" sz="2400" b="1" dirty="0" smtClean="0"/>
              <a:t>Midday - Similar</a:t>
            </a:r>
          </a:p>
          <a:p>
            <a:pPr marL="1311275" lvl="1" indent="233363">
              <a:lnSpc>
                <a:spcPct val="95000"/>
              </a:lnSpc>
              <a:spcBef>
                <a:spcPts val="900"/>
              </a:spcBef>
              <a:buSzPct val="85000"/>
              <a:buFont typeface="Wingdings" pitchFamily="2" charset="2"/>
              <a:buChar char="§"/>
            </a:pPr>
            <a:r>
              <a:rPr lang="en-US" sz="2400" b="1" dirty="0" smtClean="0"/>
              <a:t>PM Peak - 4.3%</a:t>
            </a:r>
          </a:p>
          <a:p>
            <a:pPr marL="1311275" lvl="1" indent="233363">
              <a:lnSpc>
                <a:spcPct val="95000"/>
              </a:lnSpc>
              <a:spcBef>
                <a:spcPts val="900"/>
              </a:spcBef>
              <a:buSzPct val="85000"/>
              <a:buFont typeface="Wingdings" pitchFamily="2" charset="2"/>
              <a:buChar char="§"/>
            </a:pPr>
            <a:r>
              <a:rPr lang="en-US" sz="2400" b="1" dirty="0" smtClean="0"/>
              <a:t>Night - 4.8%</a:t>
            </a:r>
          </a:p>
        </p:txBody>
      </p:sp>
      <p:sp>
        <p:nvSpPr>
          <p:cNvPr id="6" name="Text Box 248"/>
          <p:cNvSpPr txBox="1">
            <a:spLocks noChangeArrowheads="1"/>
          </p:cNvSpPr>
          <p:nvPr/>
        </p:nvSpPr>
        <p:spPr bwMode="auto">
          <a:xfrm>
            <a:off x="521466" y="150362"/>
            <a:ext cx="8622533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400" b="1" dirty="0" smtClean="0">
                <a:latin typeface="+mj-lt"/>
              </a:rPr>
              <a:t>Prototype Test Results - Comparison of Diurnal and TOD Method </a:t>
            </a:r>
            <a:endParaRPr lang="en-US" sz="3400" b="1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Count Locations</a:t>
            </a:r>
            <a:endParaRPr lang="en-US" sz="3600" b="1" dirty="0">
              <a:latin typeface="+mj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4" name="Picture 13" descr="Count Locations.jpg"/>
          <p:cNvPicPr>
            <a:picLocks noChangeAspect="1"/>
          </p:cNvPicPr>
          <p:nvPr/>
        </p:nvPicPr>
        <p:blipFill>
          <a:blip r:embed="rId2" cstate="print"/>
          <a:srcRect l="4706" t="12830" r="4803" b="15094"/>
          <a:stretch>
            <a:fillRect/>
          </a:stretch>
        </p:blipFill>
        <p:spPr>
          <a:xfrm>
            <a:off x="257764" y="1078306"/>
            <a:ext cx="8633874" cy="53138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183811" y="4063041"/>
            <a:ext cx="961767" cy="639191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6981" y="1656272"/>
            <a:ext cx="7824159" cy="200994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6981" y="4339087"/>
            <a:ext cx="7824159" cy="200994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1065930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48"/>
          <p:cNvSpPr txBox="1">
            <a:spLocks noChangeArrowheads="1"/>
          </p:cNvSpPr>
          <p:nvPr/>
        </p:nvSpPr>
        <p:spPr bwMode="auto">
          <a:xfrm>
            <a:off x="521466" y="539271"/>
            <a:ext cx="862253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400" b="1" dirty="0" smtClean="0">
                <a:latin typeface="+mj-lt"/>
              </a:rPr>
              <a:t>Comparison of Diurnal and TOD Method </a:t>
            </a:r>
            <a:endParaRPr lang="en-US" sz="34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" t="8295" r="522" b="7995"/>
          <a:stretch>
            <a:fillRect/>
          </a:stretch>
        </p:blipFill>
        <p:spPr bwMode="auto">
          <a:xfrm>
            <a:off x="777375" y="1682151"/>
            <a:ext cx="7547102" cy="19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2" t="8018" r="522" b="6765"/>
          <a:stretch>
            <a:fillRect/>
          </a:stretch>
        </p:blipFill>
        <p:spPr bwMode="auto">
          <a:xfrm>
            <a:off x="777373" y="4373592"/>
            <a:ext cx="7547103" cy="19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77264" y="1328467"/>
            <a:ext cx="51635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Assignment Summary Statistics Using Diurnal Method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3777" y="4028531"/>
            <a:ext cx="56105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Assignment Summary Statistics Using Time-of-Day Method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66"/>
          <p:cNvSpPr txBox="1">
            <a:spLocks noChangeArrowheads="1"/>
          </p:cNvSpPr>
          <p:nvPr/>
        </p:nvSpPr>
        <p:spPr bwMode="auto">
          <a:xfrm>
            <a:off x="1741703" y="2664224"/>
            <a:ext cx="5744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defTabSz="3762375"/>
            <a:r>
              <a:rPr lang="en-US" sz="2400" b="1" dirty="0" smtClean="0"/>
              <a:t>To update and enhance the existing trip-based SCAG regional travel demand model to allow it to be used for the analysis of different pricing alternatives.</a:t>
            </a:r>
            <a:endParaRPr lang="en-US" sz="2400" b="1" dirty="0"/>
          </a:p>
        </p:txBody>
      </p:sp>
      <p:sp>
        <p:nvSpPr>
          <p:cNvPr id="109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Objective:</a:t>
            </a:r>
            <a:endParaRPr lang="en-US" sz="3600" b="1" dirty="0">
              <a:latin typeface="+mj-lt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Box 248"/>
          <p:cNvSpPr txBox="1">
            <a:spLocks noChangeArrowheads="1"/>
          </p:cNvSpPr>
          <p:nvPr/>
        </p:nvSpPr>
        <p:spPr bwMode="auto">
          <a:xfrm>
            <a:off x="521466" y="444385"/>
            <a:ext cx="862253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400" b="1" dirty="0" smtClean="0">
                <a:latin typeface="+mj-lt"/>
              </a:rPr>
              <a:t>Regional Screenline Locations</a:t>
            </a:r>
            <a:endParaRPr lang="en-US" sz="3400" b="1" dirty="0">
              <a:latin typeface="+mj-lt"/>
            </a:endParaRPr>
          </a:p>
        </p:txBody>
      </p:sp>
      <p:pic>
        <p:nvPicPr>
          <p:cNvPr id="13" name="Picture 12" descr="Screenlines.jpg"/>
          <p:cNvPicPr>
            <a:picLocks noChangeAspect="1"/>
          </p:cNvPicPr>
          <p:nvPr/>
        </p:nvPicPr>
        <p:blipFill>
          <a:blip r:embed="rId2" cstate="print"/>
          <a:srcRect l="4803" t="12830" r="4803" b="15220"/>
          <a:stretch>
            <a:fillRect/>
          </a:stretch>
        </p:blipFill>
        <p:spPr>
          <a:xfrm>
            <a:off x="258792" y="1078301"/>
            <a:ext cx="8643668" cy="53163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Prototype Tests Priced Cases</a:t>
            </a:r>
            <a:endParaRPr lang="en-US" sz="3600" b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6526" y="1091015"/>
            <a:ext cx="730346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VMT Charge $0.05 Per Mile, 3 Hour AM, 4 Hour PM Peak Periods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Trip Table Effects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Reduction of 6.0 Percent in AM Peak Trip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Reduction of 5.8 Percent in PM Peak Trip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Increase of 5.0 Percent in Midday Trips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Increase of 7.3 Percent in Night Trips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200" b="1" dirty="0" smtClean="0"/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200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z="1400" smtClean="0">
                <a:solidFill>
                  <a:schemeClr val="tx1"/>
                </a:solidFill>
              </a:rPr>
              <a:pPr/>
              <a:t>31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07671" y="4469036"/>
            <a:ext cx="6952891" cy="2000777"/>
            <a:chOff x="646981" y="4373586"/>
            <a:chExt cx="7824159" cy="225149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9" t="8051" r="362" b="6153"/>
            <a:stretch>
              <a:fillRect/>
            </a:stretch>
          </p:blipFill>
          <p:spPr bwMode="auto">
            <a:xfrm>
              <a:off x="733245" y="4459851"/>
              <a:ext cx="7643004" cy="2165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46981" y="4373586"/>
              <a:ext cx="7824159" cy="22514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84971" y="3804251"/>
            <a:ext cx="499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VMT Charges vs. No Toll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Pricing Assumptions - $0.05 Per Mile for AM and PM Peak Periods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(Trip Table)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6526" y="1091015"/>
            <a:ext cx="7303460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VMT Charge $0.05 Per Mile, 3 Hour AM, 4 Hour PM Peak Periods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/>
              <a:t>Screenline Effects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Reduction of 6.2 Percent in AM Peak Trip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Reduction of 8.0 Percent in PM Peak Trip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Increase of 8.2 Percent in Midday Trips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Increase of 6.8 Percent in Night Trips</a:t>
            </a:r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200" b="1" dirty="0" smtClean="0"/>
          </a:p>
          <a:p>
            <a:pPr lvl="1" indent="17145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200" b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z="1400" smtClean="0">
                <a:solidFill>
                  <a:schemeClr val="tx1"/>
                </a:solidFill>
              </a:rPr>
              <a:pPr/>
              <a:t>32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62375">
              <a:lnSpc>
                <a:spcPct val="90000"/>
              </a:lnSpc>
            </a:pPr>
            <a:r>
              <a:rPr lang="en-US" sz="3600" b="1" dirty="0" smtClean="0"/>
              <a:t>Prototype Tests </a:t>
            </a:r>
            <a:r>
              <a:rPr lang="en-US" sz="3600" b="1" dirty="0" smtClean="0">
                <a:latin typeface="+mj-lt"/>
              </a:rPr>
              <a:t>Priced Cases (cont’d)</a:t>
            </a:r>
            <a:endParaRPr lang="en-US" sz="3600" b="1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6330" y="4462884"/>
            <a:ext cx="6944260" cy="1998287"/>
            <a:chOff x="646981" y="2518907"/>
            <a:chExt cx="7824159" cy="2251488"/>
          </a:xfrm>
        </p:grpSpPr>
        <p:sp>
          <p:nvSpPr>
            <p:cNvPr id="13" name="Rectangle 12"/>
            <p:cNvSpPr/>
            <p:nvPr/>
          </p:nvSpPr>
          <p:spPr>
            <a:xfrm>
              <a:off x="646981" y="2518907"/>
              <a:ext cx="7824159" cy="22514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2" t="6803" r="522" b="7516"/>
            <a:stretch>
              <a:fillRect/>
            </a:stretch>
          </p:blipFill>
          <p:spPr bwMode="auto">
            <a:xfrm>
              <a:off x="741871" y="2578505"/>
              <a:ext cx="7617126" cy="215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2189315" y="3795617"/>
            <a:ext cx="499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VMT Charges vs. No Toll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Pricing Assumptions - $0.05 Per Mile for AM and PM Peak Periods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(Screenline Comparison)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30654" y="2626518"/>
            <a:ext cx="3999542" cy="162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Regional Freeway Pricing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Cordon Pricing</a:t>
            </a:r>
          </a:p>
          <a:p>
            <a:pPr indent="171450" algn="l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/>
              <a:t>Parking Pricing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z="1400" smtClean="0">
                <a:solidFill>
                  <a:schemeClr val="tx1"/>
                </a:solidFill>
              </a:rPr>
              <a:pPr/>
              <a:t>33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62375">
              <a:lnSpc>
                <a:spcPct val="90000"/>
              </a:lnSpc>
            </a:pPr>
            <a:r>
              <a:rPr lang="en-US" sz="3600" b="1" dirty="0" smtClean="0"/>
              <a:t>Prototype Tests </a:t>
            </a:r>
            <a:r>
              <a:rPr lang="en-US" sz="3600" b="1" dirty="0" smtClean="0">
                <a:latin typeface="+mj-lt"/>
              </a:rPr>
              <a:t>Priced Cases (cont’d)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2852" y="1571681"/>
            <a:ext cx="8116762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4163" algn="l"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 smtClean="0"/>
              <a:t>Use of TOD Improves Model Calibration / Validation Status</a:t>
            </a:r>
          </a:p>
          <a:p>
            <a:pPr indent="284163" algn="l"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 smtClean="0"/>
              <a:t>The Higher / Vaster Application of Pricing, the Higher Impacts </a:t>
            </a:r>
            <a:br>
              <a:rPr lang="en-US" sz="2400" b="1" dirty="0" smtClean="0"/>
            </a:br>
            <a:r>
              <a:rPr lang="en-US" sz="2400" b="1" dirty="0" smtClean="0"/>
              <a:t>    in AM and PM Peak Trip Reduction</a:t>
            </a:r>
          </a:p>
          <a:p>
            <a:pPr indent="284163" algn="l">
              <a:spcBef>
                <a:spcPts val="1000"/>
              </a:spcBef>
              <a:buFont typeface="+mj-lt"/>
              <a:buAutoNum type="arabicPeriod"/>
            </a:pPr>
            <a:r>
              <a:rPr lang="en-US" sz="2400" b="1" dirty="0" smtClean="0"/>
              <a:t>Targeted Cordon and Parking Pricing in Hypothetical </a:t>
            </a:r>
            <a:br>
              <a:rPr lang="en-US" sz="2400" b="1" dirty="0" smtClean="0"/>
            </a:br>
            <a:r>
              <a:rPr lang="en-US" sz="2400" b="1" dirty="0" smtClean="0"/>
              <a:t>    Downtown LA Pricing: </a:t>
            </a:r>
          </a:p>
          <a:p>
            <a:pPr marL="401638" lvl="1" indent="230188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/>
              <a:t>Affected Trips About 2.0 Percent</a:t>
            </a:r>
          </a:p>
          <a:p>
            <a:pPr marL="401638" lvl="1" indent="230188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/>
              <a:t>Trip Reduction for AM and PM Peak From -1.0 to -0.3 Percent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z="1400" smtClean="0">
                <a:solidFill>
                  <a:schemeClr val="tx1"/>
                </a:solidFill>
              </a:rPr>
              <a:pPr/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Summary of Prototype Tests</a:t>
            </a:r>
            <a:endParaRPr lang="en-US" sz="36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884" y="5183192"/>
            <a:ext cx="80775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Future Steps: Tests and Scenario Analysis With Integrated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6"/>
          <p:cNvSpPr>
            <a:spLocks noChangeArrowheads="1"/>
          </p:cNvSpPr>
          <p:nvPr/>
        </p:nvSpPr>
        <p:spPr bwMode="auto">
          <a:xfrm>
            <a:off x="1553672" y="990075"/>
            <a:ext cx="598810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l"/>
            <a:r>
              <a:rPr lang="en-US" sz="1400" b="1" dirty="0"/>
              <a:t>Acknowledgement:</a:t>
            </a:r>
          </a:p>
          <a:p>
            <a:pPr algn="l"/>
            <a:r>
              <a:rPr lang="en-US" sz="1400" b="0" dirty="0" smtClean="0"/>
              <a:t>Contributions of Annie Nam,  </a:t>
            </a:r>
            <a:r>
              <a:rPr lang="en-US" sz="1400" b="0" dirty="0" err="1" smtClean="0"/>
              <a:t>Guoxiong</a:t>
            </a:r>
            <a:r>
              <a:rPr lang="en-US" sz="1400" b="0" dirty="0" smtClean="0"/>
              <a:t> Huang, Wesley Hong and Warren </a:t>
            </a:r>
            <a:r>
              <a:rPr lang="en-US" sz="1400" b="0" dirty="0" err="1" smtClean="0"/>
              <a:t>Whiteaker</a:t>
            </a:r>
            <a:r>
              <a:rPr lang="en-US" sz="1400" b="0" dirty="0" smtClean="0"/>
              <a:t> of Southern California Association of Governments, Linda </a:t>
            </a:r>
            <a:r>
              <a:rPr lang="en-US" sz="1400" b="0" dirty="0" err="1" smtClean="0"/>
              <a:t>Bohlinger</a:t>
            </a:r>
            <a:r>
              <a:rPr lang="en-US" sz="1400" b="0" dirty="0" smtClean="0"/>
              <a:t> of HNTB Corporation, Edward Regan of Wilbur Smith Associates, Thomas Adler, Mark Fowler of RSG are greatly appreciated.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6452" y="3286408"/>
            <a:ext cx="4942544" cy="899313"/>
            <a:chOff x="1515438" y="6097874"/>
            <a:chExt cx="4942544" cy="899313"/>
          </a:xfrm>
        </p:grpSpPr>
        <p:grpSp>
          <p:nvGrpSpPr>
            <p:cNvPr id="4" name="Group 238"/>
            <p:cNvGrpSpPr>
              <a:grpSpLocks/>
            </p:cNvGrpSpPr>
            <p:nvPr/>
          </p:nvGrpSpPr>
          <p:grpSpPr bwMode="auto">
            <a:xfrm>
              <a:off x="1515446" y="6229143"/>
              <a:ext cx="2907222" cy="636684"/>
              <a:chOff x="24533" y="12974"/>
              <a:chExt cx="2940" cy="598"/>
            </a:xfrm>
          </p:grpSpPr>
          <p:grpSp>
            <p:nvGrpSpPr>
              <p:cNvPr id="85" name="Group 233"/>
              <p:cNvGrpSpPr>
                <a:grpSpLocks/>
              </p:cNvGrpSpPr>
              <p:nvPr/>
            </p:nvGrpSpPr>
            <p:grpSpPr bwMode="auto">
              <a:xfrm>
                <a:off x="24533" y="12974"/>
                <a:ext cx="591" cy="598"/>
                <a:chOff x="25345" y="13280"/>
                <a:chExt cx="591" cy="598"/>
              </a:xfrm>
            </p:grpSpPr>
            <p:sp>
              <p:nvSpPr>
                <p:cNvPr id="89" name="Freeform 227"/>
                <p:cNvSpPr>
                  <a:spLocks/>
                </p:cNvSpPr>
                <p:nvPr/>
              </p:nvSpPr>
              <p:spPr bwMode="auto">
                <a:xfrm>
                  <a:off x="25685" y="13283"/>
                  <a:ext cx="249" cy="255"/>
                </a:xfrm>
                <a:custGeom>
                  <a:avLst/>
                  <a:gdLst/>
                  <a:ahLst/>
                  <a:cxnLst>
                    <a:cxn ang="0">
                      <a:pos x="249" y="0"/>
                    </a:cxn>
                    <a:cxn ang="0">
                      <a:pos x="249" y="192"/>
                    </a:cxn>
                    <a:cxn ang="0">
                      <a:pos x="0" y="255"/>
                    </a:cxn>
                    <a:cxn ang="0">
                      <a:pos x="249" y="0"/>
                    </a:cxn>
                  </a:cxnLst>
                  <a:rect l="0" t="0" r="r" b="b"/>
                  <a:pathLst>
                    <a:path w="249" h="255">
                      <a:moveTo>
                        <a:pt x="249" y="0"/>
                      </a:moveTo>
                      <a:lnTo>
                        <a:pt x="249" y="192"/>
                      </a:lnTo>
                      <a:lnTo>
                        <a:pt x="0" y="255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69B4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228"/>
                <p:cNvSpPr>
                  <a:spLocks/>
                </p:cNvSpPr>
                <p:nvPr/>
              </p:nvSpPr>
              <p:spPr bwMode="auto">
                <a:xfrm>
                  <a:off x="25681" y="13541"/>
                  <a:ext cx="253" cy="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3" y="0"/>
                    </a:cxn>
                    <a:cxn ang="0">
                      <a:pos x="253" y="1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3" h="100">
                      <a:moveTo>
                        <a:pt x="0" y="0"/>
                      </a:moveTo>
                      <a:lnTo>
                        <a:pt x="253" y="0"/>
                      </a:lnTo>
                      <a:lnTo>
                        <a:pt x="253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229"/>
                <p:cNvSpPr>
                  <a:spLocks/>
                </p:cNvSpPr>
                <p:nvPr/>
              </p:nvSpPr>
              <p:spPr bwMode="auto">
                <a:xfrm>
                  <a:off x="25681" y="13542"/>
                  <a:ext cx="255" cy="2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5" y="135"/>
                    </a:cxn>
                    <a:cxn ang="0">
                      <a:pos x="255" y="2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5" h="201">
                      <a:moveTo>
                        <a:pt x="0" y="0"/>
                      </a:moveTo>
                      <a:lnTo>
                        <a:pt x="255" y="135"/>
                      </a:lnTo>
                      <a:lnTo>
                        <a:pt x="255" y="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230"/>
                <p:cNvSpPr>
                  <a:spLocks/>
                </p:cNvSpPr>
                <p:nvPr/>
              </p:nvSpPr>
              <p:spPr bwMode="auto">
                <a:xfrm>
                  <a:off x="25346" y="13541"/>
                  <a:ext cx="333" cy="337"/>
                </a:xfrm>
                <a:custGeom>
                  <a:avLst/>
                  <a:gdLst/>
                  <a:ahLst/>
                  <a:cxnLst>
                    <a:cxn ang="0">
                      <a:pos x="333" y="0"/>
                    </a:cxn>
                    <a:cxn ang="0">
                      <a:pos x="0" y="79"/>
                    </a:cxn>
                    <a:cxn ang="0">
                      <a:pos x="0" y="337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33" h="337">
                      <a:moveTo>
                        <a:pt x="333" y="0"/>
                      </a:moveTo>
                      <a:lnTo>
                        <a:pt x="0" y="79"/>
                      </a:lnTo>
                      <a:lnTo>
                        <a:pt x="0" y="337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231"/>
                <p:cNvSpPr>
                  <a:spLocks/>
                </p:cNvSpPr>
                <p:nvPr/>
              </p:nvSpPr>
              <p:spPr bwMode="auto">
                <a:xfrm>
                  <a:off x="25345" y="13406"/>
                  <a:ext cx="333" cy="135"/>
                </a:xfrm>
                <a:custGeom>
                  <a:avLst/>
                  <a:gdLst/>
                  <a:ahLst/>
                  <a:cxnLst>
                    <a:cxn ang="0">
                      <a:pos x="333" y="135"/>
                    </a:cxn>
                    <a:cxn ang="0">
                      <a:pos x="0" y="135"/>
                    </a:cxn>
                    <a:cxn ang="0">
                      <a:pos x="0" y="0"/>
                    </a:cxn>
                    <a:cxn ang="0">
                      <a:pos x="333" y="135"/>
                    </a:cxn>
                  </a:cxnLst>
                  <a:rect l="0" t="0" r="r" b="b"/>
                  <a:pathLst>
                    <a:path w="333" h="135">
                      <a:moveTo>
                        <a:pt x="333" y="135"/>
                      </a:moveTo>
                      <a:lnTo>
                        <a:pt x="0" y="135"/>
                      </a:lnTo>
                      <a:lnTo>
                        <a:pt x="0" y="0"/>
                      </a:lnTo>
                      <a:lnTo>
                        <a:pt x="333" y="1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232"/>
                <p:cNvSpPr>
                  <a:spLocks/>
                </p:cNvSpPr>
                <p:nvPr/>
              </p:nvSpPr>
              <p:spPr bwMode="auto">
                <a:xfrm>
                  <a:off x="25346" y="13280"/>
                  <a:ext cx="332" cy="259"/>
                </a:xfrm>
                <a:custGeom>
                  <a:avLst/>
                  <a:gdLst/>
                  <a:ahLst/>
                  <a:cxnLst>
                    <a:cxn ang="0">
                      <a:pos x="332" y="259"/>
                    </a:cxn>
                    <a:cxn ang="0">
                      <a:pos x="0" y="76"/>
                    </a:cxn>
                    <a:cxn ang="0">
                      <a:pos x="0" y="0"/>
                    </a:cxn>
                    <a:cxn ang="0">
                      <a:pos x="332" y="259"/>
                    </a:cxn>
                  </a:cxnLst>
                  <a:rect l="0" t="0" r="r" b="b"/>
                  <a:pathLst>
                    <a:path w="332" h="259">
                      <a:moveTo>
                        <a:pt x="332" y="259"/>
                      </a:moveTo>
                      <a:lnTo>
                        <a:pt x="0" y="76"/>
                      </a:lnTo>
                      <a:lnTo>
                        <a:pt x="0" y="0"/>
                      </a:lnTo>
                      <a:lnTo>
                        <a:pt x="332" y="2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237"/>
              <p:cNvGrpSpPr>
                <a:grpSpLocks/>
              </p:cNvGrpSpPr>
              <p:nvPr/>
            </p:nvGrpSpPr>
            <p:grpSpPr bwMode="auto">
              <a:xfrm>
                <a:off x="25207" y="13113"/>
                <a:ext cx="2266" cy="244"/>
                <a:chOff x="25359" y="13551"/>
                <a:chExt cx="2266" cy="244"/>
              </a:xfrm>
            </p:grpSpPr>
            <p:sp>
              <p:nvSpPr>
                <p:cNvPr id="87" name="WordArt 2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359" y="13551"/>
                  <a:ext cx="1502" cy="1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Narrow"/>
                    </a:rPr>
                    <a:t>SOUTHERN CALIFORNIA</a:t>
                  </a:r>
                </a:p>
              </p:txBody>
            </p:sp>
            <p:sp>
              <p:nvSpPr>
                <p:cNvPr id="88" name="WordArt 23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359" y="13695"/>
                  <a:ext cx="2266" cy="1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Narrow"/>
                    </a:rPr>
                    <a:t>ASSOCIATION of GOVERNMENTS</a:t>
                  </a:r>
                </a:p>
              </p:txBody>
            </p:sp>
          </p:grpSp>
        </p:grpSp>
        <p:grpSp>
          <p:nvGrpSpPr>
            <p:cNvPr id="5" name="Group 1397"/>
            <p:cNvGrpSpPr>
              <a:grpSpLocks noChangeAspect="1"/>
            </p:cNvGrpSpPr>
            <p:nvPr/>
          </p:nvGrpSpPr>
          <p:grpSpPr bwMode="auto">
            <a:xfrm>
              <a:off x="4977970" y="6097873"/>
              <a:ext cx="1480013" cy="899311"/>
              <a:chOff x="1127" y="984"/>
              <a:chExt cx="3605" cy="2192"/>
            </a:xfrm>
          </p:grpSpPr>
          <p:grpSp>
            <p:nvGrpSpPr>
              <p:cNvPr id="6" name="Group 1398"/>
              <p:cNvGrpSpPr>
                <a:grpSpLocks noChangeAspect="1"/>
              </p:cNvGrpSpPr>
              <p:nvPr/>
            </p:nvGrpSpPr>
            <p:grpSpPr bwMode="auto">
              <a:xfrm>
                <a:off x="1127" y="2206"/>
                <a:ext cx="2656" cy="378"/>
                <a:chOff x="1127" y="2206"/>
                <a:chExt cx="2656" cy="378"/>
              </a:xfrm>
            </p:grpSpPr>
            <p:sp>
              <p:nvSpPr>
                <p:cNvPr id="74" name="Freeform 1399"/>
                <p:cNvSpPr>
                  <a:spLocks noChangeAspect="1"/>
                </p:cNvSpPr>
                <p:nvPr/>
              </p:nvSpPr>
              <p:spPr bwMode="auto">
                <a:xfrm>
                  <a:off x="1127" y="2220"/>
                  <a:ext cx="487" cy="364"/>
                </a:xfrm>
                <a:custGeom>
                  <a:avLst/>
                  <a:gdLst/>
                  <a:ahLst/>
                  <a:cxnLst>
                    <a:cxn ang="0">
                      <a:pos x="217" y="208"/>
                    </a:cxn>
                    <a:cxn ang="0">
                      <a:pos x="195" y="208"/>
                    </a:cxn>
                    <a:cxn ang="0">
                      <a:pos x="139" y="44"/>
                    </a:cxn>
                    <a:cxn ang="0">
                      <a:pos x="82" y="208"/>
                    </a:cxn>
                    <a:cxn ang="0">
                      <a:pos x="61" y="208"/>
                    </a:cxn>
                    <a:cxn ang="0">
                      <a:pos x="0" y="5"/>
                    </a:cxn>
                    <a:cxn ang="0">
                      <a:pos x="26" y="0"/>
                    </a:cxn>
                    <a:cxn ang="0">
                      <a:pos x="74" y="165"/>
                    </a:cxn>
                    <a:cxn ang="0">
                      <a:pos x="126" y="5"/>
                    </a:cxn>
                    <a:cxn ang="0">
                      <a:pos x="152" y="5"/>
                    </a:cxn>
                    <a:cxn ang="0">
                      <a:pos x="204" y="165"/>
                    </a:cxn>
                    <a:cxn ang="0">
                      <a:pos x="252" y="5"/>
                    </a:cxn>
                    <a:cxn ang="0">
                      <a:pos x="278" y="5"/>
                    </a:cxn>
                    <a:cxn ang="0">
                      <a:pos x="217" y="208"/>
                    </a:cxn>
                  </a:cxnLst>
                  <a:rect l="0" t="0" r="r" b="b"/>
                  <a:pathLst>
                    <a:path w="278" h="208">
                      <a:moveTo>
                        <a:pt x="217" y="208"/>
                      </a:moveTo>
                      <a:lnTo>
                        <a:pt x="195" y="208"/>
                      </a:lnTo>
                      <a:lnTo>
                        <a:pt x="139" y="44"/>
                      </a:lnTo>
                      <a:lnTo>
                        <a:pt x="82" y="208"/>
                      </a:lnTo>
                      <a:lnTo>
                        <a:pt x="61" y="208"/>
                      </a:lnTo>
                      <a:lnTo>
                        <a:pt x="0" y="5"/>
                      </a:lnTo>
                      <a:lnTo>
                        <a:pt x="26" y="0"/>
                      </a:lnTo>
                      <a:lnTo>
                        <a:pt x="74" y="165"/>
                      </a:lnTo>
                      <a:lnTo>
                        <a:pt x="126" y="5"/>
                      </a:lnTo>
                      <a:lnTo>
                        <a:pt x="152" y="5"/>
                      </a:lnTo>
                      <a:lnTo>
                        <a:pt x="204" y="165"/>
                      </a:lnTo>
                      <a:lnTo>
                        <a:pt x="252" y="5"/>
                      </a:lnTo>
                      <a:lnTo>
                        <a:pt x="278" y="5"/>
                      </a:lnTo>
                      <a:lnTo>
                        <a:pt x="217" y="208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1400"/>
                <p:cNvSpPr>
                  <a:spLocks noChangeAspect="1" noEditPoints="1"/>
                </p:cNvSpPr>
                <p:nvPr/>
              </p:nvSpPr>
              <p:spPr bwMode="auto">
                <a:xfrm>
                  <a:off x="1636" y="2229"/>
                  <a:ext cx="60" cy="355"/>
                </a:xfrm>
                <a:custGeom>
                  <a:avLst/>
                  <a:gdLst/>
                  <a:ahLst/>
                  <a:cxnLst>
                    <a:cxn ang="0">
                      <a:pos x="1" y="14"/>
                    </a:cxn>
                    <a:cxn ang="0">
                      <a:pos x="7" y="14"/>
                    </a:cxn>
                    <a:cxn ang="0">
                      <a:pos x="7" y="47"/>
                    </a:cxn>
                    <a:cxn ang="0">
                      <a:pos x="1" y="47"/>
                    </a:cxn>
                    <a:cxn ang="0">
                      <a:pos x="1" y="14"/>
                    </a:cxn>
                    <a:cxn ang="0">
                      <a:pos x="4" y="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8" h="47">
                      <a:moveTo>
                        <a:pt x="1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lnTo>
                        <a:pt x="1" y="14"/>
                      </a:lnTo>
                      <a:close/>
                      <a:moveTo>
                        <a:pt x="4" y="8"/>
                      </a:move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6"/>
                        <a:pt x="6" y="8"/>
                        <a:pt x="4" y="8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1401"/>
                <p:cNvSpPr>
                  <a:spLocks noChangeAspect="1"/>
                </p:cNvSpPr>
                <p:nvPr/>
              </p:nvSpPr>
              <p:spPr bwMode="auto">
                <a:xfrm>
                  <a:off x="1764" y="2206"/>
                  <a:ext cx="46" cy="378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0" y="4"/>
                    </a:cxn>
                    <a:cxn ang="0">
                      <a:pos x="26" y="0"/>
                    </a:cxn>
                    <a:cxn ang="0">
                      <a:pos x="26" y="216"/>
                    </a:cxn>
                    <a:cxn ang="0">
                      <a:pos x="0" y="216"/>
                    </a:cxn>
                  </a:cxnLst>
                  <a:rect l="0" t="0" r="r" b="b"/>
                  <a:pathLst>
                    <a:path w="26" h="216">
                      <a:moveTo>
                        <a:pt x="0" y="216"/>
                      </a:moveTo>
                      <a:lnTo>
                        <a:pt x="0" y="4"/>
                      </a:lnTo>
                      <a:lnTo>
                        <a:pt x="26" y="0"/>
                      </a:lnTo>
                      <a:lnTo>
                        <a:pt x="26" y="216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402"/>
                <p:cNvSpPr>
                  <a:spLocks noChangeAspect="1" noEditPoints="1"/>
                </p:cNvSpPr>
                <p:nvPr/>
              </p:nvSpPr>
              <p:spPr bwMode="auto">
                <a:xfrm>
                  <a:off x="1887" y="2206"/>
                  <a:ext cx="219" cy="378"/>
                </a:xfrm>
                <a:custGeom>
                  <a:avLst/>
                  <a:gdLst/>
                  <a:ahLst/>
                  <a:cxnLst>
                    <a:cxn ang="0">
                      <a:pos x="15" y="22"/>
                    </a:cxn>
                    <a:cxn ang="0">
                      <a:pos x="6" y="27"/>
                    </a:cxn>
                    <a:cxn ang="0">
                      <a:pos x="6" y="44"/>
                    </a:cxn>
                    <a:cxn ang="0">
                      <a:pos x="13" y="45"/>
                    </a:cxn>
                    <a:cxn ang="0">
                      <a:pos x="23" y="33"/>
                    </a:cxn>
                    <a:cxn ang="0">
                      <a:pos x="15" y="22"/>
                    </a:cxn>
                    <a:cxn ang="0">
                      <a:pos x="13" y="50"/>
                    </a:cxn>
                    <a:cxn ang="0">
                      <a:pos x="0" y="48"/>
                    </a:cxn>
                    <a:cxn ang="0">
                      <a:pos x="0" y="1"/>
                    </a:cxn>
                    <a:cxn ang="0">
                      <a:pos x="6" y="0"/>
                    </a:cxn>
                    <a:cxn ang="0">
                      <a:pos x="6" y="21"/>
                    </a:cxn>
                    <a:cxn ang="0">
                      <a:pos x="16" y="16"/>
                    </a:cxn>
                    <a:cxn ang="0">
                      <a:pos x="29" y="32"/>
                    </a:cxn>
                    <a:cxn ang="0">
                      <a:pos x="13" y="50"/>
                    </a:cxn>
                  </a:cxnLst>
                  <a:rect l="0" t="0" r="r" b="b"/>
                  <a:pathLst>
                    <a:path w="29" h="50">
                      <a:moveTo>
                        <a:pt x="15" y="22"/>
                      </a:moveTo>
                      <a:cubicBezTo>
                        <a:pt x="12" y="22"/>
                        <a:pt x="9" y="24"/>
                        <a:pt x="6" y="27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8" y="45"/>
                        <a:pt x="10" y="45"/>
                        <a:pt x="13" y="45"/>
                      </a:cubicBezTo>
                      <a:cubicBezTo>
                        <a:pt x="19" y="45"/>
                        <a:pt x="23" y="41"/>
                        <a:pt x="23" y="33"/>
                      </a:cubicBezTo>
                      <a:cubicBezTo>
                        <a:pt x="23" y="26"/>
                        <a:pt x="20" y="22"/>
                        <a:pt x="15" y="22"/>
                      </a:cubicBezTo>
                      <a:moveTo>
                        <a:pt x="13" y="50"/>
                      </a:moveTo>
                      <a:cubicBezTo>
                        <a:pt x="8" y="50"/>
                        <a:pt x="5" y="49"/>
                        <a:pt x="0" y="4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9" y="19"/>
                        <a:pt x="12" y="16"/>
                        <a:pt x="16" y="16"/>
                      </a:cubicBezTo>
                      <a:cubicBezTo>
                        <a:pt x="23" y="16"/>
                        <a:pt x="29" y="22"/>
                        <a:pt x="29" y="32"/>
                      </a:cubicBezTo>
                      <a:cubicBezTo>
                        <a:pt x="29" y="44"/>
                        <a:pt x="22" y="50"/>
                        <a:pt x="13" y="50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1403"/>
                <p:cNvSpPr>
                  <a:spLocks noChangeAspect="1"/>
                </p:cNvSpPr>
                <p:nvPr/>
              </p:nvSpPr>
              <p:spPr bwMode="auto">
                <a:xfrm>
                  <a:off x="2151" y="2334"/>
                  <a:ext cx="205" cy="250"/>
                </a:xfrm>
                <a:custGeom>
                  <a:avLst/>
                  <a:gdLst/>
                  <a:ahLst/>
                  <a:cxnLst>
                    <a:cxn ang="0">
                      <a:pos x="22" y="33"/>
                    </a:cxn>
                    <a:cxn ang="0">
                      <a:pos x="21" y="28"/>
                    </a:cxn>
                    <a:cxn ang="0">
                      <a:pos x="10" y="33"/>
                    </a:cxn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6" y="22"/>
                    </a:cxn>
                    <a:cxn ang="0">
                      <a:pos x="11" y="28"/>
                    </a:cxn>
                    <a:cxn ang="0">
                      <a:pos x="21" y="23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33"/>
                    </a:cxn>
                    <a:cxn ang="0">
                      <a:pos x="22" y="33"/>
                    </a:cxn>
                  </a:cxnLst>
                  <a:rect l="0" t="0" r="r" b="b"/>
                  <a:pathLst>
                    <a:path w="27" h="33">
                      <a:moveTo>
                        <a:pt x="22" y="33"/>
                      </a:move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18" y="31"/>
                        <a:pt x="14" y="33"/>
                        <a:pt x="10" y="33"/>
                      </a:cubicBezTo>
                      <a:cubicBezTo>
                        <a:pt x="3" y="33"/>
                        <a:pt x="0" y="30"/>
                        <a:pt x="0" y="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6"/>
                        <a:pt x="8" y="28"/>
                        <a:pt x="11" y="28"/>
                      </a:cubicBezTo>
                      <a:cubicBezTo>
                        <a:pt x="14" y="28"/>
                        <a:pt x="18" y="26"/>
                        <a:pt x="21" y="23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lnTo>
                        <a:pt x="22" y="33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404"/>
                <p:cNvSpPr>
                  <a:spLocks noChangeAspect="1"/>
                </p:cNvSpPr>
                <p:nvPr/>
              </p:nvSpPr>
              <p:spPr bwMode="auto">
                <a:xfrm>
                  <a:off x="2417" y="2327"/>
                  <a:ext cx="137" cy="257"/>
                </a:xfrm>
                <a:custGeom>
                  <a:avLst/>
                  <a:gdLst/>
                  <a:ahLst/>
                  <a:cxnLst>
                    <a:cxn ang="0">
                      <a:pos x="6" y="14"/>
                    </a:cxn>
                    <a:cxn ang="0">
                      <a:pos x="6" y="34"/>
                    </a:cxn>
                    <a:cxn ang="0">
                      <a:pos x="0" y="34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6" y="8"/>
                    </a:cxn>
                    <a:cxn ang="0">
                      <a:pos x="17" y="0"/>
                    </a:cxn>
                    <a:cxn ang="0">
                      <a:pos x="18" y="6"/>
                    </a:cxn>
                    <a:cxn ang="0">
                      <a:pos x="6" y="14"/>
                    </a:cxn>
                  </a:cxnLst>
                  <a:rect l="0" t="0" r="r" b="b"/>
                  <a:pathLst>
                    <a:path w="18" h="34">
                      <a:moveTo>
                        <a:pt x="6" y="14"/>
                      </a:move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8" y="4"/>
                        <a:pt x="12" y="1"/>
                        <a:pt x="17" y="0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3" y="7"/>
                        <a:pt x="8" y="10"/>
                        <a:pt x="6" y="14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1405"/>
                <p:cNvSpPr>
                  <a:spLocks noChangeAspect="1"/>
                </p:cNvSpPr>
                <p:nvPr/>
              </p:nvSpPr>
              <p:spPr bwMode="auto">
                <a:xfrm>
                  <a:off x="2592" y="2220"/>
                  <a:ext cx="212" cy="364"/>
                </a:xfrm>
                <a:custGeom>
                  <a:avLst/>
                  <a:gdLst/>
                  <a:ahLst/>
                  <a:cxnLst>
                    <a:cxn ang="0">
                      <a:pos x="13" y="48"/>
                    </a:cxn>
                    <a:cxn ang="0">
                      <a:pos x="0" y="45"/>
                    </a:cxn>
                    <a:cxn ang="0">
                      <a:pos x="1" y="39"/>
                    </a:cxn>
                    <a:cxn ang="0">
                      <a:pos x="14" y="43"/>
                    </a:cxn>
                    <a:cxn ang="0">
                      <a:pos x="22" y="35"/>
                    </a:cxn>
                    <a:cxn ang="0">
                      <a:pos x="13" y="26"/>
                    </a:cxn>
                    <a:cxn ang="0">
                      <a:pos x="1" y="12"/>
                    </a:cxn>
                    <a:cxn ang="0">
                      <a:pos x="15" y="0"/>
                    </a:cxn>
                    <a:cxn ang="0">
                      <a:pos x="26" y="3"/>
                    </a:cxn>
                    <a:cxn ang="0">
                      <a:pos x="25" y="9"/>
                    </a:cxn>
                    <a:cxn ang="0">
                      <a:pos x="15" y="6"/>
                    </a:cxn>
                    <a:cxn ang="0">
                      <a:pos x="7" y="12"/>
                    </a:cxn>
                    <a:cxn ang="0">
                      <a:pos x="16" y="21"/>
                    </a:cxn>
                    <a:cxn ang="0">
                      <a:pos x="28" y="35"/>
                    </a:cxn>
                    <a:cxn ang="0">
                      <a:pos x="13" y="48"/>
                    </a:cxn>
                  </a:cxnLst>
                  <a:rect l="0" t="0" r="r" b="b"/>
                  <a:pathLst>
                    <a:path w="28" h="48">
                      <a:moveTo>
                        <a:pt x="13" y="48"/>
                      </a:moveTo>
                      <a:cubicBezTo>
                        <a:pt x="8" y="48"/>
                        <a:pt x="4" y="47"/>
                        <a:pt x="0" y="45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4" y="41"/>
                        <a:pt x="9" y="43"/>
                        <a:pt x="14" y="43"/>
                      </a:cubicBezTo>
                      <a:cubicBezTo>
                        <a:pt x="18" y="43"/>
                        <a:pt x="22" y="40"/>
                        <a:pt x="22" y="35"/>
                      </a:cubicBezTo>
                      <a:cubicBezTo>
                        <a:pt x="22" y="31"/>
                        <a:pt x="20" y="29"/>
                        <a:pt x="13" y="26"/>
                      </a:cubicBezTo>
                      <a:cubicBezTo>
                        <a:pt x="4" y="22"/>
                        <a:pt x="1" y="19"/>
                        <a:pt x="1" y="12"/>
                      </a:cubicBezTo>
                      <a:cubicBezTo>
                        <a:pt x="1" y="5"/>
                        <a:pt x="6" y="0"/>
                        <a:pt x="15" y="0"/>
                      </a:cubicBezTo>
                      <a:cubicBezTo>
                        <a:pt x="20" y="0"/>
                        <a:pt x="23" y="1"/>
                        <a:pt x="26" y="3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7"/>
                        <a:pt x="19" y="6"/>
                        <a:pt x="15" y="6"/>
                      </a:cubicBezTo>
                      <a:cubicBezTo>
                        <a:pt x="9" y="6"/>
                        <a:pt x="7" y="9"/>
                        <a:pt x="7" y="12"/>
                      </a:cubicBezTo>
                      <a:cubicBezTo>
                        <a:pt x="7" y="16"/>
                        <a:pt x="9" y="17"/>
                        <a:pt x="16" y="21"/>
                      </a:cubicBezTo>
                      <a:cubicBezTo>
                        <a:pt x="25" y="25"/>
                        <a:pt x="28" y="28"/>
                        <a:pt x="28" y="35"/>
                      </a:cubicBezTo>
                      <a:cubicBezTo>
                        <a:pt x="28" y="43"/>
                        <a:pt x="22" y="48"/>
                        <a:pt x="13" y="48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1406"/>
                <p:cNvSpPr>
                  <a:spLocks noChangeAspect="1"/>
                </p:cNvSpPr>
                <p:nvPr/>
              </p:nvSpPr>
              <p:spPr bwMode="auto">
                <a:xfrm>
                  <a:off x="2859" y="2327"/>
                  <a:ext cx="348" cy="257"/>
                </a:xfrm>
                <a:custGeom>
                  <a:avLst/>
                  <a:gdLst/>
                  <a:ahLst/>
                  <a:cxnLst>
                    <a:cxn ang="0">
                      <a:pos x="40" y="34"/>
                    </a:cxn>
                    <a:cxn ang="0">
                      <a:pos x="40" y="11"/>
                    </a:cxn>
                    <a:cxn ang="0">
                      <a:pos x="35" y="6"/>
                    </a:cxn>
                    <a:cxn ang="0">
                      <a:pos x="26" y="11"/>
                    </a:cxn>
                    <a:cxn ang="0">
                      <a:pos x="26" y="34"/>
                    </a:cxn>
                    <a:cxn ang="0">
                      <a:pos x="20" y="34"/>
                    </a:cxn>
                    <a:cxn ang="0">
                      <a:pos x="20" y="11"/>
                    </a:cxn>
                    <a:cxn ang="0">
                      <a:pos x="15" y="6"/>
                    </a:cxn>
                    <a:cxn ang="0">
                      <a:pos x="6" y="11"/>
                    </a:cxn>
                    <a:cxn ang="0">
                      <a:pos x="6" y="34"/>
                    </a:cxn>
                    <a:cxn ang="0">
                      <a:pos x="0" y="34"/>
                    </a:cxn>
                    <a:cxn ang="0">
                      <a:pos x="0" y="1"/>
                    </a:cxn>
                    <a:cxn ang="0">
                      <a:pos x="5" y="1"/>
                    </a:cxn>
                    <a:cxn ang="0">
                      <a:pos x="6" y="6"/>
                    </a:cxn>
                    <a:cxn ang="0">
                      <a:pos x="17" y="0"/>
                    </a:cxn>
                    <a:cxn ang="0">
                      <a:pos x="25" y="6"/>
                    </a:cxn>
                    <a:cxn ang="0">
                      <a:pos x="37" y="0"/>
                    </a:cxn>
                    <a:cxn ang="0">
                      <a:pos x="46" y="10"/>
                    </a:cxn>
                    <a:cxn ang="0">
                      <a:pos x="46" y="34"/>
                    </a:cxn>
                    <a:cxn ang="0">
                      <a:pos x="40" y="34"/>
                    </a:cxn>
                  </a:cxnLst>
                  <a:rect l="0" t="0" r="r" b="b"/>
                  <a:pathLst>
                    <a:path w="46" h="34">
                      <a:moveTo>
                        <a:pt x="40" y="34"/>
                      </a:move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8"/>
                        <a:pt x="39" y="6"/>
                        <a:pt x="35" y="6"/>
                      </a:cubicBezTo>
                      <a:cubicBezTo>
                        <a:pt x="32" y="6"/>
                        <a:pt x="29" y="8"/>
                        <a:pt x="26" y="11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8"/>
                        <a:pt x="19" y="6"/>
                        <a:pt x="15" y="6"/>
                      </a:cubicBezTo>
                      <a:cubicBezTo>
                        <a:pt x="12" y="6"/>
                        <a:pt x="9" y="8"/>
                        <a:pt x="6" y="11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9" y="3"/>
                        <a:pt x="12" y="0"/>
                        <a:pt x="17" y="0"/>
                      </a:cubicBezTo>
                      <a:cubicBezTo>
                        <a:pt x="22" y="0"/>
                        <a:pt x="24" y="2"/>
                        <a:pt x="25" y="6"/>
                      </a:cubicBezTo>
                      <a:cubicBezTo>
                        <a:pt x="28" y="3"/>
                        <a:pt x="32" y="0"/>
                        <a:pt x="37" y="0"/>
                      </a:cubicBezTo>
                      <a:cubicBezTo>
                        <a:pt x="43" y="0"/>
                        <a:pt x="46" y="4"/>
                        <a:pt x="46" y="10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lnTo>
                        <a:pt x="40" y="34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407"/>
                <p:cNvSpPr>
                  <a:spLocks noChangeAspect="1" noEditPoints="1"/>
                </p:cNvSpPr>
                <p:nvPr/>
              </p:nvSpPr>
              <p:spPr bwMode="auto">
                <a:xfrm>
                  <a:off x="3275" y="2229"/>
                  <a:ext cx="62" cy="355"/>
                </a:xfrm>
                <a:custGeom>
                  <a:avLst/>
                  <a:gdLst/>
                  <a:ahLst/>
                  <a:cxnLst>
                    <a:cxn ang="0">
                      <a:pos x="1" y="14"/>
                    </a:cxn>
                    <a:cxn ang="0">
                      <a:pos x="7" y="14"/>
                    </a:cxn>
                    <a:cxn ang="0">
                      <a:pos x="7" y="47"/>
                    </a:cxn>
                    <a:cxn ang="0">
                      <a:pos x="1" y="47"/>
                    </a:cxn>
                    <a:cxn ang="0">
                      <a:pos x="1" y="14"/>
                    </a:cxn>
                    <a:cxn ang="0">
                      <a:pos x="4" y="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8" h="47">
                      <a:moveTo>
                        <a:pt x="1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lnTo>
                        <a:pt x="1" y="14"/>
                      </a:lnTo>
                      <a:close/>
                      <a:moveTo>
                        <a:pt x="4" y="8"/>
                      </a:move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6"/>
                        <a:pt x="6" y="8"/>
                        <a:pt x="4" y="8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408"/>
                <p:cNvSpPr>
                  <a:spLocks noChangeAspect="1"/>
                </p:cNvSpPr>
                <p:nvPr/>
              </p:nvSpPr>
              <p:spPr bwMode="auto">
                <a:xfrm>
                  <a:off x="3382" y="2243"/>
                  <a:ext cx="144" cy="341"/>
                </a:xfrm>
                <a:custGeom>
                  <a:avLst/>
                  <a:gdLst/>
                  <a:ahLst/>
                  <a:cxnLst>
                    <a:cxn ang="0">
                      <a:pos x="14" y="45"/>
                    </a:cxn>
                    <a:cxn ang="0">
                      <a:pos x="5" y="37"/>
                    </a:cxn>
                    <a:cxn ang="0">
                      <a:pos x="5" y="17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5" y="12"/>
                    </a:cxn>
                    <a:cxn ang="0">
                      <a:pos x="5" y="1"/>
                    </a:cxn>
                    <a:cxn ang="0">
                      <a:pos x="11" y="0"/>
                    </a:cxn>
                    <a:cxn ang="0">
                      <a:pos x="11" y="12"/>
                    </a:cxn>
                    <a:cxn ang="0">
                      <a:pos x="18" y="12"/>
                    </a:cxn>
                    <a:cxn ang="0">
                      <a:pos x="18" y="17"/>
                    </a:cxn>
                    <a:cxn ang="0">
                      <a:pos x="11" y="17"/>
                    </a:cxn>
                    <a:cxn ang="0">
                      <a:pos x="11" y="36"/>
                    </a:cxn>
                    <a:cxn ang="0">
                      <a:pos x="15" y="40"/>
                    </a:cxn>
                    <a:cxn ang="0">
                      <a:pos x="18" y="40"/>
                    </a:cxn>
                    <a:cxn ang="0">
                      <a:pos x="19" y="45"/>
                    </a:cxn>
                    <a:cxn ang="0">
                      <a:pos x="14" y="45"/>
                    </a:cxn>
                  </a:cxnLst>
                  <a:rect l="0" t="0" r="r" b="b"/>
                  <a:pathLst>
                    <a:path w="19" h="45">
                      <a:moveTo>
                        <a:pt x="14" y="45"/>
                      </a:moveTo>
                      <a:cubicBezTo>
                        <a:pt x="8" y="45"/>
                        <a:pt x="5" y="43"/>
                        <a:pt x="5" y="3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8"/>
                        <a:pt x="12" y="40"/>
                        <a:pt x="15" y="40"/>
                      </a:cubicBezTo>
                      <a:cubicBezTo>
                        <a:pt x="16" y="40"/>
                        <a:pt x="17" y="40"/>
                        <a:pt x="18" y="40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8" y="45"/>
                        <a:pt x="16" y="45"/>
                        <a:pt x="14" y="45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409"/>
                <p:cNvSpPr>
                  <a:spLocks noChangeAspect="1"/>
                </p:cNvSpPr>
                <p:nvPr/>
              </p:nvSpPr>
              <p:spPr bwMode="auto">
                <a:xfrm>
                  <a:off x="3578" y="2206"/>
                  <a:ext cx="205" cy="378"/>
                </a:xfrm>
                <a:custGeom>
                  <a:avLst/>
                  <a:gdLst/>
                  <a:ahLst/>
                  <a:cxnLst>
                    <a:cxn ang="0">
                      <a:pos x="21" y="50"/>
                    </a:cxn>
                    <a:cxn ang="0">
                      <a:pos x="21" y="27"/>
                    </a:cxn>
                    <a:cxn ang="0">
                      <a:pos x="16" y="22"/>
                    </a:cxn>
                    <a:cxn ang="0">
                      <a:pos x="6" y="27"/>
                    </a:cxn>
                    <a:cxn ang="0">
                      <a:pos x="6" y="50"/>
                    </a:cxn>
                    <a:cxn ang="0">
                      <a:pos x="0" y="50"/>
                    </a:cxn>
                    <a:cxn ang="0">
                      <a:pos x="0" y="1"/>
                    </a:cxn>
                    <a:cxn ang="0">
                      <a:pos x="6" y="0"/>
                    </a:cxn>
                    <a:cxn ang="0">
                      <a:pos x="6" y="21"/>
                    </a:cxn>
                    <a:cxn ang="0">
                      <a:pos x="17" y="16"/>
                    </a:cxn>
                    <a:cxn ang="0">
                      <a:pos x="27" y="26"/>
                    </a:cxn>
                    <a:cxn ang="0">
                      <a:pos x="27" y="50"/>
                    </a:cxn>
                    <a:cxn ang="0">
                      <a:pos x="21" y="50"/>
                    </a:cxn>
                  </a:cxnLst>
                  <a:rect l="0" t="0" r="r" b="b"/>
                  <a:pathLst>
                    <a:path w="27" h="50">
                      <a:moveTo>
                        <a:pt x="21" y="50"/>
                      </a:move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4"/>
                        <a:pt x="19" y="22"/>
                        <a:pt x="16" y="22"/>
                      </a:cubicBezTo>
                      <a:cubicBezTo>
                        <a:pt x="12" y="22"/>
                        <a:pt x="9" y="24"/>
                        <a:pt x="6" y="27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9" y="19"/>
                        <a:pt x="13" y="16"/>
                        <a:pt x="17" y="16"/>
                      </a:cubicBezTo>
                      <a:cubicBezTo>
                        <a:pt x="23" y="16"/>
                        <a:pt x="27" y="20"/>
                        <a:pt x="27" y="26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lnTo>
                        <a:pt x="21" y="5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410"/>
              <p:cNvGrpSpPr>
                <a:grpSpLocks noChangeAspect="1"/>
              </p:cNvGrpSpPr>
              <p:nvPr/>
            </p:nvGrpSpPr>
            <p:grpSpPr bwMode="auto">
              <a:xfrm>
                <a:off x="1332" y="984"/>
                <a:ext cx="3400" cy="2192"/>
                <a:chOff x="1332" y="984"/>
                <a:chExt cx="3400" cy="2192"/>
              </a:xfrm>
            </p:grpSpPr>
            <p:sp>
              <p:nvSpPr>
                <p:cNvPr id="72" name="Freeform 1411"/>
                <p:cNvSpPr>
                  <a:spLocks noChangeAspect="1"/>
                </p:cNvSpPr>
                <p:nvPr/>
              </p:nvSpPr>
              <p:spPr bwMode="auto">
                <a:xfrm>
                  <a:off x="2698" y="1924"/>
                  <a:ext cx="2034" cy="1252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3" y="136"/>
                    </a:cxn>
                    <a:cxn ang="0">
                      <a:pos x="182" y="0"/>
                    </a:cxn>
                    <a:cxn ang="0">
                      <a:pos x="237" y="130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268" h="165">
                      <a:moveTo>
                        <a:pt x="0" y="119"/>
                      </a:moveTo>
                      <a:cubicBezTo>
                        <a:pt x="36" y="132"/>
                        <a:pt x="54" y="134"/>
                        <a:pt x="73" y="136"/>
                      </a:cubicBezTo>
                      <a:cubicBezTo>
                        <a:pt x="201" y="145"/>
                        <a:pt x="262" y="92"/>
                        <a:pt x="182" y="0"/>
                      </a:cubicBezTo>
                      <a:cubicBezTo>
                        <a:pt x="251" y="55"/>
                        <a:pt x="268" y="105"/>
                        <a:pt x="237" y="130"/>
                      </a:cubicBezTo>
                      <a:cubicBezTo>
                        <a:pt x="194" y="165"/>
                        <a:pt x="70" y="147"/>
                        <a:pt x="0" y="119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1412"/>
                <p:cNvSpPr>
                  <a:spLocks noChangeAspect="1"/>
                </p:cNvSpPr>
                <p:nvPr/>
              </p:nvSpPr>
              <p:spPr bwMode="auto">
                <a:xfrm>
                  <a:off x="1332" y="984"/>
                  <a:ext cx="1868" cy="842"/>
                </a:xfrm>
                <a:custGeom>
                  <a:avLst/>
                  <a:gdLst/>
                  <a:ahLst/>
                  <a:cxnLst>
                    <a:cxn ang="0">
                      <a:pos x="14" y="41"/>
                    </a:cxn>
                    <a:cxn ang="0">
                      <a:pos x="17" y="111"/>
                    </a:cxn>
                    <a:cxn ang="0">
                      <a:pos x="30" y="50"/>
                    </a:cxn>
                    <a:cxn ang="0">
                      <a:pos x="246" y="50"/>
                    </a:cxn>
                    <a:cxn ang="0">
                      <a:pos x="14" y="41"/>
                    </a:cxn>
                  </a:cxnLst>
                  <a:rect l="0" t="0" r="r" b="b"/>
                  <a:pathLst>
                    <a:path w="246" h="111">
                      <a:moveTo>
                        <a:pt x="14" y="41"/>
                      </a:moveTo>
                      <a:cubicBezTo>
                        <a:pt x="0" y="59"/>
                        <a:pt x="2" y="84"/>
                        <a:pt x="17" y="111"/>
                      </a:cubicBezTo>
                      <a:cubicBezTo>
                        <a:pt x="9" y="88"/>
                        <a:pt x="13" y="66"/>
                        <a:pt x="30" y="50"/>
                      </a:cubicBezTo>
                      <a:cubicBezTo>
                        <a:pt x="67" y="13"/>
                        <a:pt x="159" y="14"/>
                        <a:pt x="246" y="50"/>
                      </a:cubicBezTo>
                      <a:cubicBezTo>
                        <a:pt x="146" y="5"/>
                        <a:pt x="46" y="0"/>
                        <a:pt x="14" y="41"/>
                      </a:cubicBezTo>
                    </a:path>
                  </a:pathLst>
                </a:custGeom>
                <a:solidFill>
                  <a:srgbClr val="6E6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413"/>
              <p:cNvGrpSpPr>
                <a:grpSpLocks noChangeAspect="1"/>
              </p:cNvGrpSpPr>
              <p:nvPr/>
            </p:nvGrpSpPr>
            <p:grpSpPr bwMode="auto">
              <a:xfrm>
                <a:off x="3076" y="1409"/>
                <a:ext cx="1053" cy="465"/>
                <a:chOff x="3076" y="1409"/>
                <a:chExt cx="1053" cy="465"/>
              </a:xfrm>
            </p:grpSpPr>
            <p:sp>
              <p:nvSpPr>
                <p:cNvPr id="45" name="Freeform 1414"/>
                <p:cNvSpPr>
                  <a:spLocks noChangeAspect="1"/>
                </p:cNvSpPr>
                <p:nvPr/>
              </p:nvSpPr>
              <p:spPr bwMode="auto">
                <a:xfrm>
                  <a:off x="3166" y="1411"/>
                  <a:ext cx="65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16"/>
                    </a:cxn>
                    <a:cxn ang="0">
                      <a:pos x="19" y="16"/>
                    </a:cxn>
                    <a:cxn ang="0">
                      <a:pos x="19" y="92"/>
                    </a:cxn>
                    <a:cxn ang="0">
                      <a:pos x="100" y="92"/>
                    </a:cxn>
                    <a:cxn ang="0">
                      <a:pos x="100" y="111"/>
                    </a:cxn>
                    <a:cxn ang="0">
                      <a:pos x="19" y="111"/>
                    </a:cxn>
                    <a:cxn ang="0">
                      <a:pos x="19" y="194"/>
                    </a:cxn>
                    <a:cxn ang="0">
                      <a:pos x="107" y="194"/>
                    </a:cxn>
                    <a:cxn ang="0">
                      <a:pos x="107" y="210"/>
                    </a:cxn>
                    <a:cxn ang="0">
                      <a:pos x="0" y="2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7" h="210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16"/>
                      </a:lnTo>
                      <a:lnTo>
                        <a:pt x="19" y="16"/>
                      </a:lnTo>
                      <a:lnTo>
                        <a:pt x="19" y="92"/>
                      </a:lnTo>
                      <a:lnTo>
                        <a:pt x="100" y="92"/>
                      </a:lnTo>
                      <a:lnTo>
                        <a:pt x="100" y="111"/>
                      </a:lnTo>
                      <a:lnTo>
                        <a:pt x="19" y="111"/>
                      </a:lnTo>
                      <a:lnTo>
                        <a:pt x="19" y="194"/>
                      </a:lnTo>
                      <a:lnTo>
                        <a:pt x="107" y="194"/>
                      </a:lnTo>
                      <a:lnTo>
                        <a:pt x="107" y="210"/>
                      </a:lnTo>
                      <a:lnTo>
                        <a:pt x="0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1415"/>
                <p:cNvSpPr>
                  <a:spLocks noChangeAspect="1"/>
                </p:cNvSpPr>
                <p:nvPr/>
              </p:nvSpPr>
              <p:spPr bwMode="auto">
                <a:xfrm>
                  <a:off x="3261" y="1411"/>
                  <a:ext cx="91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54" y="75"/>
                    </a:cxn>
                    <a:cxn ang="0">
                      <a:pos x="55" y="77"/>
                    </a:cxn>
                    <a:cxn ang="0">
                      <a:pos x="57" y="81"/>
                    </a:cxn>
                    <a:cxn ang="0">
                      <a:pos x="56" y="77"/>
                    </a:cxn>
                    <a:cxn ang="0">
                      <a:pos x="56" y="73"/>
                    </a:cxn>
                    <a:cxn ang="0">
                      <a:pos x="56" y="0"/>
                    </a:cxn>
                    <a:cxn ang="0">
                      <a:pos x="64" y="0"/>
                    </a:cxn>
                    <a:cxn ang="0">
                      <a:pos x="64" y="89"/>
                    </a:cxn>
                    <a:cxn ang="0">
                      <a:pos x="54" y="89"/>
                    </a:cxn>
                    <a:cxn ang="0">
                      <a:pos x="9" y="14"/>
                    </a:cxn>
                    <a:cxn ang="0">
                      <a:pos x="8" y="11"/>
                    </a:cxn>
                    <a:cxn ang="0">
                      <a:pos x="7" y="7"/>
                    </a:cxn>
                    <a:cxn ang="0">
                      <a:pos x="7" y="12"/>
                    </a:cxn>
                    <a:cxn ang="0">
                      <a:pos x="7" y="15"/>
                    </a:cxn>
                    <a:cxn ang="0">
                      <a:pos x="7" y="89"/>
                    </a:cxn>
                    <a:cxn ang="0">
                      <a:pos x="0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89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5" y="76"/>
                        <a:pt x="55" y="77"/>
                      </a:cubicBezTo>
                      <a:cubicBezTo>
                        <a:pt x="55" y="78"/>
                        <a:pt x="56" y="80"/>
                        <a:pt x="57" y="81"/>
                      </a:cubicBezTo>
                      <a:cubicBezTo>
                        <a:pt x="56" y="80"/>
                        <a:pt x="56" y="78"/>
                        <a:pt x="56" y="77"/>
                      </a:cubicBezTo>
                      <a:cubicBezTo>
                        <a:pt x="56" y="75"/>
                        <a:pt x="56" y="74"/>
                        <a:pt x="56" y="73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89"/>
                        <a:pt x="64" y="89"/>
                        <a:pt x="64" y="89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3"/>
                        <a:pt x="8" y="12"/>
                        <a:pt x="8" y="11"/>
                      </a:cubicBezTo>
                      <a:cubicBezTo>
                        <a:pt x="7" y="10"/>
                        <a:pt x="7" y="8"/>
                        <a:pt x="7" y="7"/>
                      </a:cubicBezTo>
                      <a:cubicBezTo>
                        <a:pt x="7" y="9"/>
                        <a:pt x="7" y="11"/>
                        <a:pt x="7" y="12"/>
                      </a:cubicBezTo>
                      <a:cubicBezTo>
                        <a:pt x="7" y="13"/>
                        <a:pt x="7" y="14"/>
                        <a:pt x="7" y="15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0" y="89"/>
                        <a:pt x="0" y="89"/>
                        <a:pt x="0" y="8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416"/>
                <p:cNvSpPr>
                  <a:spLocks noChangeAspect="1"/>
                </p:cNvSpPr>
                <p:nvPr/>
              </p:nvSpPr>
              <p:spPr bwMode="auto">
                <a:xfrm>
                  <a:off x="3380" y="1409"/>
                  <a:ext cx="103" cy="131"/>
                </a:xfrm>
                <a:custGeom>
                  <a:avLst/>
                  <a:gdLst/>
                  <a:ahLst/>
                  <a:cxnLst>
                    <a:cxn ang="0">
                      <a:pos x="69" y="5"/>
                    </a:cxn>
                    <a:cxn ang="0">
                      <a:pos x="68" y="13"/>
                    </a:cxn>
                    <a:cxn ang="0">
                      <a:pos x="57" y="9"/>
                    </a:cxn>
                    <a:cxn ang="0">
                      <a:pos x="45" y="8"/>
                    </a:cxn>
                    <a:cxn ang="0">
                      <a:pos x="19" y="18"/>
                    </a:cxn>
                    <a:cxn ang="0">
                      <a:pos x="9" y="45"/>
                    </a:cxn>
                    <a:cxn ang="0">
                      <a:pos x="19" y="74"/>
                    </a:cxn>
                    <a:cxn ang="0">
                      <a:pos x="47" y="84"/>
                    </a:cxn>
                    <a:cxn ang="0">
                      <a:pos x="56" y="83"/>
                    </a:cxn>
                    <a:cxn ang="0">
                      <a:pos x="63" y="81"/>
                    </a:cxn>
                    <a:cxn ang="0">
                      <a:pos x="63" y="49"/>
                    </a:cxn>
                    <a:cxn ang="0">
                      <a:pos x="43" y="49"/>
                    </a:cxn>
                    <a:cxn ang="0">
                      <a:pos x="43" y="42"/>
                    </a:cxn>
                    <a:cxn ang="0">
                      <a:pos x="72" y="42"/>
                    </a:cxn>
                    <a:cxn ang="0">
                      <a:pos x="72" y="86"/>
                    </a:cxn>
                    <a:cxn ang="0">
                      <a:pos x="60" y="90"/>
                    </a:cxn>
                    <a:cxn ang="0">
                      <a:pos x="46" y="91"/>
                    </a:cxn>
                    <a:cxn ang="0">
                      <a:pos x="30" y="89"/>
                    </a:cxn>
                    <a:cxn ang="0">
                      <a:pos x="17" y="82"/>
                    </a:cxn>
                    <a:cxn ang="0">
                      <a:pos x="4" y="67"/>
                    </a:cxn>
                    <a:cxn ang="0">
                      <a:pos x="0" y="46"/>
                    </a:cxn>
                    <a:cxn ang="0">
                      <a:pos x="2" y="31"/>
                    </a:cxn>
                    <a:cxn ang="0">
                      <a:pos x="8" y="18"/>
                    </a:cxn>
                    <a:cxn ang="0">
                      <a:pos x="24" y="5"/>
                    </a:cxn>
                    <a:cxn ang="0">
                      <a:pos x="45" y="0"/>
                    </a:cxn>
                    <a:cxn ang="0">
                      <a:pos x="58" y="2"/>
                    </a:cxn>
                    <a:cxn ang="0">
                      <a:pos x="69" y="5"/>
                    </a:cxn>
                  </a:cxnLst>
                  <a:rect l="0" t="0" r="r" b="b"/>
                  <a:pathLst>
                    <a:path w="72" h="91">
                      <a:moveTo>
                        <a:pt x="69" y="5"/>
                      </a:move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4" y="11"/>
                        <a:pt x="61" y="10"/>
                        <a:pt x="57" y="9"/>
                      </a:cubicBezTo>
                      <a:cubicBezTo>
                        <a:pt x="53" y="8"/>
                        <a:pt x="49" y="8"/>
                        <a:pt x="45" y="8"/>
                      </a:cubicBezTo>
                      <a:cubicBezTo>
                        <a:pt x="34" y="8"/>
                        <a:pt x="25" y="11"/>
                        <a:pt x="19" y="18"/>
                      </a:cubicBezTo>
                      <a:cubicBezTo>
                        <a:pt x="12" y="25"/>
                        <a:pt x="9" y="34"/>
                        <a:pt x="9" y="45"/>
                      </a:cubicBezTo>
                      <a:cubicBezTo>
                        <a:pt x="9" y="57"/>
                        <a:pt x="12" y="67"/>
                        <a:pt x="19" y="74"/>
                      </a:cubicBezTo>
                      <a:cubicBezTo>
                        <a:pt x="26" y="81"/>
                        <a:pt x="35" y="84"/>
                        <a:pt x="47" y="84"/>
                      </a:cubicBezTo>
                      <a:cubicBezTo>
                        <a:pt x="50" y="84"/>
                        <a:pt x="53" y="84"/>
                        <a:pt x="56" y="83"/>
                      </a:cubicBezTo>
                      <a:cubicBezTo>
                        <a:pt x="58" y="83"/>
                        <a:pt x="61" y="82"/>
                        <a:pt x="63" y="81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3" y="42"/>
                        <a:pt x="43" y="42"/>
                        <a:pt x="43" y="42"/>
                      </a:cubicBezTo>
                      <a:cubicBezTo>
                        <a:pt x="72" y="42"/>
                        <a:pt x="72" y="42"/>
                        <a:pt x="72" y="42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68" y="88"/>
                        <a:pt x="64" y="89"/>
                        <a:pt x="60" y="90"/>
                      </a:cubicBezTo>
                      <a:cubicBezTo>
                        <a:pt x="55" y="91"/>
                        <a:pt x="51" y="91"/>
                        <a:pt x="46" y="91"/>
                      </a:cubicBezTo>
                      <a:cubicBezTo>
                        <a:pt x="40" y="91"/>
                        <a:pt x="35" y="90"/>
                        <a:pt x="30" y="89"/>
                      </a:cubicBezTo>
                      <a:cubicBezTo>
                        <a:pt x="25" y="88"/>
                        <a:pt x="21" y="85"/>
                        <a:pt x="17" y="82"/>
                      </a:cubicBezTo>
                      <a:cubicBezTo>
                        <a:pt x="11" y="78"/>
                        <a:pt x="7" y="73"/>
                        <a:pt x="4" y="67"/>
                      </a:cubicBezTo>
                      <a:cubicBezTo>
                        <a:pt x="1" y="60"/>
                        <a:pt x="0" y="53"/>
                        <a:pt x="0" y="46"/>
                      </a:cubicBezTo>
                      <a:cubicBezTo>
                        <a:pt x="0" y="40"/>
                        <a:pt x="0" y="36"/>
                        <a:pt x="2" y="31"/>
                      </a:cubicBezTo>
                      <a:cubicBezTo>
                        <a:pt x="3" y="26"/>
                        <a:pt x="5" y="22"/>
                        <a:pt x="8" y="18"/>
                      </a:cubicBezTo>
                      <a:cubicBezTo>
                        <a:pt x="12" y="12"/>
                        <a:pt x="17" y="8"/>
                        <a:pt x="24" y="5"/>
                      </a:cubicBezTo>
                      <a:cubicBezTo>
                        <a:pt x="30" y="2"/>
                        <a:pt x="37" y="0"/>
                        <a:pt x="45" y="0"/>
                      </a:cubicBezTo>
                      <a:cubicBezTo>
                        <a:pt x="50" y="0"/>
                        <a:pt x="54" y="1"/>
                        <a:pt x="58" y="2"/>
                      </a:cubicBezTo>
                      <a:cubicBezTo>
                        <a:pt x="62" y="2"/>
                        <a:pt x="65" y="3"/>
                        <a:pt x="69" y="5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Rectangle 14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13" y="1411"/>
                  <a:ext cx="13" cy="128"/>
                </a:xfrm>
                <a:prstGeom prst="rect">
                  <a:avLst/>
                </a:prstGeom>
                <a:solidFill>
                  <a:srgbClr val="6E605E"/>
                </a:solidFill>
                <a:ln w="3175">
                  <a:solidFill>
                    <a:srgbClr val="6E605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418"/>
                <p:cNvSpPr>
                  <a:spLocks noChangeAspect="1"/>
                </p:cNvSpPr>
                <p:nvPr/>
              </p:nvSpPr>
              <p:spPr bwMode="auto">
                <a:xfrm>
                  <a:off x="3560" y="1411"/>
                  <a:ext cx="92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54" y="75"/>
                    </a:cxn>
                    <a:cxn ang="0">
                      <a:pos x="55" y="77"/>
                    </a:cxn>
                    <a:cxn ang="0">
                      <a:pos x="57" y="81"/>
                    </a:cxn>
                    <a:cxn ang="0">
                      <a:pos x="56" y="77"/>
                    </a:cxn>
                    <a:cxn ang="0">
                      <a:pos x="56" y="73"/>
                    </a:cxn>
                    <a:cxn ang="0">
                      <a:pos x="56" y="0"/>
                    </a:cxn>
                    <a:cxn ang="0">
                      <a:pos x="64" y="0"/>
                    </a:cxn>
                    <a:cxn ang="0">
                      <a:pos x="64" y="89"/>
                    </a:cxn>
                    <a:cxn ang="0">
                      <a:pos x="54" y="89"/>
                    </a:cxn>
                    <a:cxn ang="0">
                      <a:pos x="9" y="14"/>
                    </a:cxn>
                    <a:cxn ang="0">
                      <a:pos x="8" y="11"/>
                    </a:cxn>
                    <a:cxn ang="0">
                      <a:pos x="7" y="7"/>
                    </a:cxn>
                    <a:cxn ang="0">
                      <a:pos x="7" y="12"/>
                    </a:cxn>
                    <a:cxn ang="0">
                      <a:pos x="8" y="15"/>
                    </a:cxn>
                    <a:cxn ang="0">
                      <a:pos x="8" y="89"/>
                    </a:cxn>
                    <a:cxn ang="0">
                      <a:pos x="0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89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5" y="76"/>
                        <a:pt x="55" y="77"/>
                      </a:cubicBezTo>
                      <a:cubicBezTo>
                        <a:pt x="56" y="78"/>
                        <a:pt x="56" y="80"/>
                        <a:pt x="57" y="81"/>
                      </a:cubicBezTo>
                      <a:cubicBezTo>
                        <a:pt x="57" y="80"/>
                        <a:pt x="56" y="78"/>
                        <a:pt x="56" y="77"/>
                      </a:cubicBezTo>
                      <a:cubicBezTo>
                        <a:pt x="56" y="75"/>
                        <a:pt x="56" y="74"/>
                        <a:pt x="56" y="73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89"/>
                        <a:pt x="64" y="89"/>
                        <a:pt x="64" y="89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3"/>
                        <a:pt x="8" y="12"/>
                        <a:pt x="8" y="11"/>
                      </a:cubicBezTo>
                      <a:cubicBezTo>
                        <a:pt x="8" y="10"/>
                        <a:pt x="7" y="8"/>
                        <a:pt x="7" y="7"/>
                      </a:cubicBezTo>
                      <a:cubicBezTo>
                        <a:pt x="7" y="9"/>
                        <a:pt x="7" y="11"/>
                        <a:pt x="7" y="12"/>
                      </a:cubicBezTo>
                      <a:cubicBezTo>
                        <a:pt x="7" y="13"/>
                        <a:pt x="8" y="14"/>
                        <a:pt x="8" y="15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0" y="89"/>
                        <a:pt x="0" y="89"/>
                        <a:pt x="0" y="8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1419"/>
                <p:cNvSpPr>
                  <a:spLocks noChangeAspect="1"/>
                </p:cNvSpPr>
                <p:nvPr/>
              </p:nvSpPr>
              <p:spPr bwMode="auto">
                <a:xfrm>
                  <a:off x="3687" y="1411"/>
                  <a:ext cx="63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16"/>
                    </a:cxn>
                    <a:cxn ang="0">
                      <a:pos x="19" y="16"/>
                    </a:cxn>
                    <a:cxn ang="0">
                      <a:pos x="19" y="92"/>
                    </a:cxn>
                    <a:cxn ang="0">
                      <a:pos x="99" y="92"/>
                    </a:cxn>
                    <a:cxn ang="0">
                      <a:pos x="99" y="111"/>
                    </a:cxn>
                    <a:cxn ang="0">
                      <a:pos x="19" y="111"/>
                    </a:cxn>
                    <a:cxn ang="0">
                      <a:pos x="19" y="194"/>
                    </a:cxn>
                    <a:cxn ang="0">
                      <a:pos x="104" y="194"/>
                    </a:cxn>
                    <a:cxn ang="0">
                      <a:pos x="104" y="210"/>
                    </a:cxn>
                    <a:cxn ang="0">
                      <a:pos x="0" y="2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210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16"/>
                      </a:lnTo>
                      <a:lnTo>
                        <a:pt x="19" y="16"/>
                      </a:lnTo>
                      <a:lnTo>
                        <a:pt x="19" y="92"/>
                      </a:lnTo>
                      <a:lnTo>
                        <a:pt x="99" y="92"/>
                      </a:lnTo>
                      <a:lnTo>
                        <a:pt x="99" y="111"/>
                      </a:lnTo>
                      <a:lnTo>
                        <a:pt x="19" y="111"/>
                      </a:lnTo>
                      <a:lnTo>
                        <a:pt x="19" y="194"/>
                      </a:lnTo>
                      <a:lnTo>
                        <a:pt x="104" y="194"/>
                      </a:lnTo>
                      <a:lnTo>
                        <a:pt x="104" y="210"/>
                      </a:lnTo>
                      <a:lnTo>
                        <a:pt x="0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420"/>
                <p:cNvSpPr>
                  <a:spLocks noChangeAspect="1"/>
                </p:cNvSpPr>
                <p:nvPr/>
              </p:nvSpPr>
              <p:spPr bwMode="auto">
                <a:xfrm>
                  <a:off x="3779" y="1411"/>
                  <a:ext cx="65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16"/>
                    </a:cxn>
                    <a:cxn ang="0">
                      <a:pos x="22" y="16"/>
                    </a:cxn>
                    <a:cxn ang="0">
                      <a:pos x="22" y="92"/>
                    </a:cxn>
                    <a:cxn ang="0">
                      <a:pos x="99" y="92"/>
                    </a:cxn>
                    <a:cxn ang="0">
                      <a:pos x="99" y="111"/>
                    </a:cxn>
                    <a:cxn ang="0">
                      <a:pos x="22" y="111"/>
                    </a:cxn>
                    <a:cxn ang="0">
                      <a:pos x="22" y="194"/>
                    </a:cxn>
                    <a:cxn ang="0">
                      <a:pos x="107" y="194"/>
                    </a:cxn>
                    <a:cxn ang="0">
                      <a:pos x="107" y="210"/>
                    </a:cxn>
                    <a:cxn ang="0">
                      <a:pos x="0" y="21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7" h="210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16"/>
                      </a:lnTo>
                      <a:lnTo>
                        <a:pt x="22" y="16"/>
                      </a:lnTo>
                      <a:lnTo>
                        <a:pt x="22" y="92"/>
                      </a:lnTo>
                      <a:lnTo>
                        <a:pt x="99" y="92"/>
                      </a:lnTo>
                      <a:lnTo>
                        <a:pt x="99" y="111"/>
                      </a:lnTo>
                      <a:lnTo>
                        <a:pt x="22" y="111"/>
                      </a:lnTo>
                      <a:lnTo>
                        <a:pt x="22" y="194"/>
                      </a:lnTo>
                      <a:lnTo>
                        <a:pt x="107" y="194"/>
                      </a:lnTo>
                      <a:lnTo>
                        <a:pt x="107" y="210"/>
                      </a:lnTo>
                      <a:lnTo>
                        <a:pt x="0" y="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421"/>
                <p:cNvSpPr>
                  <a:spLocks noChangeAspect="1" noEditPoints="1"/>
                </p:cNvSpPr>
                <p:nvPr/>
              </p:nvSpPr>
              <p:spPr bwMode="auto">
                <a:xfrm>
                  <a:off x="3874" y="1411"/>
                  <a:ext cx="79" cy="1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0"/>
                    </a:cxn>
                    <a:cxn ang="0">
                      <a:pos x="42" y="6"/>
                    </a:cxn>
                    <a:cxn ang="0">
                      <a:pos x="49" y="23"/>
                    </a:cxn>
                    <a:cxn ang="0">
                      <a:pos x="44" y="37"/>
                    </a:cxn>
                    <a:cxn ang="0">
                      <a:pos x="29" y="44"/>
                    </a:cxn>
                    <a:cxn ang="0">
                      <a:pos x="36" y="48"/>
                    </a:cxn>
                    <a:cxn ang="0">
                      <a:pos x="41" y="56"/>
                    </a:cxn>
                    <a:cxn ang="0">
                      <a:pos x="55" y="89"/>
                    </a:cxn>
                    <a:cxn ang="0">
                      <a:pos x="46" y="89"/>
                    </a:cxn>
                    <a:cxn ang="0">
                      <a:pos x="33" y="58"/>
                    </a:cxn>
                    <a:cxn ang="0">
                      <a:pos x="27" y="50"/>
                    </a:cxn>
                    <a:cxn ang="0">
                      <a:pos x="17" y="48"/>
                    </a:cxn>
                    <a:cxn ang="0">
                      <a:pos x="8" y="48"/>
                    </a:cxn>
                    <a:cxn ang="0">
                      <a:pos x="8" y="89"/>
                    </a:cxn>
                    <a:cxn ang="0">
                      <a:pos x="0" y="89"/>
                    </a:cxn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8" y="40"/>
                    </a:cxn>
                    <a:cxn ang="0">
                      <a:pos x="19" y="40"/>
                    </a:cxn>
                    <a:cxn ang="0">
                      <a:pos x="34" y="36"/>
                    </a:cxn>
                    <a:cxn ang="0">
                      <a:pos x="40" y="23"/>
                    </a:cxn>
                    <a:cxn ang="0">
                      <a:pos x="35" y="11"/>
                    </a:cxn>
                    <a:cxn ang="0">
                      <a:pos x="19" y="7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55" h="89">
                      <a:moveTo>
                        <a:pt x="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9" y="0"/>
                        <a:pt x="37" y="2"/>
                        <a:pt x="42" y="6"/>
                      </a:cubicBezTo>
                      <a:cubicBezTo>
                        <a:pt x="47" y="9"/>
                        <a:pt x="49" y="15"/>
                        <a:pt x="49" y="23"/>
                      </a:cubicBezTo>
                      <a:cubicBezTo>
                        <a:pt x="49" y="28"/>
                        <a:pt x="47" y="33"/>
                        <a:pt x="44" y="37"/>
                      </a:cubicBezTo>
                      <a:cubicBezTo>
                        <a:pt x="40" y="40"/>
                        <a:pt x="35" y="43"/>
                        <a:pt x="29" y="44"/>
                      </a:cubicBezTo>
                      <a:cubicBezTo>
                        <a:pt x="32" y="45"/>
                        <a:pt x="34" y="46"/>
                        <a:pt x="36" y="48"/>
                      </a:cubicBezTo>
                      <a:cubicBezTo>
                        <a:pt x="37" y="50"/>
                        <a:pt x="39" y="52"/>
                        <a:pt x="41" y="56"/>
                      </a:cubicBezTo>
                      <a:cubicBezTo>
                        <a:pt x="55" y="89"/>
                        <a:pt x="55" y="89"/>
                        <a:pt x="55" y="89"/>
                      </a:cubicBezTo>
                      <a:cubicBezTo>
                        <a:pt x="46" y="89"/>
                        <a:pt x="46" y="89"/>
                        <a:pt x="46" y="89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1" y="54"/>
                        <a:pt x="29" y="52"/>
                        <a:pt x="27" y="50"/>
                      </a:cubicBezTo>
                      <a:cubicBezTo>
                        <a:pt x="25" y="49"/>
                        <a:pt x="21" y="48"/>
                        <a:pt x="17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0" y="89"/>
                        <a:pt x="0" y="89"/>
                        <a:pt x="0" y="89"/>
                      </a:cubicBezTo>
                      <a:lnTo>
                        <a:pt x="0" y="0"/>
                      </a:lnTo>
                      <a:close/>
                      <a:moveTo>
                        <a:pt x="8" y="7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25" y="40"/>
                        <a:pt x="31" y="39"/>
                        <a:pt x="34" y="36"/>
                      </a:cubicBezTo>
                      <a:cubicBezTo>
                        <a:pt x="38" y="33"/>
                        <a:pt x="40" y="28"/>
                        <a:pt x="40" y="23"/>
                      </a:cubicBezTo>
                      <a:cubicBezTo>
                        <a:pt x="40" y="18"/>
                        <a:pt x="38" y="14"/>
                        <a:pt x="35" y="11"/>
                      </a:cubicBezTo>
                      <a:cubicBezTo>
                        <a:pt x="31" y="9"/>
                        <a:pt x="26" y="7"/>
                        <a:pt x="19" y="7"/>
                      </a:cubicBez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422"/>
                <p:cNvSpPr>
                  <a:spLocks noChangeAspect="1"/>
                </p:cNvSpPr>
                <p:nvPr/>
              </p:nvSpPr>
              <p:spPr bwMode="auto">
                <a:xfrm>
                  <a:off x="3969" y="1409"/>
                  <a:ext cx="70" cy="131"/>
                </a:xfrm>
                <a:custGeom>
                  <a:avLst/>
                  <a:gdLst/>
                  <a:ahLst/>
                  <a:cxnLst>
                    <a:cxn ang="0">
                      <a:pos x="45" y="3"/>
                    </a:cxn>
                    <a:cxn ang="0">
                      <a:pos x="44" y="12"/>
                    </a:cxn>
                    <a:cxn ang="0">
                      <a:pos x="36" y="9"/>
                    </a:cxn>
                    <a:cxn ang="0">
                      <a:pos x="28" y="8"/>
                    </a:cxn>
                    <a:cxn ang="0">
                      <a:pos x="14" y="11"/>
                    </a:cxn>
                    <a:cxn ang="0">
                      <a:pos x="8" y="22"/>
                    </a:cxn>
                    <a:cxn ang="0">
                      <a:pos x="26" y="40"/>
                    </a:cxn>
                    <a:cxn ang="0">
                      <a:pos x="30" y="42"/>
                    </a:cxn>
                    <a:cxn ang="0">
                      <a:pos x="45" y="54"/>
                    </a:cxn>
                    <a:cxn ang="0">
                      <a:pos x="49" y="66"/>
                    </a:cxn>
                    <a:cxn ang="0">
                      <a:pos x="41" y="84"/>
                    </a:cxn>
                    <a:cxn ang="0">
                      <a:pos x="20" y="91"/>
                    </a:cxn>
                    <a:cxn ang="0">
                      <a:pos x="10" y="90"/>
                    </a:cxn>
                    <a:cxn ang="0">
                      <a:pos x="0" y="87"/>
                    </a:cxn>
                    <a:cxn ang="0">
                      <a:pos x="1" y="78"/>
                    </a:cxn>
                    <a:cxn ang="0">
                      <a:pos x="11" y="82"/>
                    </a:cxn>
                    <a:cxn ang="0">
                      <a:pos x="20" y="83"/>
                    </a:cxn>
                    <a:cxn ang="0">
                      <a:pos x="35" y="79"/>
                    </a:cxn>
                    <a:cxn ang="0">
                      <a:pos x="40" y="67"/>
                    </a:cxn>
                    <a:cxn ang="0">
                      <a:pos x="23" y="48"/>
                    </a:cxn>
                    <a:cxn ang="0">
                      <a:pos x="19" y="46"/>
                    </a:cxn>
                    <a:cxn ang="0">
                      <a:pos x="4" y="34"/>
                    </a:cxn>
                    <a:cxn ang="0">
                      <a:pos x="0" y="22"/>
                    </a:cxn>
                    <a:cxn ang="0">
                      <a:pos x="7" y="6"/>
                    </a:cxn>
                    <a:cxn ang="0">
                      <a:pos x="28" y="0"/>
                    </a:cxn>
                    <a:cxn ang="0">
                      <a:pos x="36" y="1"/>
                    </a:cxn>
                    <a:cxn ang="0">
                      <a:pos x="45" y="3"/>
                    </a:cxn>
                  </a:cxnLst>
                  <a:rect l="0" t="0" r="r" b="b"/>
                  <a:pathLst>
                    <a:path w="49" h="91">
                      <a:moveTo>
                        <a:pt x="45" y="3"/>
                      </a:move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1" y="10"/>
                        <a:pt x="39" y="9"/>
                        <a:pt x="36" y="9"/>
                      </a:cubicBezTo>
                      <a:cubicBezTo>
                        <a:pt x="34" y="8"/>
                        <a:pt x="31" y="8"/>
                        <a:pt x="28" y="8"/>
                      </a:cubicBezTo>
                      <a:cubicBezTo>
                        <a:pt x="22" y="8"/>
                        <a:pt x="17" y="9"/>
                        <a:pt x="14" y="11"/>
                      </a:cubicBezTo>
                      <a:cubicBezTo>
                        <a:pt x="10" y="14"/>
                        <a:pt x="8" y="17"/>
                        <a:pt x="8" y="22"/>
                      </a:cubicBezTo>
                      <a:cubicBezTo>
                        <a:pt x="8" y="27"/>
                        <a:pt x="14" y="33"/>
                        <a:pt x="26" y="40"/>
                      </a:cubicBezTo>
                      <a:cubicBezTo>
                        <a:pt x="27" y="41"/>
                        <a:pt x="29" y="41"/>
                        <a:pt x="30" y="42"/>
                      </a:cubicBezTo>
                      <a:cubicBezTo>
                        <a:pt x="38" y="47"/>
                        <a:pt x="43" y="51"/>
                        <a:pt x="45" y="54"/>
                      </a:cubicBezTo>
                      <a:cubicBezTo>
                        <a:pt x="48" y="57"/>
                        <a:pt x="49" y="61"/>
                        <a:pt x="49" y="66"/>
                      </a:cubicBezTo>
                      <a:cubicBezTo>
                        <a:pt x="49" y="74"/>
                        <a:pt x="46" y="80"/>
                        <a:pt x="41" y="84"/>
                      </a:cubicBezTo>
                      <a:cubicBezTo>
                        <a:pt x="36" y="89"/>
                        <a:pt x="29" y="91"/>
                        <a:pt x="20" y="91"/>
                      </a:cubicBezTo>
                      <a:cubicBezTo>
                        <a:pt x="17" y="91"/>
                        <a:pt x="13" y="91"/>
                        <a:pt x="10" y="90"/>
                      </a:cubicBezTo>
                      <a:cubicBezTo>
                        <a:pt x="7" y="89"/>
                        <a:pt x="3" y="88"/>
                        <a:pt x="0" y="87"/>
                      </a:cubicBezTo>
                      <a:cubicBezTo>
                        <a:pt x="1" y="78"/>
                        <a:pt x="1" y="78"/>
                        <a:pt x="1" y="78"/>
                      </a:cubicBezTo>
                      <a:cubicBezTo>
                        <a:pt x="5" y="80"/>
                        <a:pt x="8" y="81"/>
                        <a:pt x="11" y="82"/>
                      </a:cubicBezTo>
                      <a:cubicBezTo>
                        <a:pt x="14" y="83"/>
                        <a:pt x="18" y="83"/>
                        <a:pt x="20" y="83"/>
                      </a:cubicBezTo>
                      <a:cubicBezTo>
                        <a:pt x="26" y="83"/>
                        <a:pt x="31" y="82"/>
                        <a:pt x="35" y="79"/>
                      </a:cubicBezTo>
                      <a:cubicBezTo>
                        <a:pt x="38" y="76"/>
                        <a:pt x="40" y="72"/>
                        <a:pt x="40" y="67"/>
                      </a:cubicBezTo>
                      <a:cubicBezTo>
                        <a:pt x="40" y="61"/>
                        <a:pt x="34" y="55"/>
                        <a:pt x="23" y="48"/>
                      </a:cubicBezTo>
                      <a:cubicBezTo>
                        <a:pt x="21" y="47"/>
                        <a:pt x="20" y="46"/>
                        <a:pt x="19" y="46"/>
                      </a:cubicBezTo>
                      <a:cubicBezTo>
                        <a:pt x="11" y="41"/>
                        <a:pt x="6" y="37"/>
                        <a:pt x="4" y="34"/>
                      </a:cubicBezTo>
                      <a:cubicBezTo>
                        <a:pt x="1" y="31"/>
                        <a:pt x="0" y="27"/>
                        <a:pt x="0" y="22"/>
                      </a:cubicBezTo>
                      <a:cubicBezTo>
                        <a:pt x="0" y="15"/>
                        <a:pt x="2" y="10"/>
                        <a:pt x="7" y="6"/>
                      </a:cubicBezTo>
                      <a:cubicBezTo>
                        <a:pt x="12" y="2"/>
                        <a:pt x="19" y="0"/>
                        <a:pt x="28" y="0"/>
                      </a:cubicBezTo>
                      <a:cubicBezTo>
                        <a:pt x="31" y="0"/>
                        <a:pt x="34" y="1"/>
                        <a:pt x="36" y="1"/>
                      </a:cubicBezTo>
                      <a:cubicBezTo>
                        <a:pt x="39" y="2"/>
                        <a:pt x="42" y="2"/>
                        <a:pt x="45" y="3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423"/>
                <p:cNvSpPr>
                  <a:spLocks noChangeAspect="1" noEditPoints="1"/>
                </p:cNvSpPr>
                <p:nvPr/>
              </p:nvSpPr>
              <p:spPr bwMode="auto">
                <a:xfrm>
                  <a:off x="3201" y="1581"/>
                  <a:ext cx="70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41" y="6"/>
                    </a:cxn>
                    <a:cxn ang="0">
                      <a:pos x="49" y="25"/>
                    </a:cxn>
                    <a:cxn ang="0">
                      <a:pos x="41" y="44"/>
                    </a:cxn>
                    <a:cxn ang="0">
                      <a:pos x="17" y="51"/>
                    </a:cxn>
                    <a:cxn ang="0">
                      <a:pos x="8" y="51"/>
                    </a:cxn>
                    <a:cxn ang="0">
                      <a:pos x="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8" y="44"/>
                    </a:cxn>
                    <a:cxn ang="0">
                      <a:pos x="17" y="44"/>
                    </a:cxn>
                    <a:cxn ang="0">
                      <a:pos x="34" y="39"/>
                    </a:cxn>
                    <a:cxn ang="0">
                      <a:pos x="40" y="25"/>
                    </a:cxn>
                    <a:cxn ang="0">
                      <a:pos x="35" y="12"/>
                    </a:cxn>
                    <a:cxn ang="0">
                      <a:pos x="20" y="7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49" h="90">
                      <a:moveTo>
                        <a:pt x="0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9" y="0"/>
                        <a:pt x="36" y="2"/>
                        <a:pt x="41" y="6"/>
                      </a:cubicBezTo>
                      <a:cubicBezTo>
                        <a:pt x="47" y="11"/>
                        <a:pt x="49" y="17"/>
                        <a:pt x="49" y="25"/>
                      </a:cubicBezTo>
                      <a:cubicBezTo>
                        <a:pt x="49" y="33"/>
                        <a:pt x="46" y="40"/>
                        <a:pt x="41" y="44"/>
                      </a:cubicBezTo>
                      <a:cubicBezTo>
                        <a:pt x="35" y="49"/>
                        <a:pt x="27" y="51"/>
                        <a:pt x="17" y="51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  <a:moveTo>
                        <a:pt x="8" y="7"/>
                      </a:move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25" y="44"/>
                        <a:pt x="30" y="42"/>
                        <a:pt x="34" y="39"/>
                      </a:cubicBezTo>
                      <a:cubicBezTo>
                        <a:pt x="38" y="36"/>
                        <a:pt x="40" y="31"/>
                        <a:pt x="40" y="25"/>
                      </a:cubicBezTo>
                      <a:cubicBezTo>
                        <a:pt x="40" y="19"/>
                        <a:pt x="38" y="15"/>
                        <a:pt x="35" y="12"/>
                      </a:cubicBezTo>
                      <a:cubicBezTo>
                        <a:pt x="31" y="9"/>
                        <a:pt x="26" y="7"/>
                        <a:pt x="20" y="7"/>
                      </a:cubicBez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424"/>
                <p:cNvSpPr>
                  <a:spLocks noChangeAspect="1"/>
                </p:cNvSpPr>
                <p:nvPr/>
              </p:nvSpPr>
              <p:spPr bwMode="auto">
                <a:xfrm>
                  <a:off x="3293" y="1581"/>
                  <a:ext cx="63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0"/>
                    </a:cxn>
                    <a:cxn ang="0">
                      <a:pos x="19" y="194"/>
                    </a:cxn>
                    <a:cxn ang="0">
                      <a:pos x="104" y="194"/>
                    </a:cxn>
                    <a:cxn ang="0">
                      <a:pos x="104" y="213"/>
                    </a:cxn>
                    <a:cxn ang="0">
                      <a:pos x="0" y="2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213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19" y="194"/>
                      </a:lnTo>
                      <a:lnTo>
                        <a:pt x="104" y="194"/>
                      </a:lnTo>
                      <a:lnTo>
                        <a:pt x="104" y="213"/>
                      </a:lnTo>
                      <a:lnTo>
                        <a:pt x="0" y="2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425"/>
                <p:cNvSpPr>
                  <a:spLocks noChangeAspect="1" noEditPoints="1"/>
                </p:cNvSpPr>
                <p:nvPr/>
              </p:nvSpPr>
              <p:spPr bwMode="auto">
                <a:xfrm>
                  <a:off x="3370" y="1581"/>
                  <a:ext cx="119" cy="129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111" y="0"/>
                    </a:cxn>
                    <a:cxn ang="0">
                      <a:pos x="196" y="213"/>
                    </a:cxn>
                    <a:cxn ang="0">
                      <a:pos x="175" y="213"/>
                    </a:cxn>
                    <a:cxn ang="0">
                      <a:pos x="151" y="154"/>
                    </a:cxn>
                    <a:cxn ang="0">
                      <a:pos x="42" y="154"/>
                    </a:cxn>
                    <a:cxn ang="0">
                      <a:pos x="21" y="213"/>
                    </a:cxn>
                    <a:cxn ang="0">
                      <a:pos x="0" y="213"/>
                    </a:cxn>
                    <a:cxn ang="0">
                      <a:pos x="87" y="0"/>
                    </a:cxn>
                    <a:cxn ang="0">
                      <a:pos x="99" y="17"/>
                    </a:cxn>
                    <a:cxn ang="0">
                      <a:pos x="52" y="137"/>
                    </a:cxn>
                    <a:cxn ang="0">
                      <a:pos x="144" y="137"/>
                    </a:cxn>
                    <a:cxn ang="0">
                      <a:pos x="99" y="17"/>
                    </a:cxn>
                  </a:cxnLst>
                  <a:rect l="0" t="0" r="r" b="b"/>
                  <a:pathLst>
                    <a:path w="196" h="213">
                      <a:moveTo>
                        <a:pt x="87" y="0"/>
                      </a:moveTo>
                      <a:lnTo>
                        <a:pt x="111" y="0"/>
                      </a:lnTo>
                      <a:lnTo>
                        <a:pt x="196" y="213"/>
                      </a:lnTo>
                      <a:lnTo>
                        <a:pt x="175" y="213"/>
                      </a:lnTo>
                      <a:lnTo>
                        <a:pt x="151" y="154"/>
                      </a:lnTo>
                      <a:lnTo>
                        <a:pt x="42" y="154"/>
                      </a:lnTo>
                      <a:lnTo>
                        <a:pt x="21" y="213"/>
                      </a:lnTo>
                      <a:lnTo>
                        <a:pt x="0" y="213"/>
                      </a:lnTo>
                      <a:lnTo>
                        <a:pt x="87" y="0"/>
                      </a:lnTo>
                      <a:close/>
                      <a:moveTo>
                        <a:pt x="99" y="17"/>
                      </a:moveTo>
                      <a:lnTo>
                        <a:pt x="52" y="137"/>
                      </a:lnTo>
                      <a:lnTo>
                        <a:pt x="144" y="137"/>
                      </a:lnTo>
                      <a:lnTo>
                        <a:pt x="99" y="17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1426"/>
                <p:cNvSpPr>
                  <a:spLocks noChangeAspect="1"/>
                </p:cNvSpPr>
                <p:nvPr/>
              </p:nvSpPr>
              <p:spPr bwMode="auto">
                <a:xfrm>
                  <a:off x="3504" y="1581"/>
                  <a:ext cx="92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55" y="75"/>
                    </a:cxn>
                    <a:cxn ang="0">
                      <a:pos x="56" y="78"/>
                    </a:cxn>
                    <a:cxn ang="0">
                      <a:pos x="57" y="81"/>
                    </a:cxn>
                    <a:cxn ang="0">
                      <a:pos x="57" y="77"/>
                    </a:cxn>
                    <a:cxn ang="0">
                      <a:pos x="56" y="73"/>
                    </a:cxn>
                    <a:cxn ang="0">
                      <a:pos x="56" y="0"/>
                    </a:cxn>
                    <a:cxn ang="0">
                      <a:pos x="64" y="0"/>
                    </a:cxn>
                    <a:cxn ang="0">
                      <a:pos x="64" y="90"/>
                    </a:cxn>
                    <a:cxn ang="0">
                      <a:pos x="54" y="90"/>
                    </a:cxn>
                    <a:cxn ang="0">
                      <a:pos x="10" y="14"/>
                    </a:cxn>
                    <a:cxn ang="0">
                      <a:pos x="8" y="11"/>
                    </a:cxn>
                    <a:cxn ang="0">
                      <a:pos x="7" y="7"/>
                    </a:cxn>
                    <a:cxn ang="0">
                      <a:pos x="8" y="12"/>
                    </a:cxn>
                    <a:cxn ang="0">
                      <a:pos x="8" y="15"/>
                    </a:cxn>
                    <a:cxn ang="0">
                      <a:pos x="8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90">
                      <a:moveTo>
                        <a:pt x="0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5" y="75"/>
                        <a:pt x="55" y="75"/>
                        <a:pt x="55" y="75"/>
                      </a:cubicBezTo>
                      <a:cubicBezTo>
                        <a:pt x="55" y="76"/>
                        <a:pt x="55" y="76"/>
                        <a:pt x="56" y="78"/>
                      </a:cubicBezTo>
                      <a:cubicBezTo>
                        <a:pt x="56" y="79"/>
                        <a:pt x="57" y="80"/>
                        <a:pt x="57" y="81"/>
                      </a:cubicBezTo>
                      <a:cubicBezTo>
                        <a:pt x="57" y="80"/>
                        <a:pt x="57" y="78"/>
                        <a:pt x="57" y="77"/>
                      </a:cubicBezTo>
                      <a:cubicBezTo>
                        <a:pt x="57" y="76"/>
                        <a:pt x="56" y="74"/>
                        <a:pt x="56" y="73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90"/>
                        <a:pt x="64" y="90"/>
                        <a:pt x="64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9" y="13"/>
                        <a:pt x="9" y="12"/>
                        <a:pt x="8" y="11"/>
                      </a:cubicBezTo>
                      <a:cubicBezTo>
                        <a:pt x="8" y="10"/>
                        <a:pt x="8" y="9"/>
                        <a:pt x="7" y="7"/>
                      </a:cubicBezTo>
                      <a:cubicBezTo>
                        <a:pt x="7" y="9"/>
                        <a:pt x="8" y="11"/>
                        <a:pt x="8" y="12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1427"/>
                <p:cNvSpPr>
                  <a:spLocks noChangeAspect="1"/>
                </p:cNvSpPr>
                <p:nvPr/>
              </p:nvSpPr>
              <p:spPr bwMode="auto">
                <a:xfrm>
                  <a:off x="3631" y="1581"/>
                  <a:ext cx="91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55" y="75"/>
                    </a:cxn>
                    <a:cxn ang="0">
                      <a:pos x="56" y="78"/>
                    </a:cxn>
                    <a:cxn ang="0">
                      <a:pos x="57" y="81"/>
                    </a:cxn>
                    <a:cxn ang="0">
                      <a:pos x="57" y="77"/>
                    </a:cxn>
                    <a:cxn ang="0">
                      <a:pos x="57" y="73"/>
                    </a:cxn>
                    <a:cxn ang="0">
                      <a:pos x="57" y="0"/>
                    </a:cxn>
                    <a:cxn ang="0">
                      <a:pos x="64" y="0"/>
                    </a:cxn>
                    <a:cxn ang="0">
                      <a:pos x="64" y="90"/>
                    </a:cxn>
                    <a:cxn ang="0">
                      <a:pos x="54" y="90"/>
                    </a:cxn>
                    <a:cxn ang="0">
                      <a:pos x="10" y="14"/>
                    </a:cxn>
                    <a:cxn ang="0">
                      <a:pos x="9" y="11"/>
                    </a:cxn>
                    <a:cxn ang="0">
                      <a:pos x="7" y="7"/>
                    </a:cxn>
                    <a:cxn ang="0">
                      <a:pos x="8" y="12"/>
                    </a:cxn>
                    <a:cxn ang="0">
                      <a:pos x="8" y="15"/>
                    </a:cxn>
                    <a:cxn ang="0">
                      <a:pos x="8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90">
                      <a:moveTo>
                        <a:pt x="0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5" y="75"/>
                        <a:pt x="55" y="75"/>
                        <a:pt x="55" y="75"/>
                      </a:cubicBezTo>
                      <a:cubicBezTo>
                        <a:pt x="55" y="76"/>
                        <a:pt x="55" y="76"/>
                        <a:pt x="56" y="78"/>
                      </a:cubicBezTo>
                      <a:cubicBezTo>
                        <a:pt x="56" y="79"/>
                        <a:pt x="57" y="80"/>
                        <a:pt x="57" y="81"/>
                      </a:cubicBezTo>
                      <a:cubicBezTo>
                        <a:pt x="57" y="80"/>
                        <a:pt x="57" y="78"/>
                        <a:pt x="57" y="77"/>
                      </a:cubicBezTo>
                      <a:cubicBezTo>
                        <a:pt x="57" y="76"/>
                        <a:pt x="57" y="74"/>
                        <a:pt x="57" y="73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90"/>
                        <a:pt x="64" y="90"/>
                        <a:pt x="64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9" y="13"/>
                        <a:pt x="9" y="12"/>
                        <a:pt x="9" y="11"/>
                      </a:cubicBezTo>
                      <a:cubicBezTo>
                        <a:pt x="8" y="10"/>
                        <a:pt x="8" y="9"/>
                        <a:pt x="7" y="7"/>
                      </a:cubicBezTo>
                      <a:cubicBezTo>
                        <a:pt x="8" y="9"/>
                        <a:pt x="8" y="11"/>
                        <a:pt x="8" y="12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428"/>
                <p:cNvSpPr>
                  <a:spLocks noChangeAspect="1"/>
                </p:cNvSpPr>
                <p:nvPr/>
              </p:nvSpPr>
              <p:spPr bwMode="auto">
                <a:xfrm>
                  <a:off x="3758" y="1581"/>
                  <a:ext cx="63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1" y="0"/>
                    </a:cxn>
                    <a:cxn ang="0">
                      <a:pos x="101" y="17"/>
                    </a:cxn>
                    <a:cxn ang="0">
                      <a:pos x="19" y="17"/>
                    </a:cxn>
                    <a:cxn ang="0">
                      <a:pos x="19" y="92"/>
                    </a:cxn>
                    <a:cxn ang="0">
                      <a:pos x="97" y="92"/>
                    </a:cxn>
                    <a:cxn ang="0">
                      <a:pos x="97" y="111"/>
                    </a:cxn>
                    <a:cxn ang="0">
                      <a:pos x="19" y="111"/>
                    </a:cxn>
                    <a:cxn ang="0">
                      <a:pos x="19" y="194"/>
                    </a:cxn>
                    <a:cxn ang="0">
                      <a:pos x="104" y="194"/>
                    </a:cxn>
                    <a:cxn ang="0">
                      <a:pos x="104" y="213"/>
                    </a:cxn>
                    <a:cxn ang="0">
                      <a:pos x="0" y="2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213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17"/>
                      </a:lnTo>
                      <a:lnTo>
                        <a:pt x="19" y="17"/>
                      </a:lnTo>
                      <a:lnTo>
                        <a:pt x="19" y="92"/>
                      </a:lnTo>
                      <a:lnTo>
                        <a:pt x="97" y="92"/>
                      </a:lnTo>
                      <a:lnTo>
                        <a:pt x="97" y="111"/>
                      </a:lnTo>
                      <a:lnTo>
                        <a:pt x="19" y="111"/>
                      </a:lnTo>
                      <a:lnTo>
                        <a:pt x="19" y="194"/>
                      </a:lnTo>
                      <a:lnTo>
                        <a:pt x="104" y="194"/>
                      </a:lnTo>
                      <a:lnTo>
                        <a:pt x="104" y="213"/>
                      </a:lnTo>
                      <a:lnTo>
                        <a:pt x="0" y="2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1429"/>
                <p:cNvSpPr>
                  <a:spLocks noChangeAspect="1" noEditPoints="1"/>
                </p:cNvSpPr>
                <p:nvPr/>
              </p:nvSpPr>
              <p:spPr bwMode="auto">
                <a:xfrm>
                  <a:off x="3851" y="1581"/>
                  <a:ext cx="81" cy="1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0"/>
                    </a:cxn>
                    <a:cxn ang="0">
                      <a:pos x="42" y="6"/>
                    </a:cxn>
                    <a:cxn ang="0">
                      <a:pos x="49" y="23"/>
                    </a:cxn>
                    <a:cxn ang="0">
                      <a:pos x="44" y="37"/>
                    </a:cxn>
                    <a:cxn ang="0">
                      <a:pos x="29" y="45"/>
                    </a:cxn>
                    <a:cxn ang="0">
                      <a:pos x="36" y="48"/>
                    </a:cxn>
                    <a:cxn ang="0">
                      <a:pos x="41" y="57"/>
                    </a:cxn>
                    <a:cxn ang="0">
                      <a:pos x="56" y="90"/>
                    </a:cxn>
                    <a:cxn ang="0">
                      <a:pos x="46" y="90"/>
                    </a:cxn>
                    <a:cxn ang="0">
                      <a:pos x="33" y="58"/>
                    </a:cxn>
                    <a:cxn ang="0">
                      <a:pos x="27" y="51"/>
                    </a:cxn>
                    <a:cxn ang="0">
                      <a:pos x="17" y="48"/>
                    </a:cxn>
                    <a:cxn ang="0">
                      <a:pos x="8" y="48"/>
                    </a:cxn>
                    <a:cxn ang="0">
                      <a:pos x="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8" y="41"/>
                    </a:cxn>
                    <a:cxn ang="0">
                      <a:pos x="19" y="41"/>
                    </a:cxn>
                    <a:cxn ang="0">
                      <a:pos x="35" y="36"/>
                    </a:cxn>
                    <a:cxn ang="0">
                      <a:pos x="40" y="23"/>
                    </a:cxn>
                    <a:cxn ang="0">
                      <a:pos x="35" y="11"/>
                    </a:cxn>
                    <a:cxn ang="0">
                      <a:pos x="19" y="7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56" h="90">
                      <a:moveTo>
                        <a:pt x="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30" y="0"/>
                        <a:pt x="37" y="2"/>
                        <a:pt x="42" y="6"/>
                      </a:cubicBezTo>
                      <a:cubicBezTo>
                        <a:pt x="47" y="10"/>
                        <a:pt x="49" y="15"/>
                        <a:pt x="49" y="23"/>
                      </a:cubicBezTo>
                      <a:cubicBezTo>
                        <a:pt x="49" y="28"/>
                        <a:pt x="48" y="33"/>
                        <a:pt x="44" y="37"/>
                      </a:cubicBezTo>
                      <a:cubicBezTo>
                        <a:pt x="40" y="41"/>
                        <a:pt x="35" y="43"/>
                        <a:pt x="29" y="45"/>
                      </a:cubicBezTo>
                      <a:cubicBezTo>
                        <a:pt x="32" y="45"/>
                        <a:pt x="34" y="46"/>
                        <a:pt x="36" y="48"/>
                      </a:cubicBezTo>
                      <a:cubicBezTo>
                        <a:pt x="37" y="50"/>
                        <a:pt x="39" y="53"/>
                        <a:pt x="41" y="57"/>
                      </a:cubicBezTo>
                      <a:cubicBezTo>
                        <a:pt x="56" y="90"/>
                        <a:pt x="56" y="90"/>
                        <a:pt x="56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1" y="55"/>
                        <a:pt x="29" y="52"/>
                        <a:pt x="27" y="51"/>
                      </a:cubicBezTo>
                      <a:cubicBezTo>
                        <a:pt x="25" y="49"/>
                        <a:pt x="21" y="48"/>
                        <a:pt x="17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  <a:moveTo>
                        <a:pt x="8" y="7"/>
                      </a:move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25" y="41"/>
                        <a:pt x="31" y="39"/>
                        <a:pt x="35" y="36"/>
                      </a:cubicBezTo>
                      <a:cubicBezTo>
                        <a:pt x="38" y="33"/>
                        <a:pt x="40" y="29"/>
                        <a:pt x="40" y="23"/>
                      </a:cubicBezTo>
                      <a:cubicBezTo>
                        <a:pt x="40" y="18"/>
                        <a:pt x="39" y="14"/>
                        <a:pt x="35" y="11"/>
                      </a:cubicBezTo>
                      <a:cubicBezTo>
                        <a:pt x="32" y="9"/>
                        <a:pt x="26" y="7"/>
                        <a:pt x="19" y="7"/>
                      </a:cubicBez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430"/>
                <p:cNvSpPr>
                  <a:spLocks noChangeAspect="1"/>
                </p:cNvSpPr>
                <p:nvPr/>
              </p:nvSpPr>
              <p:spPr bwMode="auto">
                <a:xfrm>
                  <a:off x="3946" y="1580"/>
                  <a:ext cx="70" cy="130"/>
                </a:xfrm>
                <a:custGeom>
                  <a:avLst/>
                  <a:gdLst/>
                  <a:ahLst/>
                  <a:cxnLst>
                    <a:cxn ang="0">
                      <a:pos x="45" y="4"/>
                    </a:cxn>
                    <a:cxn ang="0">
                      <a:pos x="44" y="12"/>
                    </a:cxn>
                    <a:cxn ang="0">
                      <a:pos x="36" y="9"/>
                    </a:cxn>
                    <a:cxn ang="0">
                      <a:pos x="28" y="8"/>
                    </a:cxn>
                    <a:cxn ang="0">
                      <a:pos x="14" y="12"/>
                    </a:cxn>
                    <a:cxn ang="0">
                      <a:pos x="8" y="22"/>
                    </a:cxn>
                    <a:cxn ang="0">
                      <a:pos x="26" y="40"/>
                    </a:cxn>
                    <a:cxn ang="0">
                      <a:pos x="30" y="42"/>
                    </a:cxn>
                    <a:cxn ang="0">
                      <a:pos x="46" y="54"/>
                    </a:cxn>
                    <a:cxn ang="0">
                      <a:pos x="49" y="66"/>
                    </a:cxn>
                    <a:cxn ang="0">
                      <a:pos x="41" y="85"/>
                    </a:cxn>
                    <a:cxn ang="0">
                      <a:pos x="21" y="91"/>
                    </a:cxn>
                    <a:cxn ang="0">
                      <a:pos x="10" y="90"/>
                    </a:cxn>
                    <a:cxn ang="0">
                      <a:pos x="0" y="87"/>
                    </a:cxn>
                    <a:cxn ang="0">
                      <a:pos x="1" y="78"/>
                    </a:cxn>
                    <a:cxn ang="0">
                      <a:pos x="11" y="82"/>
                    </a:cxn>
                    <a:cxn ang="0">
                      <a:pos x="21" y="84"/>
                    </a:cxn>
                    <a:cxn ang="0">
                      <a:pos x="35" y="79"/>
                    </a:cxn>
                    <a:cxn ang="0">
                      <a:pos x="40" y="67"/>
                    </a:cxn>
                    <a:cxn ang="0">
                      <a:pos x="23" y="48"/>
                    </a:cxn>
                    <a:cxn ang="0">
                      <a:pos x="19" y="46"/>
                    </a:cxn>
                    <a:cxn ang="0">
                      <a:pos x="4" y="34"/>
                    </a:cxn>
                    <a:cxn ang="0">
                      <a:pos x="0" y="22"/>
                    </a:cxn>
                    <a:cxn ang="0">
                      <a:pos x="7" y="6"/>
                    </a:cxn>
                    <a:cxn ang="0">
                      <a:pos x="28" y="0"/>
                    </a:cxn>
                    <a:cxn ang="0">
                      <a:pos x="37" y="1"/>
                    </a:cxn>
                    <a:cxn ang="0">
                      <a:pos x="45" y="4"/>
                    </a:cxn>
                  </a:cxnLst>
                  <a:rect l="0" t="0" r="r" b="b"/>
                  <a:pathLst>
                    <a:path w="49" h="91">
                      <a:moveTo>
                        <a:pt x="45" y="4"/>
                      </a:move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2" y="11"/>
                        <a:pt x="39" y="10"/>
                        <a:pt x="36" y="9"/>
                      </a:cubicBezTo>
                      <a:cubicBezTo>
                        <a:pt x="34" y="8"/>
                        <a:pt x="31" y="8"/>
                        <a:pt x="28" y="8"/>
                      </a:cubicBezTo>
                      <a:cubicBezTo>
                        <a:pt x="22" y="8"/>
                        <a:pt x="17" y="9"/>
                        <a:pt x="14" y="12"/>
                      </a:cubicBezTo>
                      <a:cubicBezTo>
                        <a:pt x="10" y="14"/>
                        <a:pt x="8" y="18"/>
                        <a:pt x="8" y="22"/>
                      </a:cubicBezTo>
                      <a:cubicBezTo>
                        <a:pt x="8" y="27"/>
                        <a:pt x="14" y="33"/>
                        <a:pt x="26" y="40"/>
                      </a:cubicBezTo>
                      <a:cubicBezTo>
                        <a:pt x="28" y="41"/>
                        <a:pt x="29" y="42"/>
                        <a:pt x="30" y="42"/>
                      </a:cubicBezTo>
                      <a:cubicBezTo>
                        <a:pt x="38" y="47"/>
                        <a:pt x="43" y="51"/>
                        <a:pt x="46" y="54"/>
                      </a:cubicBezTo>
                      <a:cubicBezTo>
                        <a:pt x="48" y="58"/>
                        <a:pt x="49" y="62"/>
                        <a:pt x="49" y="66"/>
                      </a:cubicBezTo>
                      <a:cubicBezTo>
                        <a:pt x="49" y="74"/>
                        <a:pt x="47" y="80"/>
                        <a:pt x="41" y="85"/>
                      </a:cubicBezTo>
                      <a:cubicBezTo>
                        <a:pt x="36" y="89"/>
                        <a:pt x="29" y="91"/>
                        <a:pt x="21" y="91"/>
                      </a:cubicBezTo>
                      <a:cubicBezTo>
                        <a:pt x="17" y="91"/>
                        <a:pt x="14" y="91"/>
                        <a:pt x="10" y="90"/>
                      </a:cubicBezTo>
                      <a:cubicBezTo>
                        <a:pt x="7" y="90"/>
                        <a:pt x="3" y="89"/>
                        <a:pt x="0" y="87"/>
                      </a:cubicBezTo>
                      <a:cubicBezTo>
                        <a:pt x="1" y="78"/>
                        <a:pt x="1" y="78"/>
                        <a:pt x="1" y="78"/>
                      </a:cubicBezTo>
                      <a:cubicBezTo>
                        <a:pt x="5" y="80"/>
                        <a:pt x="8" y="81"/>
                        <a:pt x="11" y="82"/>
                      </a:cubicBezTo>
                      <a:cubicBezTo>
                        <a:pt x="15" y="83"/>
                        <a:pt x="18" y="84"/>
                        <a:pt x="21" y="84"/>
                      </a:cubicBezTo>
                      <a:cubicBezTo>
                        <a:pt x="27" y="84"/>
                        <a:pt x="31" y="82"/>
                        <a:pt x="35" y="79"/>
                      </a:cubicBezTo>
                      <a:cubicBezTo>
                        <a:pt x="38" y="76"/>
                        <a:pt x="40" y="72"/>
                        <a:pt x="40" y="67"/>
                      </a:cubicBezTo>
                      <a:cubicBezTo>
                        <a:pt x="40" y="61"/>
                        <a:pt x="35" y="55"/>
                        <a:pt x="23" y="48"/>
                      </a:cubicBezTo>
                      <a:cubicBezTo>
                        <a:pt x="21" y="47"/>
                        <a:pt x="20" y="46"/>
                        <a:pt x="19" y="46"/>
                      </a:cubicBezTo>
                      <a:cubicBezTo>
                        <a:pt x="11" y="41"/>
                        <a:pt x="6" y="37"/>
                        <a:pt x="4" y="34"/>
                      </a:cubicBezTo>
                      <a:cubicBezTo>
                        <a:pt x="1" y="31"/>
                        <a:pt x="0" y="27"/>
                        <a:pt x="0" y="22"/>
                      </a:cubicBezTo>
                      <a:cubicBezTo>
                        <a:pt x="0" y="15"/>
                        <a:pt x="2" y="10"/>
                        <a:pt x="7" y="6"/>
                      </a:cubicBezTo>
                      <a:cubicBezTo>
                        <a:pt x="12" y="2"/>
                        <a:pt x="19" y="0"/>
                        <a:pt x="28" y="0"/>
                      </a:cubicBezTo>
                      <a:cubicBezTo>
                        <a:pt x="31" y="0"/>
                        <a:pt x="34" y="1"/>
                        <a:pt x="37" y="1"/>
                      </a:cubicBezTo>
                      <a:cubicBezTo>
                        <a:pt x="39" y="2"/>
                        <a:pt x="42" y="2"/>
                        <a:pt x="45" y="4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1431"/>
                <p:cNvSpPr>
                  <a:spLocks noChangeAspect="1"/>
                </p:cNvSpPr>
                <p:nvPr/>
              </p:nvSpPr>
              <p:spPr bwMode="auto">
                <a:xfrm>
                  <a:off x="3076" y="1743"/>
                  <a:ext cx="65" cy="1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" y="0"/>
                    </a:cxn>
                    <a:cxn ang="0">
                      <a:pos x="104" y="17"/>
                    </a:cxn>
                    <a:cxn ang="0">
                      <a:pos x="19" y="17"/>
                    </a:cxn>
                    <a:cxn ang="0">
                      <a:pos x="19" y="95"/>
                    </a:cxn>
                    <a:cxn ang="0">
                      <a:pos x="100" y="95"/>
                    </a:cxn>
                    <a:cxn ang="0">
                      <a:pos x="100" y="111"/>
                    </a:cxn>
                    <a:cxn ang="0">
                      <a:pos x="19" y="111"/>
                    </a:cxn>
                    <a:cxn ang="0">
                      <a:pos x="19" y="194"/>
                    </a:cxn>
                    <a:cxn ang="0">
                      <a:pos x="107" y="194"/>
                    </a:cxn>
                    <a:cxn ang="0">
                      <a:pos x="107" y="213"/>
                    </a:cxn>
                    <a:cxn ang="0">
                      <a:pos x="0" y="21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7" h="213">
                      <a:moveTo>
                        <a:pt x="0" y="0"/>
                      </a:moveTo>
                      <a:lnTo>
                        <a:pt x="104" y="0"/>
                      </a:lnTo>
                      <a:lnTo>
                        <a:pt x="104" y="17"/>
                      </a:lnTo>
                      <a:lnTo>
                        <a:pt x="19" y="17"/>
                      </a:lnTo>
                      <a:lnTo>
                        <a:pt x="19" y="95"/>
                      </a:lnTo>
                      <a:lnTo>
                        <a:pt x="100" y="95"/>
                      </a:lnTo>
                      <a:lnTo>
                        <a:pt x="100" y="111"/>
                      </a:lnTo>
                      <a:lnTo>
                        <a:pt x="19" y="111"/>
                      </a:lnTo>
                      <a:lnTo>
                        <a:pt x="19" y="194"/>
                      </a:lnTo>
                      <a:lnTo>
                        <a:pt x="107" y="194"/>
                      </a:lnTo>
                      <a:lnTo>
                        <a:pt x="107" y="213"/>
                      </a:lnTo>
                      <a:lnTo>
                        <a:pt x="0" y="2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432"/>
                <p:cNvSpPr>
                  <a:spLocks noChangeAspect="1"/>
                </p:cNvSpPr>
                <p:nvPr/>
              </p:nvSpPr>
              <p:spPr bwMode="auto">
                <a:xfrm>
                  <a:off x="3164" y="1743"/>
                  <a:ext cx="94" cy="130"/>
                </a:xfrm>
                <a:custGeom>
                  <a:avLst/>
                  <a:gdLst/>
                  <a:ahLst/>
                  <a:cxnLst>
                    <a:cxn ang="0">
                      <a:pos x="66" y="3"/>
                    </a:cxn>
                    <a:cxn ang="0">
                      <a:pos x="66" y="11"/>
                    </a:cxn>
                    <a:cxn ang="0">
                      <a:pos x="55" y="8"/>
                    </a:cxn>
                    <a:cxn ang="0">
                      <a:pos x="46" y="7"/>
                    </a:cxn>
                    <a:cxn ang="0">
                      <a:pos x="18" y="17"/>
                    </a:cxn>
                    <a:cxn ang="0">
                      <a:pos x="9" y="46"/>
                    </a:cxn>
                    <a:cxn ang="0">
                      <a:pos x="18" y="73"/>
                    </a:cxn>
                    <a:cxn ang="0">
                      <a:pos x="46" y="82"/>
                    </a:cxn>
                    <a:cxn ang="0">
                      <a:pos x="56" y="82"/>
                    </a:cxn>
                    <a:cxn ang="0">
                      <a:pos x="65" y="79"/>
                    </a:cxn>
                    <a:cxn ang="0">
                      <a:pos x="65" y="87"/>
                    </a:cxn>
                    <a:cxn ang="0">
                      <a:pos x="56" y="90"/>
                    </a:cxn>
                    <a:cxn ang="0">
                      <a:pos x="44" y="90"/>
                    </a:cxn>
                    <a:cxn ang="0">
                      <a:pos x="12" y="78"/>
                    </a:cxn>
                    <a:cxn ang="0">
                      <a:pos x="0" y="46"/>
                    </a:cxn>
                    <a:cxn ang="0">
                      <a:pos x="12" y="12"/>
                    </a:cxn>
                    <a:cxn ang="0">
                      <a:pos x="46" y="0"/>
                    </a:cxn>
                    <a:cxn ang="0">
                      <a:pos x="57" y="1"/>
                    </a:cxn>
                    <a:cxn ang="0">
                      <a:pos x="66" y="3"/>
                    </a:cxn>
                  </a:cxnLst>
                  <a:rect l="0" t="0" r="r" b="b"/>
                  <a:pathLst>
                    <a:path w="66" h="90">
                      <a:moveTo>
                        <a:pt x="66" y="3"/>
                      </a:move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2" y="10"/>
                        <a:pt x="59" y="9"/>
                        <a:pt x="55" y="8"/>
                      </a:cubicBezTo>
                      <a:cubicBezTo>
                        <a:pt x="52" y="8"/>
                        <a:pt x="49" y="7"/>
                        <a:pt x="46" y="7"/>
                      </a:cubicBezTo>
                      <a:cubicBezTo>
                        <a:pt x="34" y="7"/>
                        <a:pt x="25" y="11"/>
                        <a:pt x="18" y="17"/>
                      </a:cubicBezTo>
                      <a:cubicBezTo>
                        <a:pt x="12" y="24"/>
                        <a:pt x="9" y="34"/>
                        <a:pt x="9" y="46"/>
                      </a:cubicBezTo>
                      <a:cubicBezTo>
                        <a:pt x="9" y="57"/>
                        <a:pt x="12" y="66"/>
                        <a:pt x="18" y="73"/>
                      </a:cubicBezTo>
                      <a:cubicBezTo>
                        <a:pt x="25" y="79"/>
                        <a:pt x="34" y="82"/>
                        <a:pt x="46" y="82"/>
                      </a:cubicBezTo>
                      <a:cubicBezTo>
                        <a:pt x="49" y="82"/>
                        <a:pt x="53" y="82"/>
                        <a:pt x="56" y="82"/>
                      </a:cubicBezTo>
                      <a:cubicBezTo>
                        <a:pt x="59" y="81"/>
                        <a:pt x="62" y="80"/>
                        <a:pt x="65" y="79"/>
                      </a:cubicBezTo>
                      <a:cubicBezTo>
                        <a:pt x="65" y="87"/>
                        <a:pt x="65" y="87"/>
                        <a:pt x="65" y="87"/>
                      </a:cubicBezTo>
                      <a:cubicBezTo>
                        <a:pt x="62" y="88"/>
                        <a:pt x="59" y="89"/>
                        <a:pt x="56" y="90"/>
                      </a:cubicBezTo>
                      <a:cubicBezTo>
                        <a:pt x="52" y="90"/>
                        <a:pt x="49" y="90"/>
                        <a:pt x="44" y="90"/>
                      </a:cubicBezTo>
                      <a:cubicBezTo>
                        <a:pt x="31" y="90"/>
                        <a:pt x="20" y="86"/>
                        <a:pt x="12" y="78"/>
                      </a:cubicBezTo>
                      <a:cubicBezTo>
                        <a:pt x="4" y="70"/>
                        <a:pt x="0" y="59"/>
                        <a:pt x="0" y="46"/>
                      </a:cubicBezTo>
                      <a:cubicBezTo>
                        <a:pt x="0" y="32"/>
                        <a:pt x="4" y="21"/>
                        <a:pt x="12" y="12"/>
                      </a:cubicBezTo>
                      <a:cubicBezTo>
                        <a:pt x="21" y="4"/>
                        <a:pt x="32" y="0"/>
                        <a:pt x="46" y="0"/>
                      </a:cubicBezTo>
                      <a:cubicBezTo>
                        <a:pt x="50" y="0"/>
                        <a:pt x="53" y="0"/>
                        <a:pt x="57" y="1"/>
                      </a:cubicBezTo>
                      <a:cubicBezTo>
                        <a:pt x="60" y="1"/>
                        <a:pt x="63" y="2"/>
                        <a:pt x="66" y="3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433"/>
                <p:cNvSpPr>
                  <a:spLocks noChangeAspect="1" noEditPoints="1"/>
                </p:cNvSpPr>
                <p:nvPr/>
              </p:nvSpPr>
              <p:spPr bwMode="auto">
                <a:xfrm>
                  <a:off x="3272" y="1742"/>
                  <a:ext cx="112" cy="132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68" y="12"/>
                    </a:cxn>
                    <a:cxn ang="0">
                      <a:pos x="79" y="46"/>
                    </a:cxn>
                    <a:cxn ang="0">
                      <a:pos x="68" y="80"/>
                    </a:cxn>
                    <a:cxn ang="0">
                      <a:pos x="39" y="92"/>
                    </a:cxn>
                    <a:cxn ang="0">
                      <a:pos x="11" y="80"/>
                    </a:cxn>
                    <a:cxn ang="0">
                      <a:pos x="0" y="46"/>
                    </a:cxn>
                    <a:cxn ang="0">
                      <a:pos x="11" y="12"/>
                    </a:cxn>
                    <a:cxn ang="0">
                      <a:pos x="39" y="0"/>
                    </a:cxn>
                    <a:cxn ang="0">
                      <a:pos x="39" y="7"/>
                    </a:cxn>
                    <a:cxn ang="0">
                      <a:pos x="17" y="18"/>
                    </a:cxn>
                    <a:cxn ang="0">
                      <a:pos x="9" y="46"/>
                    </a:cxn>
                    <a:cxn ang="0">
                      <a:pos x="17" y="74"/>
                    </a:cxn>
                    <a:cxn ang="0">
                      <a:pos x="39" y="85"/>
                    </a:cxn>
                    <a:cxn ang="0">
                      <a:pos x="61" y="74"/>
                    </a:cxn>
                    <a:cxn ang="0">
                      <a:pos x="70" y="46"/>
                    </a:cxn>
                    <a:cxn ang="0">
                      <a:pos x="61" y="18"/>
                    </a:cxn>
                    <a:cxn ang="0">
                      <a:pos x="39" y="7"/>
                    </a:cxn>
                  </a:cxnLst>
                  <a:rect l="0" t="0" r="r" b="b"/>
                  <a:pathLst>
                    <a:path w="79" h="92">
                      <a:moveTo>
                        <a:pt x="39" y="0"/>
                      </a:moveTo>
                      <a:cubicBezTo>
                        <a:pt x="51" y="0"/>
                        <a:pt x="61" y="4"/>
                        <a:pt x="68" y="12"/>
                      </a:cubicBezTo>
                      <a:cubicBezTo>
                        <a:pt x="75" y="21"/>
                        <a:pt x="79" y="32"/>
                        <a:pt x="79" y="46"/>
                      </a:cubicBezTo>
                      <a:cubicBezTo>
                        <a:pt x="79" y="60"/>
                        <a:pt x="75" y="72"/>
                        <a:pt x="68" y="80"/>
                      </a:cubicBezTo>
                      <a:cubicBezTo>
                        <a:pt x="61" y="88"/>
                        <a:pt x="51" y="92"/>
                        <a:pt x="39" y="92"/>
                      </a:cubicBezTo>
                      <a:cubicBezTo>
                        <a:pt x="27" y="92"/>
                        <a:pt x="18" y="88"/>
                        <a:pt x="11" y="80"/>
                      </a:cubicBezTo>
                      <a:cubicBezTo>
                        <a:pt x="3" y="71"/>
                        <a:pt x="0" y="60"/>
                        <a:pt x="0" y="46"/>
                      </a:cubicBezTo>
                      <a:cubicBezTo>
                        <a:pt x="0" y="32"/>
                        <a:pt x="3" y="21"/>
                        <a:pt x="11" y="12"/>
                      </a:cubicBezTo>
                      <a:cubicBezTo>
                        <a:pt x="18" y="4"/>
                        <a:pt x="27" y="0"/>
                        <a:pt x="39" y="0"/>
                      </a:cubicBezTo>
                      <a:close/>
                      <a:moveTo>
                        <a:pt x="39" y="7"/>
                      </a:moveTo>
                      <a:cubicBezTo>
                        <a:pt x="30" y="7"/>
                        <a:pt x="23" y="11"/>
                        <a:pt x="17" y="18"/>
                      </a:cubicBezTo>
                      <a:cubicBezTo>
                        <a:pt x="12" y="25"/>
                        <a:pt x="9" y="34"/>
                        <a:pt x="9" y="46"/>
                      </a:cubicBezTo>
                      <a:cubicBezTo>
                        <a:pt x="9" y="58"/>
                        <a:pt x="12" y="67"/>
                        <a:pt x="17" y="74"/>
                      </a:cubicBezTo>
                      <a:cubicBezTo>
                        <a:pt x="23" y="81"/>
                        <a:pt x="30" y="85"/>
                        <a:pt x="39" y="85"/>
                      </a:cubicBezTo>
                      <a:cubicBezTo>
                        <a:pt x="48" y="85"/>
                        <a:pt x="56" y="81"/>
                        <a:pt x="61" y="74"/>
                      </a:cubicBezTo>
                      <a:cubicBezTo>
                        <a:pt x="67" y="67"/>
                        <a:pt x="70" y="58"/>
                        <a:pt x="70" y="46"/>
                      </a:cubicBezTo>
                      <a:cubicBezTo>
                        <a:pt x="70" y="34"/>
                        <a:pt x="67" y="25"/>
                        <a:pt x="61" y="18"/>
                      </a:cubicBezTo>
                      <a:cubicBezTo>
                        <a:pt x="56" y="11"/>
                        <a:pt x="48" y="7"/>
                        <a:pt x="39" y="7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434"/>
                <p:cNvSpPr>
                  <a:spLocks noChangeAspect="1"/>
                </p:cNvSpPr>
                <p:nvPr/>
              </p:nvSpPr>
              <p:spPr bwMode="auto">
                <a:xfrm>
                  <a:off x="3412" y="1743"/>
                  <a:ext cx="92" cy="1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54" y="75"/>
                    </a:cxn>
                    <a:cxn ang="0">
                      <a:pos x="55" y="78"/>
                    </a:cxn>
                    <a:cxn ang="0">
                      <a:pos x="57" y="82"/>
                    </a:cxn>
                    <a:cxn ang="0">
                      <a:pos x="56" y="77"/>
                    </a:cxn>
                    <a:cxn ang="0">
                      <a:pos x="56" y="74"/>
                    </a:cxn>
                    <a:cxn ang="0">
                      <a:pos x="56" y="0"/>
                    </a:cxn>
                    <a:cxn ang="0">
                      <a:pos x="64" y="0"/>
                    </a:cxn>
                    <a:cxn ang="0">
                      <a:pos x="64" y="90"/>
                    </a:cxn>
                    <a:cxn ang="0">
                      <a:pos x="54" y="90"/>
                    </a:cxn>
                    <a:cxn ang="0">
                      <a:pos x="9" y="14"/>
                    </a:cxn>
                    <a:cxn ang="0">
                      <a:pos x="8" y="11"/>
                    </a:cxn>
                    <a:cxn ang="0">
                      <a:pos x="7" y="7"/>
                    </a:cxn>
                    <a:cxn ang="0">
                      <a:pos x="7" y="13"/>
                    </a:cxn>
                    <a:cxn ang="0">
                      <a:pos x="7" y="15"/>
                    </a:cxn>
                    <a:cxn ang="0">
                      <a:pos x="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90">
                      <a:moveTo>
                        <a:pt x="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6"/>
                        <a:pt x="55" y="77"/>
                        <a:pt x="55" y="78"/>
                      </a:cubicBezTo>
                      <a:cubicBezTo>
                        <a:pt x="56" y="79"/>
                        <a:pt x="56" y="80"/>
                        <a:pt x="57" y="82"/>
                      </a:cubicBezTo>
                      <a:cubicBezTo>
                        <a:pt x="56" y="80"/>
                        <a:pt x="56" y="79"/>
                        <a:pt x="56" y="77"/>
                      </a:cubicBezTo>
                      <a:cubicBezTo>
                        <a:pt x="56" y="76"/>
                        <a:pt x="56" y="75"/>
                        <a:pt x="56" y="74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90"/>
                        <a:pt x="64" y="90"/>
                        <a:pt x="64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3"/>
                        <a:pt x="8" y="12"/>
                        <a:pt x="8" y="11"/>
                      </a:cubicBezTo>
                      <a:cubicBezTo>
                        <a:pt x="7" y="10"/>
                        <a:pt x="7" y="9"/>
                        <a:pt x="7" y="7"/>
                      </a:cubicBezTo>
                      <a:cubicBezTo>
                        <a:pt x="7" y="9"/>
                        <a:pt x="7" y="11"/>
                        <a:pt x="7" y="13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435"/>
                <p:cNvSpPr>
                  <a:spLocks noChangeAspect="1" noEditPoints="1"/>
                </p:cNvSpPr>
                <p:nvPr/>
              </p:nvSpPr>
              <p:spPr bwMode="auto">
                <a:xfrm>
                  <a:off x="3531" y="1742"/>
                  <a:ext cx="113" cy="132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68" y="12"/>
                    </a:cxn>
                    <a:cxn ang="0">
                      <a:pos x="79" y="46"/>
                    </a:cxn>
                    <a:cxn ang="0">
                      <a:pos x="68" y="80"/>
                    </a:cxn>
                    <a:cxn ang="0">
                      <a:pos x="39" y="92"/>
                    </a:cxn>
                    <a:cxn ang="0">
                      <a:pos x="10" y="80"/>
                    </a:cxn>
                    <a:cxn ang="0">
                      <a:pos x="0" y="46"/>
                    </a:cxn>
                    <a:cxn ang="0">
                      <a:pos x="10" y="12"/>
                    </a:cxn>
                    <a:cxn ang="0">
                      <a:pos x="39" y="0"/>
                    </a:cxn>
                    <a:cxn ang="0">
                      <a:pos x="39" y="7"/>
                    </a:cxn>
                    <a:cxn ang="0">
                      <a:pos x="17" y="18"/>
                    </a:cxn>
                    <a:cxn ang="0">
                      <a:pos x="9" y="46"/>
                    </a:cxn>
                    <a:cxn ang="0">
                      <a:pos x="17" y="74"/>
                    </a:cxn>
                    <a:cxn ang="0">
                      <a:pos x="39" y="85"/>
                    </a:cxn>
                    <a:cxn ang="0">
                      <a:pos x="61" y="74"/>
                    </a:cxn>
                    <a:cxn ang="0">
                      <a:pos x="70" y="46"/>
                    </a:cxn>
                    <a:cxn ang="0">
                      <a:pos x="61" y="18"/>
                    </a:cxn>
                    <a:cxn ang="0">
                      <a:pos x="39" y="7"/>
                    </a:cxn>
                  </a:cxnLst>
                  <a:rect l="0" t="0" r="r" b="b"/>
                  <a:pathLst>
                    <a:path w="79" h="92">
                      <a:moveTo>
                        <a:pt x="39" y="0"/>
                      </a:moveTo>
                      <a:cubicBezTo>
                        <a:pt x="51" y="0"/>
                        <a:pt x="61" y="4"/>
                        <a:pt x="68" y="12"/>
                      </a:cubicBezTo>
                      <a:cubicBezTo>
                        <a:pt x="75" y="21"/>
                        <a:pt x="79" y="32"/>
                        <a:pt x="79" y="46"/>
                      </a:cubicBezTo>
                      <a:cubicBezTo>
                        <a:pt x="79" y="60"/>
                        <a:pt x="75" y="72"/>
                        <a:pt x="68" y="80"/>
                      </a:cubicBezTo>
                      <a:cubicBezTo>
                        <a:pt x="61" y="88"/>
                        <a:pt x="51" y="92"/>
                        <a:pt x="39" y="92"/>
                      </a:cubicBezTo>
                      <a:cubicBezTo>
                        <a:pt x="27" y="92"/>
                        <a:pt x="18" y="88"/>
                        <a:pt x="10" y="80"/>
                      </a:cubicBezTo>
                      <a:cubicBezTo>
                        <a:pt x="3" y="71"/>
                        <a:pt x="0" y="60"/>
                        <a:pt x="0" y="46"/>
                      </a:cubicBezTo>
                      <a:cubicBezTo>
                        <a:pt x="0" y="32"/>
                        <a:pt x="3" y="21"/>
                        <a:pt x="10" y="12"/>
                      </a:cubicBezTo>
                      <a:cubicBezTo>
                        <a:pt x="18" y="4"/>
                        <a:pt x="27" y="0"/>
                        <a:pt x="39" y="0"/>
                      </a:cubicBezTo>
                      <a:close/>
                      <a:moveTo>
                        <a:pt x="39" y="7"/>
                      </a:moveTo>
                      <a:cubicBezTo>
                        <a:pt x="30" y="7"/>
                        <a:pt x="23" y="11"/>
                        <a:pt x="17" y="18"/>
                      </a:cubicBezTo>
                      <a:cubicBezTo>
                        <a:pt x="12" y="25"/>
                        <a:pt x="9" y="34"/>
                        <a:pt x="9" y="46"/>
                      </a:cubicBezTo>
                      <a:cubicBezTo>
                        <a:pt x="9" y="58"/>
                        <a:pt x="12" y="67"/>
                        <a:pt x="17" y="74"/>
                      </a:cubicBezTo>
                      <a:cubicBezTo>
                        <a:pt x="23" y="81"/>
                        <a:pt x="30" y="85"/>
                        <a:pt x="39" y="85"/>
                      </a:cubicBezTo>
                      <a:cubicBezTo>
                        <a:pt x="48" y="85"/>
                        <a:pt x="56" y="81"/>
                        <a:pt x="61" y="74"/>
                      </a:cubicBezTo>
                      <a:cubicBezTo>
                        <a:pt x="67" y="67"/>
                        <a:pt x="70" y="58"/>
                        <a:pt x="70" y="46"/>
                      </a:cubicBezTo>
                      <a:cubicBezTo>
                        <a:pt x="70" y="34"/>
                        <a:pt x="67" y="25"/>
                        <a:pt x="61" y="18"/>
                      </a:cubicBezTo>
                      <a:cubicBezTo>
                        <a:pt x="56" y="11"/>
                        <a:pt x="48" y="7"/>
                        <a:pt x="39" y="7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436"/>
                <p:cNvSpPr>
                  <a:spLocks noChangeAspect="1"/>
                </p:cNvSpPr>
                <p:nvPr/>
              </p:nvSpPr>
              <p:spPr bwMode="auto">
                <a:xfrm>
                  <a:off x="3672" y="1743"/>
                  <a:ext cx="128" cy="1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42" y="74"/>
                    </a:cxn>
                    <a:cxn ang="0">
                      <a:pos x="44" y="78"/>
                    </a:cxn>
                    <a:cxn ang="0">
                      <a:pos x="44" y="82"/>
                    </a:cxn>
                    <a:cxn ang="0">
                      <a:pos x="45" y="78"/>
                    </a:cxn>
                    <a:cxn ang="0">
                      <a:pos x="46" y="75"/>
                    </a:cxn>
                    <a:cxn ang="0">
                      <a:pos x="78" y="0"/>
                    </a:cxn>
                    <a:cxn ang="0">
                      <a:pos x="90" y="0"/>
                    </a:cxn>
                    <a:cxn ang="0">
                      <a:pos x="90" y="90"/>
                    </a:cxn>
                    <a:cxn ang="0">
                      <a:pos x="83" y="90"/>
                    </a:cxn>
                    <a:cxn ang="0">
                      <a:pos x="83" y="14"/>
                    </a:cxn>
                    <a:cxn ang="0">
                      <a:pos x="82" y="13"/>
                    </a:cxn>
                    <a:cxn ang="0">
                      <a:pos x="82" y="12"/>
                    </a:cxn>
                    <a:cxn ang="0">
                      <a:pos x="83" y="9"/>
                    </a:cxn>
                    <a:cxn ang="0">
                      <a:pos x="83" y="6"/>
                    </a:cxn>
                    <a:cxn ang="0">
                      <a:pos x="80" y="13"/>
                    </a:cxn>
                    <a:cxn ang="0">
                      <a:pos x="80" y="13"/>
                    </a:cxn>
                    <a:cxn ang="0">
                      <a:pos x="48" y="90"/>
                    </a:cxn>
                    <a:cxn ang="0">
                      <a:pos x="41" y="90"/>
                    </a:cxn>
                    <a:cxn ang="0">
                      <a:pos x="9" y="13"/>
                    </a:cxn>
                    <a:cxn ang="0">
                      <a:pos x="7" y="9"/>
                    </a:cxn>
                    <a:cxn ang="0">
                      <a:pos x="7" y="6"/>
                    </a:cxn>
                    <a:cxn ang="0">
                      <a:pos x="7" y="11"/>
                    </a:cxn>
                    <a:cxn ang="0">
                      <a:pos x="7" y="14"/>
                    </a:cxn>
                    <a:cxn ang="0">
                      <a:pos x="7" y="90"/>
                    </a:cxn>
                    <a:cxn ang="0">
                      <a:pos x="0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90">
                      <a:moveTo>
                        <a:pt x="0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43" y="75"/>
                        <a:pt x="43" y="76"/>
                        <a:pt x="44" y="78"/>
                      </a:cubicBezTo>
                      <a:cubicBezTo>
                        <a:pt x="44" y="79"/>
                        <a:pt x="44" y="80"/>
                        <a:pt x="44" y="82"/>
                      </a:cubicBezTo>
                      <a:cubicBezTo>
                        <a:pt x="45" y="81"/>
                        <a:pt x="45" y="79"/>
                        <a:pt x="45" y="78"/>
                      </a:cubicBezTo>
                      <a:cubicBezTo>
                        <a:pt x="45" y="77"/>
                        <a:pt x="46" y="76"/>
                        <a:pt x="46" y="75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90" y="90"/>
                        <a:pt x="90" y="90"/>
                        <a:pt x="90" y="90"/>
                      </a:cubicBezTo>
                      <a:cubicBezTo>
                        <a:pt x="83" y="90"/>
                        <a:pt x="83" y="90"/>
                        <a:pt x="83" y="90"/>
                      </a:cubicBezTo>
                      <a:cubicBezTo>
                        <a:pt x="83" y="14"/>
                        <a:pt x="83" y="14"/>
                        <a:pt x="83" y="14"/>
                      </a:cubicBezTo>
                      <a:cubicBezTo>
                        <a:pt x="83" y="14"/>
                        <a:pt x="83" y="14"/>
                        <a:pt x="82" y="13"/>
                      </a:cubicBezTo>
                      <a:cubicBezTo>
                        <a:pt x="82" y="13"/>
                        <a:pt x="82" y="12"/>
                        <a:pt x="82" y="12"/>
                      </a:cubicBezTo>
                      <a:cubicBezTo>
                        <a:pt x="82" y="11"/>
                        <a:pt x="82" y="10"/>
                        <a:pt x="83" y="9"/>
                      </a:cubicBezTo>
                      <a:cubicBezTo>
                        <a:pt x="83" y="8"/>
                        <a:pt x="83" y="7"/>
                        <a:pt x="83" y="6"/>
                      </a:cubicBezTo>
                      <a:cubicBezTo>
                        <a:pt x="82" y="9"/>
                        <a:pt x="81" y="11"/>
                        <a:pt x="80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48" y="90"/>
                        <a:pt x="48" y="90"/>
                        <a:pt x="48" y="90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3"/>
                        <a:pt x="8" y="11"/>
                        <a:pt x="7" y="9"/>
                      </a:cubicBezTo>
                      <a:cubicBezTo>
                        <a:pt x="7" y="8"/>
                        <a:pt x="7" y="7"/>
                        <a:pt x="7" y="6"/>
                      </a:cubicBezTo>
                      <a:cubicBezTo>
                        <a:pt x="7" y="8"/>
                        <a:pt x="7" y="10"/>
                        <a:pt x="7" y="11"/>
                      </a:cubicBezTo>
                      <a:cubicBezTo>
                        <a:pt x="7" y="13"/>
                        <a:pt x="7" y="14"/>
                        <a:pt x="7" y="14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Rectangle 14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35" y="1743"/>
                  <a:ext cx="13" cy="130"/>
                </a:xfrm>
                <a:prstGeom prst="rect">
                  <a:avLst/>
                </a:prstGeom>
                <a:solidFill>
                  <a:srgbClr val="6E605E"/>
                </a:solidFill>
                <a:ln w="3175">
                  <a:solidFill>
                    <a:srgbClr val="6E605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438"/>
                <p:cNvSpPr>
                  <a:spLocks noChangeAspect="1"/>
                </p:cNvSpPr>
                <p:nvPr/>
              </p:nvSpPr>
              <p:spPr bwMode="auto">
                <a:xfrm>
                  <a:off x="3876" y="1743"/>
                  <a:ext cx="71" cy="131"/>
                </a:xfrm>
                <a:custGeom>
                  <a:avLst/>
                  <a:gdLst/>
                  <a:ahLst/>
                  <a:cxnLst>
                    <a:cxn ang="0">
                      <a:pos x="45" y="3"/>
                    </a:cxn>
                    <a:cxn ang="0">
                      <a:pos x="44" y="11"/>
                    </a:cxn>
                    <a:cxn ang="0">
                      <a:pos x="36" y="8"/>
                    </a:cxn>
                    <a:cxn ang="0">
                      <a:pos x="28" y="7"/>
                    </a:cxn>
                    <a:cxn ang="0">
                      <a:pos x="14" y="11"/>
                    </a:cxn>
                    <a:cxn ang="0">
                      <a:pos x="8" y="21"/>
                    </a:cxn>
                    <a:cxn ang="0">
                      <a:pos x="26" y="39"/>
                    </a:cxn>
                    <a:cxn ang="0">
                      <a:pos x="30" y="41"/>
                    </a:cxn>
                    <a:cxn ang="0">
                      <a:pos x="45" y="53"/>
                    </a:cxn>
                    <a:cxn ang="0">
                      <a:pos x="49" y="66"/>
                    </a:cxn>
                    <a:cxn ang="0">
                      <a:pos x="41" y="84"/>
                    </a:cxn>
                    <a:cxn ang="0">
                      <a:pos x="20" y="91"/>
                    </a:cxn>
                    <a:cxn ang="0">
                      <a:pos x="10" y="90"/>
                    </a:cxn>
                    <a:cxn ang="0">
                      <a:pos x="0" y="87"/>
                    </a:cxn>
                    <a:cxn ang="0">
                      <a:pos x="1" y="77"/>
                    </a:cxn>
                    <a:cxn ang="0">
                      <a:pos x="11" y="82"/>
                    </a:cxn>
                    <a:cxn ang="0">
                      <a:pos x="21" y="83"/>
                    </a:cxn>
                    <a:cxn ang="0">
                      <a:pos x="35" y="78"/>
                    </a:cxn>
                    <a:cxn ang="0">
                      <a:pos x="40" y="66"/>
                    </a:cxn>
                    <a:cxn ang="0">
                      <a:pos x="23" y="47"/>
                    </a:cxn>
                    <a:cxn ang="0">
                      <a:pos x="19" y="45"/>
                    </a:cxn>
                    <a:cxn ang="0">
                      <a:pos x="4" y="33"/>
                    </a:cxn>
                    <a:cxn ang="0">
                      <a:pos x="0" y="22"/>
                    </a:cxn>
                    <a:cxn ang="0">
                      <a:pos x="7" y="5"/>
                    </a:cxn>
                    <a:cxn ang="0">
                      <a:pos x="28" y="0"/>
                    </a:cxn>
                    <a:cxn ang="0">
                      <a:pos x="36" y="0"/>
                    </a:cxn>
                    <a:cxn ang="0">
                      <a:pos x="45" y="3"/>
                    </a:cxn>
                  </a:cxnLst>
                  <a:rect l="0" t="0" r="r" b="b"/>
                  <a:pathLst>
                    <a:path w="49" h="91">
                      <a:moveTo>
                        <a:pt x="45" y="3"/>
                      </a:move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2" y="10"/>
                        <a:pt x="39" y="9"/>
                        <a:pt x="36" y="8"/>
                      </a:cubicBezTo>
                      <a:cubicBezTo>
                        <a:pt x="34" y="8"/>
                        <a:pt x="31" y="7"/>
                        <a:pt x="28" y="7"/>
                      </a:cubicBezTo>
                      <a:cubicBezTo>
                        <a:pt x="22" y="7"/>
                        <a:pt x="17" y="8"/>
                        <a:pt x="14" y="11"/>
                      </a:cubicBezTo>
                      <a:cubicBezTo>
                        <a:pt x="10" y="13"/>
                        <a:pt x="8" y="17"/>
                        <a:pt x="8" y="21"/>
                      </a:cubicBezTo>
                      <a:cubicBezTo>
                        <a:pt x="8" y="27"/>
                        <a:pt x="14" y="33"/>
                        <a:pt x="26" y="39"/>
                      </a:cubicBezTo>
                      <a:cubicBezTo>
                        <a:pt x="27" y="40"/>
                        <a:pt x="29" y="41"/>
                        <a:pt x="30" y="41"/>
                      </a:cubicBezTo>
                      <a:cubicBezTo>
                        <a:pt x="38" y="46"/>
                        <a:pt x="43" y="50"/>
                        <a:pt x="45" y="53"/>
                      </a:cubicBezTo>
                      <a:cubicBezTo>
                        <a:pt x="48" y="57"/>
                        <a:pt x="49" y="61"/>
                        <a:pt x="49" y="66"/>
                      </a:cubicBezTo>
                      <a:cubicBezTo>
                        <a:pt x="49" y="73"/>
                        <a:pt x="46" y="79"/>
                        <a:pt x="41" y="84"/>
                      </a:cubicBezTo>
                      <a:cubicBezTo>
                        <a:pt x="36" y="88"/>
                        <a:pt x="29" y="91"/>
                        <a:pt x="20" y="91"/>
                      </a:cubicBezTo>
                      <a:cubicBezTo>
                        <a:pt x="17" y="91"/>
                        <a:pt x="13" y="90"/>
                        <a:pt x="10" y="90"/>
                      </a:cubicBezTo>
                      <a:cubicBezTo>
                        <a:pt x="7" y="89"/>
                        <a:pt x="3" y="88"/>
                        <a:pt x="0" y="87"/>
                      </a:cubicBezTo>
                      <a:cubicBezTo>
                        <a:pt x="1" y="77"/>
                        <a:pt x="1" y="77"/>
                        <a:pt x="1" y="77"/>
                      </a:cubicBezTo>
                      <a:cubicBezTo>
                        <a:pt x="5" y="79"/>
                        <a:pt x="8" y="81"/>
                        <a:pt x="11" y="82"/>
                      </a:cubicBezTo>
                      <a:cubicBezTo>
                        <a:pt x="15" y="82"/>
                        <a:pt x="18" y="83"/>
                        <a:pt x="21" y="83"/>
                      </a:cubicBezTo>
                      <a:cubicBezTo>
                        <a:pt x="26" y="83"/>
                        <a:pt x="31" y="81"/>
                        <a:pt x="35" y="78"/>
                      </a:cubicBezTo>
                      <a:cubicBezTo>
                        <a:pt x="38" y="75"/>
                        <a:pt x="40" y="71"/>
                        <a:pt x="40" y="66"/>
                      </a:cubicBezTo>
                      <a:cubicBezTo>
                        <a:pt x="40" y="60"/>
                        <a:pt x="34" y="54"/>
                        <a:pt x="23" y="47"/>
                      </a:cubicBezTo>
                      <a:cubicBezTo>
                        <a:pt x="21" y="46"/>
                        <a:pt x="20" y="46"/>
                        <a:pt x="19" y="45"/>
                      </a:cubicBezTo>
                      <a:cubicBezTo>
                        <a:pt x="11" y="41"/>
                        <a:pt x="6" y="37"/>
                        <a:pt x="4" y="33"/>
                      </a:cubicBezTo>
                      <a:cubicBezTo>
                        <a:pt x="1" y="30"/>
                        <a:pt x="0" y="26"/>
                        <a:pt x="0" y="22"/>
                      </a:cubicBezTo>
                      <a:cubicBezTo>
                        <a:pt x="0" y="15"/>
                        <a:pt x="2" y="9"/>
                        <a:pt x="7" y="5"/>
                      </a:cubicBezTo>
                      <a:cubicBezTo>
                        <a:pt x="12" y="2"/>
                        <a:pt x="19" y="0"/>
                        <a:pt x="28" y="0"/>
                      </a:cubicBezTo>
                      <a:cubicBezTo>
                        <a:pt x="31" y="0"/>
                        <a:pt x="34" y="0"/>
                        <a:pt x="36" y="0"/>
                      </a:cubicBezTo>
                      <a:cubicBezTo>
                        <a:pt x="39" y="1"/>
                        <a:pt x="42" y="2"/>
                        <a:pt x="45" y="3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1439"/>
                <p:cNvSpPr>
                  <a:spLocks noChangeAspect="1"/>
                </p:cNvSpPr>
                <p:nvPr/>
              </p:nvSpPr>
              <p:spPr bwMode="auto">
                <a:xfrm>
                  <a:off x="3958" y="1743"/>
                  <a:ext cx="88" cy="1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44" y="19"/>
                    </a:cxn>
                    <a:cxn ang="0">
                      <a:pos x="80" y="19"/>
                    </a:cxn>
                    <a:cxn ang="0">
                      <a:pos x="80" y="213"/>
                    </a:cxn>
                    <a:cxn ang="0">
                      <a:pos x="61" y="213"/>
                    </a:cxn>
                    <a:cxn ang="0">
                      <a:pos x="61" y="19"/>
                    </a:cxn>
                    <a:cxn ang="0">
                      <a:pos x="0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4" h="213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44" y="19"/>
                      </a:lnTo>
                      <a:lnTo>
                        <a:pt x="80" y="19"/>
                      </a:lnTo>
                      <a:lnTo>
                        <a:pt x="80" y="213"/>
                      </a:lnTo>
                      <a:lnTo>
                        <a:pt x="61" y="213"/>
                      </a:lnTo>
                      <a:lnTo>
                        <a:pt x="61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440"/>
                <p:cNvSpPr>
                  <a:spLocks noChangeAspect="1"/>
                </p:cNvSpPr>
                <p:nvPr/>
              </p:nvSpPr>
              <p:spPr bwMode="auto">
                <a:xfrm>
                  <a:off x="4059" y="1743"/>
                  <a:ext cx="70" cy="131"/>
                </a:xfrm>
                <a:custGeom>
                  <a:avLst/>
                  <a:gdLst/>
                  <a:ahLst/>
                  <a:cxnLst>
                    <a:cxn ang="0">
                      <a:pos x="45" y="3"/>
                    </a:cxn>
                    <a:cxn ang="0">
                      <a:pos x="44" y="11"/>
                    </a:cxn>
                    <a:cxn ang="0">
                      <a:pos x="36" y="8"/>
                    </a:cxn>
                    <a:cxn ang="0">
                      <a:pos x="28" y="7"/>
                    </a:cxn>
                    <a:cxn ang="0">
                      <a:pos x="14" y="11"/>
                    </a:cxn>
                    <a:cxn ang="0">
                      <a:pos x="9" y="21"/>
                    </a:cxn>
                    <a:cxn ang="0">
                      <a:pos x="26" y="39"/>
                    </a:cxn>
                    <a:cxn ang="0">
                      <a:pos x="30" y="41"/>
                    </a:cxn>
                    <a:cxn ang="0">
                      <a:pos x="46" y="53"/>
                    </a:cxn>
                    <a:cxn ang="0">
                      <a:pos x="49" y="66"/>
                    </a:cxn>
                    <a:cxn ang="0">
                      <a:pos x="41" y="84"/>
                    </a:cxn>
                    <a:cxn ang="0">
                      <a:pos x="21" y="91"/>
                    </a:cxn>
                    <a:cxn ang="0">
                      <a:pos x="10" y="90"/>
                    </a:cxn>
                    <a:cxn ang="0">
                      <a:pos x="0" y="87"/>
                    </a:cxn>
                    <a:cxn ang="0">
                      <a:pos x="1" y="77"/>
                    </a:cxn>
                    <a:cxn ang="0">
                      <a:pos x="11" y="82"/>
                    </a:cxn>
                    <a:cxn ang="0">
                      <a:pos x="21" y="83"/>
                    </a:cxn>
                    <a:cxn ang="0">
                      <a:pos x="35" y="78"/>
                    </a:cxn>
                    <a:cxn ang="0">
                      <a:pos x="40" y="66"/>
                    </a:cxn>
                    <a:cxn ang="0">
                      <a:pos x="23" y="47"/>
                    </a:cxn>
                    <a:cxn ang="0">
                      <a:pos x="19" y="45"/>
                    </a:cxn>
                    <a:cxn ang="0">
                      <a:pos x="4" y="33"/>
                    </a:cxn>
                    <a:cxn ang="0">
                      <a:pos x="0" y="22"/>
                    </a:cxn>
                    <a:cxn ang="0">
                      <a:pos x="7" y="5"/>
                    </a:cxn>
                    <a:cxn ang="0">
                      <a:pos x="28" y="0"/>
                    </a:cxn>
                    <a:cxn ang="0">
                      <a:pos x="37" y="0"/>
                    </a:cxn>
                    <a:cxn ang="0">
                      <a:pos x="45" y="3"/>
                    </a:cxn>
                  </a:cxnLst>
                  <a:rect l="0" t="0" r="r" b="b"/>
                  <a:pathLst>
                    <a:path w="49" h="91">
                      <a:moveTo>
                        <a:pt x="45" y="3"/>
                      </a:move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2" y="10"/>
                        <a:pt x="39" y="9"/>
                        <a:pt x="36" y="8"/>
                      </a:cubicBezTo>
                      <a:cubicBezTo>
                        <a:pt x="34" y="8"/>
                        <a:pt x="31" y="7"/>
                        <a:pt x="28" y="7"/>
                      </a:cubicBezTo>
                      <a:cubicBezTo>
                        <a:pt x="22" y="7"/>
                        <a:pt x="17" y="8"/>
                        <a:pt x="14" y="11"/>
                      </a:cubicBezTo>
                      <a:cubicBezTo>
                        <a:pt x="10" y="13"/>
                        <a:pt x="9" y="17"/>
                        <a:pt x="9" y="21"/>
                      </a:cubicBezTo>
                      <a:cubicBezTo>
                        <a:pt x="9" y="27"/>
                        <a:pt x="14" y="33"/>
                        <a:pt x="26" y="39"/>
                      </a:cubicBezTo>
                      <a:cubicBezTo>
                        <a:pt x="28" y="40"/>
                        <a:pt x="29" y="41"/>
                        <a:pt x="30" y="41"/>
                      </a:cubicBezTo>
                      <a:cubicBezTo>
                        <a:pt x="38" y="46"/>
                        <a:pt x="43" y="50"/>
                        <a:pt x="46" y="53"/>
                      </a:cubicBezTo>
                      <a:cubicBezTo>
                        <a:pt x="48" y="57"/>
                        <a:pt x="49" y="61"/>
                        <a:pt x="49" y="66"/>
                      </a:cubicBezTo>
                      <a:cubicBezTo>
                        <a:pt x="49" y="73"/>
                        <a:pt x="47" y="79"/>
                        <a:pt x="41" y="84"/>
                      </a:cubicBezTo>
                      <a:cubicBezTo>
                        <a:pt x="36" y="88"/>
                        <a:pt x="29" y="91"/>
                        <a:pt x="21" y="91"/>
                      </a:cubicBezTo>
                      <a:cubicBezTo>
                        <a:pt x="17" y="91"/>
                        <a:pt x="14" y="90"/>
                        <a:pt x="10" y="90"/>
                      </a:cubicBezTo>
                      <a:cubicBezTo>
                        <a:pt x="7" y="89"/>
                        <a:pt x="3" y="88"/>
                        <a:pt x="0" y="87"/>
                      </a:cubicBezTo>
                      <a:cubicBezTo>
                        <a:pt x="1" y="77"/>
                        <a:pt x="1" y="77"/>
                        <a:pt x="1" y="77"/>
                      </a:cubicBezTo>
                      <a:cubicBezTo>
                        <a:pt x="5" y="79"/>
                        <a:pt x="8" y="81"/>
                        <a:pt x="11" y="82"/>
                      </a:cubicBezTo>
                      <a:cubicBezTo>
                        <a:pt x="15" y="82"/>
                        <a:pt x="18" y="83"/>
                        <a:pt x="21" y="83"/>
                      </a:cubicBezTo>
                      <a:cubicBezTo>
                        <a:pt x="27" y="83"/>
                        <a:pt x="31" y="81"/>
                        <a:pt x="35" y="78"/>
                      </a:cubicBezTo>
                      <a:cubicBezTo>
                        <a:pt x="38" y="75"/>
                        <a:pt x="40" y="71"/>
                        <a:pt x="40" y="66"/>
                      </a:cubicBezTo>
                      <a:cubicBezTo>
                        <a:pt x="40" y="60"/>
                        <a:pt x="35" y="54"/>
                        <a:pt x="23" y="47"/>
                      </a:cubicBezTo>
                      <a:cubicBezTo>
                        <a:pt x="22" y="46"/>
                        <a:pt x="20" y="46"/>
                        <a:pt x="19" y="45"/>
                      </a:cubicBezTo>
                      <a:cubicBezTo>
                        <a:pt x="11" y="41"/>
                        <a:pt x="6" y="37"/>
                        <a:pt x="4" y="33"/>
                      </a:cubicBezTo>
                      <a:cubicBezTo>
                        <a:pt x="1" y="30"/>
                        <a:pt x="0" y="26"/>
                        <a:pt x="0" y="22"/>
                      </a:cubicBezTo>
                      <a:cubicBezTo>
                        <a:pt x="0" y="15"/>
                        <a:pt x="2" y="9"/>
                        <a:pt x="7" y="5"/>
                      </a:cubicBezTo>
                      <a:cubicBezTo>
                        <a:pt x="12" y="2"/>
                        <a:pt x="19" y="0"/>
                        <a:pt x="28" y="0"/>
                      </a:cubicBezTo>
                      <a:cubicBezTo>
                        <a:pt x="31" y="0"/>
                        <a:pt x="34" y="0"/>
                        <a:pt x="37" y="0"/>
                      </a:cubicBezTo>
                      <a:cubicBezTo>
                        <a:pt x="39" y="1"/>
                        <a:pt x="42" y="2"/>
                        <a:pt x="45" y="3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3175">
                  <a:solidFill>
                    <a:srgbClr val="6E60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441"/>
              <p:cNvGrpSpPr>
                <a:grpSpLocks noChangeAspect="1"/>
              </p:cNvGrpSpPr>
              <p:nvPr/>
            </p:nvGrpSpPr>
            <p:grpSpPr bwMode="auto">
              <a:xfrm>
                <a:off x="1512" y="2661"/>
                <a:ext cx="1910" cy="102"/>
                <a:chOff x="1512" y="2661"/>
                <a:chExt cx="1910" cy="102"/>
              </a:xfrm>
            </p:grpSpPr>
            <p:sp>
              <p:nvSpPr>
                <p:cNvPr id="35" name="Freeform 1442"/>
                <p:cNvSpPr>
                  <a:spLocks noChangeAspect="1" noEditPoints="1"/>
                </p:cNvSpPr>
                <p:nvPr/>
              </p:nvSpPr>
              <p:spPr bwMode="auto">
                <a:xfrm>
                  <a:off x="1512" y="2661"/>
                  <a:ext cx="81" cy="98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46" y="0"/>
                    </a:cxn>
                    <a:cxn ang="0">
                      <a:pos x="81" y="100"/>
                    </a:cxn>
                    <a:cxn ang="0">
                      <a:pos x="73" y="100"/>
                    </a:cxn>
                    <a:cxn ang="0">
                      <a:pos x="63" y="73"/>
                    </a:cxn>
                    <a:cxn ang="0">
                      <a:pos x="17" y="73"/>
                    </a:cxn>
                    <a:cxn ang="0">
                      <a:pos x="8" y="100"/>
                    </a:cxn>
                    <a:cxn ang="0">
                      <a:pos x="0" y="100"/>
                    </a:cxn>
                    <a:cxn ang="0">
                      <a:pos x="36" y="0"/>
                    </a:cxn>
                    <a:cxn ang="0">
                      <a:pos x="41" y="8"/>
                    </a:cxn>
                    <a:cxn ang="0">
                      <a:pos x="20" y="63"/>
                    </a:cxn>
                    <a:cxn ang="0">
                      <a:pos x="60" y="63"/>
                    </a:cxn>
                    <a:cxn ang="0">
                      <a:pos x="41" y="8"/>
                    </a:cxn>
                  </a:cxnLst>
                  <a:rect l="0" t="0" r="r" b="b"/>
                  <a:pathLst>
                    <a:path w="81" h="100">
                      <a:moveTo>
                        <a:pt x="36" y="0"/>
                      </a:moveTo>
                      <a:lnTo>
                        <a:pt x="46" y="0"/>
                      </a:lnTo>
                      <a:lnTo>
                        <a:pt x="81" y="100"/>
                      </a:lnTo>
                      <a:lnTo>
                        <a:pt x="73" y="100"/>
                      </a:lnTo>
                      <a:lnTo>
                        <a:pt x="63" y="73"/>
                      </a:lnTo>
                      <a:lnTo>
                        <a:pt x="17" y="73"/>
                      </a:lnTo>
                      <a:lnTo>
                        <a:pt x="8" y="100"/>
                      </a:lnTo>
                      <a:lnTo>
                        <a:pt x="0" y="100"/>
                      </a:lnTo>
                      <a:lnTo>
                        <a:pt x="36" y="0"/>
                      </a:lnTo>
                      <a:close/>
                      <a:moveTo>
                        <a:pt x="41" y="8"/>
                      </a:moveTo>
                      <a:lnTo>
                        <a:pt x="20" y="63"/>
                      </a:lnTo>
                      <a:lnTo>
                        <a:pt x="60" y="63"/>
                      </a:lnTo>
                      <a:lnTo>
                        <a:pt x="41" y="8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443"/>
                <p:cNvSpPr>
                  <a:spLocks noChangeAspect="1" noEditPoints="1"/>
                </p:cNvSpPr>
                <p:nvPr/>
              </p:nvSpPr>
              <p:spPr bwMode="auto">
                <a:xfrm>
                  <a:off x="2749" y="2661"/>
                  <a:ext cx="80" cy="96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7" y="0"/>
                    </a:cxn>
                    <a:cxn ang="0">
                      <a:pos x="81" y="98"/>
                    </a:cxn>
                    <a:cxn ang="0">
                      <a:pos x="72" y="98"/>
                    </a:cxn>
                    <a:cxn ang="0">
                      <a:pos x="62" y="71"/>
                    </a:cxn>
                    <a:cxn ang="0">
                      <a:pos x="18" y="71"/>
                    </a:cxn>
                    <a:cxn ang="0">
                      <a:pos x="8" y="98"/>
                    </a:cxn>
                    <a:cxn ang="0">
                      <a:pos x="0" y="98"/>
                    </a:cxn>
                    <a:cxn ang="0">
                      <a:pos x="35" y="0"/>
                    </a:cxn>
                    <a:cxn ang="0">
                      <a:pos x="42" y="7"/>
                    </a:cxn>
                    <a:cxn ang="0">
                      <a:pos x="21" y="63"/>
                    </a:cxn>
                    <a:cxn ang="0">
                      <a:pos x="61" y="63"/>
                    </a:cxn>
                    <a:cxn ang="0">
                      <a:pos x="42" y="7"/>
                    </a:cxn>
                  </a:cxnLst>
                  <a:rect l="0" t="0" r="r" b="b"/>
                  <a:pathLst>
                    <a:path w="81" h="98">
                      <a:moveTo>
                        <a:pt x="35" y="0"/>
                      </a:moveTo>
                      <a:lnTo>
                        <a:pt x="47" y="0"/>
                      </a:lnTo>
                      <a:lnTo>
                        <a:pt x="81" y="98"/>
                      </a:lnTo>
                      <a:lnTo>
                        <a:pt x="72" y="98"/>
                      </a:lnTo>
                      <a:lnTo>
                        <a:pt x="62" y="71"/>
                      </a:lnTo>
                      <a:lnTo>
                        <a:pt x="18" y="71"/>
                      </a:lnTo>
                      <a:lnTo>
                        <a:pt x="8" y="98"/>
                      </a:lnTo>
                      <a:lnTo>
                        <a:pt x="0" y="98"/>
                      </a:lnTo>
                      <a:lnTo>
                        <a:pt x="35" y="0"/>
                      </a:lnTo>
                      <a:close/>
                      <a:moveTo>
                        <a:pt x="42" y="7"/>
                      </a:moveTo>
                      <a:lnTo>
                        <a:pt x="21" y="63"/>
                      </a:lnTo>
                      <a:lnTo>
                        <a:pt x="61" y="63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444"/>
                <p:cNvSpPr>
                  <a:spLocks noChangeAspect="1"/>
                </p:cNvSpPr>
                <p:nvPr/>
              </p:nvSpPr>
              <p:spPr bwMode="auto">
                <a:xfrm>
                  <a:off x="2965" y="2661"/>
                  <a:ext cx="6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60" y="8"/>
                    </a:cxn>
                    <a:cxn ang="0">
                      <a:pos x="35" y="8"/>
                    </a:cxn>
                    <a:cxn ang="0">
                      <a:pos x="35" y="99"/>
                    </a:cxn>
                    <a:cxn ang="0">
                      <a:pos x="27" y="99"/>
                    </a:cxn>
                    <a:cxn ang="0">
                      <a:pos x="27" y="8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99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8"/>
                      </a:lnTo>
                      <a:lnTo>
                        <a:pt x="35" y="8"/>
                      </a:lnTo>
                      <a:lnTo>
                        <a:pt x="35" y="99"/>
                      </a:lnTo>
                      <a:lnTo>
                        <a:pt x="27" y="99"/>
                      </a:lnTo>
                      <a:lnTo>
                        <a:pt x="2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445"/>
                <p:cNvSpPr>
                  <a:spLocks noChangeAspect="1"/>
                </p:cNvSpPr>
                <p:nvPr/>
              </p:nvSpPr>
              <p:spPr bwMode="auto">
                <a:xfrm>
                  <a:off x="3177" y="2661"/>
                  <a:ext cx="49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9" y="0"/>
                    </a:cxn>
                    <a:cxn ang="0">
                      <a:pos x="49" y="8"/>
                    </a:cxn>
                    <a:cxn ang="0">
                      <a:pos x="9" y="8"/>
                    </a:cxn>
                    <a:cxn ang="0">
                      <a:pos x="9" y="43"/>
                    </a:cxn>
                    <a:cxn ang="0">
                      <a:pos x="46" y="43"/>
                    </a:cxn>
                    <a:cxn ang="0">
                      <a:pos x="46" y="51"/>
                    </a:cxn>
                    <a:cxn ang="0">
                      <a:pos x="9" y="51"/>
                    </a:cxn>
                    <a:cxn ang="0">
                      <a:pos x="9" y="90"/>
                    </a:cxn>
                    <a:cxn ang="0">
                      <a:pos x="49" y="90"/>
                    </a:cxn>
                    <a:cxn ang="0">
                      <a:pos x="49" y="98"/>
                    </a:cxn>
                    <a:cxn ang="0">
                      <a:pos x="0" y="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98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9" y="8"/>
                      </a:lnTo>
                      <a:lnTo>
                        <a:pt x="9" y="8"/>
                      </a:lnTo>
                      <a:lnTo>
                        <a:pt x="9" y="43"/>
                      </a:lnTo>
                      <a:lnTo>
                        <a:pt x="46" y="43"/>
                      </a:lnTo>
                      <a:lnTo>
                        <a:pt x="46" y="51"/>
                      </a:lnTo>
                      <a:lnTo>
                        <a:pt x="9" y="51"/>
                      </a:lnTo>
                      <a:lnTo>
                        <a:pt x="9" y="90"/>
                      </a:lnTo>
                      <a:lnTo>
                        <a:pt x="49" y="90"/>
                      </a:lnTo>
                      <a:lnTo>
                        <a:pt x="49" y="98"/>
                      </a:lnTo>
                      <a:lnTo>
                        <a:pt x="0" y="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446"/>
                <p:cNvSpPr>
                  <a:spLocks noChangeAspect="1"/>
                </p:cNvSpPr>
                <p:nvPr/>
              </p:nvSpPr>
              <p:spPr bwMode="auto">
                <a:xfrm>
                  <a:off x="1740" y="2661"/>
                  <a:ext cx="49" cy="99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8" y="8"/>
                    </a:cxn>
                    <a:cxn ang="0">
                      <a:pos x="23" y="6"/>
                    </a:cxn>
                    <a:cxn ang="0">
                      <a:pos x="18" y="6"/>
                    </a:cxn>
                    <a:cxn ang="0">
                      <a:pos x="9" y="8"/>
                    </a:cxn>
                    <a:cxn ang="0">
                      <a:pos x="5" y="15"/>
                    </a:cxn>
                    <a:cxn ang="0">
                      <a:pos x="16" y="28"/>
                    </a:cxn>
                    <a:cxn ang="0">
                      <a:pos x="19" y="29"/>
                    </a:cxn>
                    <a:cxn ang="0">
                      <a:pos x="29" y="38"/>
                    </a:cxn>
                    <a:cxn ang="0">
                      <a:pos x="31" y="46"/>
                    </a:cxn>
                    <a:cxn ang="0">
                      <a:pos x="26" y="59"/>
                    </a:cxn>
                    <a:cxn ang="0">
                      <a:pos x="13" y="63"/>
                    </a:cxn>
                    <a:cxn ang="0">
                      <a:pos x="6" y="63"/>
                    </a:cxn>
                    <a:cxn ang="0">
                      <a:pos x="0" y="61"/>
                    </a:cxn>
                    <a:cxn ang="0">
                      <a:pos x="1" y="54"/>
                    </a:cxn>
                    <a:cxn ang="0">
                      <a:pos x="7" y="57"/>
                    </a:cxn>
                    <a:cxn ang="0">
                      <a:pos x="13" y="58"/>
                    </a:cxn>
                    <a:cxn ang="0">
                      <a:pos x="22" y="55"/>
                    </a:cxn>
                    <a:cxn ang="0">
                      <a:pos x="25" y="47"/>
                    </a:cxn>
                    <a:cxn ang="0">
                      <a:pos x="15" y="34"/>
                    </a:cxn>
                    <a:cxn ang="0">
                      <a:pos x="12" y="32"/>
                    </a:cxn>
                    <a:cxn ang="0">
                      <a:pos x="2" y="24"/>
                    </a:cxn>
                    <a:cxn ang="0">
                      <a:pos x="0" y="16"/>
                    </a:cxn>
                    <a:cxn ang="0">
                      <a:pos x="5" y="4"/>
                    </a:cxn>
                    <a:cxn ang="0">
                      <a:pos x="18" y="0"/>
                    </a:cxn>
                    <a:cxn ang="0">
                      <a:pos x="23" y="1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1" h="63">
                      <a:moveTo>
                        <a:pt x="28" y="2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6" y="7"/>
                        <a:pt x="25" y="7"/>
                        <a:pt x="23" y="6"/>
                      </a:cubicBezTo>
                      <a:cubicBezTo>
                        <a:pt x="21" y="6"/>
                        <a:pt x="19" y="6"/>
                        <a:pt x="18" y="6"/>
                      </a:cubicBezTo>
                      <a:cubicBezTo>
                        <a:pt x="14" y="6"/>
                        <a:pt x="11" y="6"/>
                        <a:pt x="9" y="8"/>
                      </a:cubicBezTo>
                      <a:cubicBezTo>
                        <a:pt x="6" y="10"/>
                        <a:pt x="5" y="12"/>
                        <a:pt x="5" y="15"/>
                      </a:cubicBezTo>
                      <a:cubicBezTo>
                        <a:pt x="5" y="19"/>
                        <a:pt x="9" y="23"/>
                        <a:pt x="16" y="28"/>
                      </a:cubicBezTo>
                      <a:cubicBezTo>
                        <a:pt x="17" y="29"/>
                        <a:pt x="18" y="29"/>
                        <a:pt x="19" y="29"/>
                      </a:cubicBezTo>
                      <a:cubicBezTo>
                        <a:pt x="24" y="33"/>
                        <a:pt x="27" y="35"/>
                        <a:pt x="29" y="38"/>
                      </a:cubicBezTo>
                      <a:cubicBezTo>
                        <a:pt x="30" y="40"/>
                        <a:pt x="31" y="43"/>
                        <a:pt x="31" y="46"/>
                      </a:cubicBezTo>
                      <a:cubicBezTo>
                        <a:pt x="31" y="51"/>
                        <a:pt x="29" y="55"/>
                        <a:pt x="26" y="59"/>
                      </a:cubicBezTo>
                      <a:cubicBezTo>
                        <a:pt x="23" y="62"/>
                        <a:pt x="18" y="63"/>
                        <a:pt x="13" y="63"/>
                      </a:cubicBezTo>
                      <a:cubicBezTo>
                        <a:pt x="11" y="63"/>
                        <a:pt x="9" y="63"/>
                        <a:pt x="6" y="63"/>
                      </a:cubicBezTo>
                      <a:cubicBezTo>
                        <a:pt x="4" y="62"/>
                        <a:pt x="2" y="62"/>
                        <a:pt x="0" y="6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3" y="56"/>
                        <a:pt x="5" y="57"/>
                        <a:pt x="7" y="57"/>
                      </a:cubicBezTo>
                      <a:cubicBezTo>
                        <a:pt x="9" y="58"/>
                        <a:pt x="11" y="58"/>
                        <a:pt x="13" y="58"/>
                      </a:cubicBezTo>
                      <a:cubicBezTo>
                        <a:pt x="17" y="58"/>
                        <a:pt x="20" y="57"/>
                        <a:pt x="22" y="55"/>
                      </a:cubicBezTo>
                      <a:cubicBezTo>
                        <a:pt x="24" y="53"/>
                        <a:pt x="25" y="50"/>
                        <a:pt x="25" y="47"/>
                      </a:cubicBezTo>
                      <a:cubicBezTo>
                        <a:pt x="25" y="42"/>
                        <a:pt x="22" y="38"/>
                        <a:pt x="15" y="34"/>
                      </a:cubicBezTo>
                      <a:cubicBezTo>
                        <a:pt x="14" y="33"/>
                        <a:pt x="13" y="32"/>
                        <a:pt x="12" y="32"/>
                      </a:cubicBezTo>
                      <a:cubicBezTo>
                        <a:pt x="7" y="29"/>
                        <a:pt x="4" y="26"/>
                        <a:pt x="2" y="24"/>
                      </a:cubicBezTo>
                      <a:cubicBezTo>
                        <a:pt x="1" y="21"/>
                        <a:pt x="0" y="19"/>
                        <a:pt x="0" y="16"/>
                      </a:cubicBezTo>
                      <a:cubicBezTo>
                        <a:pt x="0" y="11"/>
                        <a:pt x="2" y="7"/>
                        <a:pt x="5" y="4"/>
                      </a:cubicBezTo>
                      <a:cubicBezTo>
                        <a:pt x="8" y="2"/>
                        <a:pt x="12" y="0"/>
                        <a:pt x="18" y="0"/>
                      </a:cubicBezTo>
                      <a:cubicBezTo>
                        <a:pt x="20" y="0"/>
                        <a:pt x="21" y="0"/>
                        <a:pt x="23" y="1"/>
                      </a:cubicBezTo>
                      <a:cubicBezTo>
                        <a:pt x="25" y="1"/>
                        <a:pt x="27" y="2"/>
                        <a:pt x="28" y="2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1447"/>
                <p:cNvSpPr>
                  <a:spLocks noChangeAspect="1"/>
                </p:cNvSpPr>
                <p:nvPr/>
              </p:nvSpPr>
              <p:spPr bwMode="auto">
                <a:xfrm>
                  <a:off x="1937" y="2661"/>
                  <a:ext cx="49" cy="9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8" y="8"/>
                    </a:cxn>
                    <a:cxn ang="0">
                      <a:pos x="23" y="6"/>
                    </a:cxn>
                    <a:cxn ang="0">
                      <a:pos x="18" y="5"/>
                    </a:cxn>
                    <a:cxn ang="0">
                      <a:pos x="9" y="8"/>
                    </a:cxn>
                    <a:cxn ang="0">
                      <a:pos x="6" y="15"/>
                    </a:cxn>
                    <a:cxn ang="0">
                      <a:pos x="17" y="28"/>
                    </a:cxn>
                    <a:cxn ang="0">
                      <a:pos x="19" y="29"/>
                    </a:cxn>
                    <a:cxn ang="0">
                      <a:pos x="29" y="37"/>
                    </a:cxn>
                    <a:cxn ang="0">
                      <a:pos x="31" y="46"/>
                    </a:cxn>
                    <a:cxn ang="0">
                      <a:pos x="26" y="58"/>
                    </a:cxn>
                    <a:cxn ang="0">
                      <a:pos x="13" y="63"/>
                    </a:cxn>
                    <a:cxn ang="0">
                      <a:pos x="7" y="62"/>
                    </a:cxn>
                    <a:cxn ang="0">
                      <a:pos x="0" y="60"/>
                    </a:cxn>
                    <a:cxn ang="0">
                      <a:pos x="1" y="54"/>
                    </a:cxn>
                    <a:cxn ang="0">
                      <a:pos x="7" y="57"/>
                    </a:cxn>
                    <a:cxn ang="0">
                      <a:pos x="13" y="58"/>
                    </a:cxn>
                    <a:cxn ang="0">
                      <a:pos x="22" y="55"/>
                    </a:cxn>
                    <a:cxn ang="0">
                      <a:pos x="26" y="46"/>
                    </a:cxn>
                    <a:cxn ang="0">
                      <a:pos x="15" y="33"/>
                    </a:cxn>
                    <a:cxn ang="0">
                      <a:pos x="12" y="32"/>
                    </a:cxn>
                    <a:cxn ang="0">
                      <a:pos x="3" y="23"/>
                    </a:cxn>
                    <a:cxn ang="0">
                      <a:pos x="0" y="15"/>
                    </a:cxn>
                    <a:cxn ang="0">
                      <a:pos x="5" y="4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1" h="63">
                      <a:moveTo>
                        <a:pt x="29" y="2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6" y="7"/>
                        <a:pt x="25" y="6"/>
                        <a:pt x="23" y="6"/>
                      </a:cubicBezTo>
                      <a:cubicBezTo>
                        <a:pt x="21" y="5"/>
                        <a:pt x="20" y="5"/>
                        <a:pt x="18" y="5"/>
                      </a:cubicBezTo>
                      <a:cubicBezTo>
                        <a:pt x="14" y="5"/>
                        <a:pt x="11" y="6"/>
                        <a:pt x="9" y="8"/>
                      </a:cubicBezTo>
                      <a:cubicBezTo>
                        <a:pt x="7" y="9"/>
                        <a:pt x="6" y="12"/>
                        <a:pt x="6" y="15"/>
                      </a:cubicBezTo>
                      <a:cubicBezTo>
                        <a:pt x="6" y="19"/>
                        <a:pt x="9" y="23"/>
                        <a:pt x="17" y="28"/>
                      </a:cubicBezTo>
                      <a:cubicBezTo>
                        <a:pt x="18" y="28"/>
                        <a:pt x="18" y="29"/>
                        <a:pt x="19" y="29"/>
                      </a:cubicBezTo>
                      <a:cubicBezTo>
                        <a:pt x="24" y="32"/>
                        <a:pt x="27" y="35"/>
                        <a:pt x="29" y="37"/>
                      </a:cubicBezTo>
                      <a:cubicBezTo>
                        <a:pt x="30" y="40"/>
                        <a:pt x="31" y="42"/>
                        <a:pt x="31" y="46"/>
                      </a:cubicBezTo>
                      <a:cubicBezTo>
                        <a:pt x="31" y="51"/>
                        <a:pt x="29" y="55"/>
                        <a:pt x="26" y="58"/>
                      </a:cubicBezTo>
                      <a:cubicBezTo>
                        <a:pt x="23" y="61"/>
                        <a:pt x="19" y="63"/>
                        <a:pt x="13" y="63"/>
                      </a:cubicBezTo>
                      <a:cubicBezTo>
                        <a:pt x="11" y="63"/>
                        <a:pt x="9" y="63"/>
                        <a:pt x="7" y="62"/>
                      </a:cubicBezTo>
                      <a:cubicBezTo>
                        <a:pt x="5" y="62"/>
                        <a:pt x="2" y="61"/>
                        <a:pt x="0" y="60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3" y="55"/>
                        <a:pt x="5" y="56"/>
                        <a:pt x="7" y="57"/>
                      </a:cubicBezTo>
                      <a:cubicBezTo>
                        <a:pt x="9" y="58"/>
                        <a:pt x="11" y="58"/>
                        <a:pt x="13" y="58"/>
                      </a:cubicBezTo>
                      <a:cubicBezTo>
                        <a:pt x="17" y="58"/>
                        <a:pt x="20" y="57"/>
                        <a:pt x="22" y="55"/>
                      </a:cubicBezTo>
                      <a:cubicBezTo>
                        <a:pt x="24" y="53"/>
                        <a:pt x="26" y="50"/>
                        <a:pt x="26" y="46"/>
                      </a:cubicBezTo>
                      <a:cubicBezTo>
                        <a:pt x="26" y="42"/>
                        <a:pt x="22" y="38"/>
                        <a:pt x="15" y="33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7" y="28"/>
                        <a:pt x="4" y="26"/>
                        <a:pt x="3" y="23"/>
                      </a:cubicBezTo>
                      <a:cubicBezTo>
                        <a:pt x="1" y="21"/>
                        <a:pt x="0" y="18"/>
                        <a:pt x="0" y="15"/>
                      </a:cubicBezTo>
                      <a:cubicBezTo>
                        <a:pt x="0" y="10"/>
                        <a:pt x="2" y="7"/>
                        <a:pt x="5" y="4"/>
                      </a:cubicBezTo>
                      <a:cubicBezTo>
                        <a:pt x="8" y="1"/>
                        <a:pt x="12" y="0"/>
                        <a:pt x="18" y="0"/>
                      </a:cubicBezTo>
                      <a:cubicBezTo>
                        <a:pt x="20" y="0"/>
                        <a:pt x="21" y="0"/>
                        <a:pt x="23" y="0"/>
                      </a:cubicBezTo>
                      <a:cubicBezTo>
                        <a:pt x="25" y="1"/>
                        <a:pt x="27" y="1"/>
                        <a:pt x="29" y="2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448"/>
                <p:cNvSpPr>
                  <a:spLocks noChangeAspect="1"/>
                </p:cNvSpPr>
                <p:nvPr/>
              </p:nvSpPr>
              <p:spPr bwMode="auto">
                <a:xfrm>
                  <a:off x="3373" y="2661"/>
                  <a:ext cx="49" cy="98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8" y="8"/>
                    </a:cxn>
                    <a:cxn ang="0">
                      <a:pos x="23" y="6"/>
                    </a:cxn>
                    <a:cxn ang="0">
                      <a:pos x="18" y="5"/>
                    </a:cxn>
                    <a:cxn ang="0">
                      <a:pos x="9" y="8"/>
                    </a:cxn>
                    <a:cxn ang="0">
                      <a:pos x="6" y="15"/>
                    </a:cxn>
                    <a:cxn ang="0">
                      <a:pos x="17" y="28"/>
                    </a:cxn>
                    <a:cxn ang="0">
                      <a:pos x="19" y="29"/>
                    </a:cxn>
                    <a:cxn ang="0">
                      <a:pos x="29" y="38"/>
                    </a:cxn>
                    <a:cxn ang="0">
                      <a:pos x="31" y="46"/>
                    </a:cxn>
                    <a:cxn ang="0">
                      <a:pos x="26" y="58"/>
                    </a:cxn>
                    <a:cxn ang="0">
                      <a:pos x="13" y="63"/>
                    </a:cxn>
                    <a:cxn ang="0">
                      <a:pos x="7" y="63"/>
                    </a:cxn>
                    <a:cxn ang="0">
                      <a:pos x="0" y="60"/>
                    </a:cxn>
                    <a:cxn ang="0">
                      <a:pos x="1" y="54"/>
                    </a:cxn>
                    <a:cxn ang="0">
                      <a:pos x="8" y="57"/>
                    </a:cxn>
                    <a:cxn ang="0">
                      <a:pos x="13" y="58"/>
                    </a:cxn>
                    <a:cxn ang="0">
                      <a:pos x="22" y="55"/>
                    </a:cxn>
                    <a:cxn ang="0">
                      <a:pos x="26" y="46"/>
                    </a:cxn>
                    <a:cxn ang="0">
                      <a:pos x="15" y="33"/>
                    </a:cxn>
                    <a:cxn ang="0">
                      <a:pos x="12" y="32"/>
                    </a:cxn>
                    <a:cxn ang="0">
                      <a:pos x="3" y="24"/>
                    </a:cxn>
                    <a:cxn ang="0">
                      <a:pos x="0" y="15"/>
                    </a:cxn>
                    <a:cxn ang="0">
                      <a:pos x="5" y="4"/>
                    </a:cxn>
                    <a:cxn ang="0">
                      <a:pos x="18" y="0"/>
                    </a:cxn>
                    <a:cxn ang="0">
                      <a:pos x="23" y="1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1" h="63">
                      <a:moveTo>
                        <a:pt x="29" y="2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6" y="7"/>
                        <a:pt x="25" y="6"/>
                        <a:pt x="23" y="6"/>
                      </a:cubicBezTo>
                      <a:cubicBezTo>
                        <a:pt x="21" y="6"/>
                        <a:pt x="20" y="5"/>
                        <a:pt x="18" y="5"/>
                      </a:cubicBezTo>
                      <a:cubicBezTo>
                        <a:pt x="14" y="5"/>
                        <a:pt x="11" y="6"/>
                        <a:pt x="9" y="8"/>
                      </a:cubicBezTo>
                      <a:cubicBezTo>
                        <a:pt x="7" y="10"/>
                        <a:pt x="6" y="12"/>
                        <a:pt x="6" y="15"/>
                      </a:cubicBezTo>
                      <a:cubicBezTo>
                        <a:pt x="6" y="19"/>
                        <a:pt x="9" y="23"/>
                        <a:pt x="17" y="28"/>
                      </a:cubicBezTo>
                      <a:cubicBezTo>
                        <a:pt x="18" y="28"/>
                        <a:pt x="18" y="29"/>
                        <a:pt x="19" y="29"/>
                      </a:cubicBezTo>
                      <a:cubicBezTo>
                        <a:pt x="24" y="32"/>
                        <a:pt x="27" y="35"/>
                        <a:pt x="29" y="38"/>
                      </a:cubicBezTo>
                      <a:cubicBezTo>
                        <a:pt x="30" y="40"/>
                        <a:pt x="31" y="43"/>
                        <a:pt x="31" y="46"/>
                      </a:cubicBezTo>
                      <a:cubicBezTo>
                        <a:pt x="31" y="51"/>
                        <a:pt x="29" y="55"/>
                        <a:pt x="26" y="58"/>
                      </a:cubicBezTo>
                      <a:cubicBezTo>
                        <a:pt x="23" y="62"/>
                        <a:pt x="19" y="63"/>
                        <a:pt x="13" y="63"/>
                      </a:cubicBezTo>
                      <a:cubicBezTo>
                        <a:pt x="11" y="63"/>
                        <a:pt x="9" y="63"/>
                        <a:pt x="7" y="63"/>
                      </a:cubicBezTo>
                      <a:cubicBezTo>
                        <a:pt x="5" y="62"/>
                        <a:pt x="2" y="61"/>
                        <a:pt x="0" y="60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3" y="55"/>
                        <a:pt x="6" y="56"/>
                        <a:pt x="8" y="57"/>
                      </a:cubicBezTo>
                      <a:cubicBezTo>
                        <a:pt x="10" y="58"/>
                        <a:pt x="11" y="58"/>
                        <a:pt x="13" y="58"/>
                      </a:cubicBezTo>
                      <a:cubicBezTo>
                        <a:pt x="17" y="58"/>
                        <a:pt x="20" y="57"/>
                        <a:pt x="22" y="55"/>
                      </a:cubicBezTo>
                      <a:cubicBezTo>
                        <a:pt x="24" y="53"/>
                        <a:pt x="26" y="50"/>
                        <a:pt x="26" y="46"/>
                      </a:cubicBezTo>
                      <a:cubicBezTo>
                        <a:pt x="26" y="42"/>
                        <a:pt x="22" y="38"/>
                        <a:pt x="15" y="33"/>
                      </a:cubicBezTo>
                      <a:cubicBezTo>
                        <a:pt x="14" y="33"/>
                        <a:pt x="13" y="32"/>
                        <a:pt x="12" y="32"/>
                      </a:cubicBezTo>
                      <a:cubicBezTo>
                        <a:pt x="7" y="29"/>
                        <a:pt x="4" y="26"/>
                        <a:pt x="3" y="24"/>
                      </a:cubicBezTo>
                      <a:cubicBezTo>
                        <a:pt x="1" y="21"/>
                        <a:pt x="0" y="18"/>
                        <a:pt x="0" y="15"/>
                      </a:cubicBezTo>
                      <a:cubicBezTo>
                        <a:pt x="0" y="11"/>
                        <a:pt x="2" y="7"/>
                        <a:pt x="5" y="4"/>
                      </a:cubicBezTo>
                      <a:cubicBezTo>
                        <a:pt x="8" y="1"/>
                        <a:pt x="12" y="0"/>
                        <a:pt x="18" y="0"/>
                      </a:cubicBezTo>
                      <a:cubicBezTo>
                        <a:pt x="20" y="0"/>
                        <a:pt x="22" y="0"/>
                        <a:pt x="23" y="1"/>
                      </a:cubicBezTo>
                      <a:cubicBezTo>
                        <a:pt x="25" y="1"/>
                        <a:pt x="27" y="2"/>
                        <a:pt x="29" y="2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449"/>
                <p:cNvSpPr>
                  <a:spLocks noChangeAspect="1" noEditPoints="1"/>
                </p:cNvSpPr>
                <p:nvPr/>
              </p:nvSpPr>
              <p:spPr bwMode="auto">
                <a:xfrm>
                  <a:off x="2136" y="2661"/>
                  <a:ext cx="88" cy="102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47" y="9"/>
                    </a:cxn>
                    <a:cxn ang="0">
                      <a:pos x="55" y="33"/>
                    </a:cxn>
                    <a:cxn ang="0">
                      <a:pos x="47" y="56"/>
                    </a:cxn>
                    <a:cxn ang="0">
                      <a:pos x="27" y="65"/>
                    </a:cxn>
                    <a:cxn ang="0">
                      <a:pos x="7" y="56"/>
                    </a:cxn>
                    <a:cxn ang="0">
                      <a:pos x="0" y="33"/>
                    </a:cxn>
                    <a:cxn ang="0">
                      <a:pos x="7" y="9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12" y="13"/>
                    </a:cxn>
                    <a:cxn ang="0">
                      <a:pos x="6" y="33"/>
                    </a:cxn>
                    <a:cxn ang="0">
                      <a:pos x="12" y="52"/>
                    </a:cxn>
                    <a:cxn ang="0">
                      <a:pos x="28" y="60"/>
                    </a:cxn>
                    <a:cxn ang="0">
                      <a:pos x="43" y="52"/>
                    </a:cxn>
                    <a:cxn ang="0">
                      <a:pos x="49" y="33"/>
                    </a:cxn>
                    <a:cxn ang="0">
                      <a:pos x="43" y="13"/>
                    </a:cxn>
                    <a:cxn ang="0">
                      <a:pos x="28" y="6"/>
                    </a:cxn>
                  </a:cxnLst>
                  <a:rect l="0" t="0" r="r" b="b"/>
                  <a:pathLst>
                    <a:path w="55" h="65">
                      <a:moveTo>
                        <a:pt x="27" y="0"/>
                      </a:moveTo>
                      <a:cubicBezTo>
                        <a:pt x="36" y="0"/>
                        <a:pt x="43" y="3"/>
                        <a:pt x="47" y="9"/>
                      </a:cubicBezTo>
                      <a:cubicBezTo>
                        <a:pt x="52" y="15"/>
                        <a:pt x="55" y="23"/>
                        <a:pt x="55" y="33"/>
                      </a:cubicBezTo>
                      <a:cubicBezTo>
                        <a:pt x="55" y="42"/>
                        <a:pt x="52" y="50"/>
                        <a:pt x="47" y="56"/>
                      </a:cubicBezTo>
                      <a:cubicBezTo>
                        <a:pt x="43" y="62"/>
                        <a:pt x="36" y="65"/>
                        <a:pt x="27" y="65"/>
                      </a:cubicBezTo>
                      <a:cubicBezTo>
                        <a:pt x="19" y="65"/>
                        <a:pt x="12" y="62"/>
                        <a:pt x="7" y="56"/>
                      </a:cubicBezTo>
                      <a:cubicBezTo>
                        <a:pt x="2" y="50"/>
                        <a:pt x="0" y="42"/>
                        <a:pt x="0" y="33"/>
                      </a:cubicBezTo>
                      <a:cubicBezTo>
                        <a:pt x="0" y="23"/>
                        <a:pt x="2" y="15"/>
                        <a:pt x="7" y="9"/>
                      </a:cubicBezTo>
                      <a:cubicBezTo>
                        <a:pt x="12" y="3"/>
                        <a:pt x="19" y="0"/>
                        <a:pt x="27" y="0"/>
                      </a:cubicBezTo>
                      <a:close/>
                      <a:moveTo>
                        <a:pt x="28" y="6"/>
                      </a:moveTo>
                      <a:cubicBezTo>
                        <a:pt x="21" y="6"/>
                        <a:pt x="16" y="8"/>
                        <a:pt x="12" y="13"/>
                      </a:cubicBezTo>
                      <a:cubicBezTo>
                        <a:pt x="8" y="18"/>
                        <a:pt x="6" y="24"/>
                        <a:pt x="6" y="33"/>
                      </a:cubicBezTo>
                      <a:cubicBezTo>
                        <a:pt x="6" y="41"/>
                        <a:pt x="8" y="47"/>
                        <a:pt x="12" y="52"/>
                      </a:cubicBezTo>
                      <a:cubicBezTo>
                        <a:pt x="16" y="57"/>
                        <a:pt x="21" y="60"/>
                        <a:pt x="28" y="60"/>
                      </a:cubicBezTo>
                      <a:cubicBezTo>
                        <a:pt x="34" y="60"/>
                        <a:pt x="39" y="57"/>
                        <a:pt x="43" y="52"/>
                      </a:cubicBezTo>
                      <a:cubicBezTo>
                        <a:pt x="47" y="47"/>
                        <a:pt x="49" y="41"/>
                        <a:pt x="49" y="33"/>
                      </a:cubicBezTo>
                      <a:cubicBezTo>
                        <a:pt x="49" y="24"/>
                        <a:pt x="47" y="18"/>
                        <a:pt x="43" y="13"/>
                      </a:cubicBezTo>
                      <a:cubicBezTo>
                        <a:pt x="39" y="8"/>
                        <a:pt x="34" y="6"/>
                        <a:pt x="28" y="6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450"/>
                <p:cNvSpPr>
                  <a:spLocks noChangeAspect="1"/>
                </p:cNvSpPr>
                <p:nvPr/>
              </p:nvSpPr>
              <p:spPr bwMode="auto">
                <a:xfrm>
                  <a:off x="2367" y="2661"/>
                  <a:ext cx="67" cy="98"/>
                </a:xfrm>
                <a:custGeom>
                  <a:avLst/>
                  <a:gdLst/>
                  <a:ahLst/>
                  <a:cxnLst>
                    <a:cxn ang="0">
                      <a:pos x="42" y="3"/>
                    </a:cxn>
                    <a:cxn ang="0">
                      <a:pos x="42" y="8"/>
                    </a:cxn>
                    <a:cxn ang="0">
                      <a:pos x="36" y="6"/>
                    </a:cxn>
                    <a:cxn ang="0">
                      <a:pos x="30" y="6"/>
                    </a:cxn>
                    <a:cxn ang="0">
                      <a:pos x="12" y="13"/>
                    </a:cxn>
                    <a:cxn ang="0">
                      <a:pos x="6" y="32"/>
                    </a:cxn>
                    <a:cxn ang="0">
                      <a:pos x="12" y="51"/>
                    </a:cxn>
                    <a:cxn ang="0">
                      <a:pos x="30" y="58"/>
                    </a:cxn>
                    <a:cxn ang="0">
                      <a:pos x="36" y="57"/>
                    </a:cxn>
                    <a:cxn ang="0">
                      <a:pos x="42" y="55"/>
                    </a:cxn>
                    <a:cxn ang="0">
                      <a:pos x="42" y="61"/>
                    </a:cxn>
                    <a:cxn ang="0">
                      <a:pos x="36" y="63"/>
                    </a:cxn>
                    <a:cxn ang="0">
                      <a:pos x="29" y="63"/>
                    </a:cxn>
                    <a:cxn ang="0">
                      <a:pos x="8" y="55"/>
                    </a:cxn>
                    <a:cxn ang="0">
                      <a:pos x="0" y="32"/>
                    </a:cxn>
                    <a:cxn ang="0">
                      <a:pos x="8" y="9"/>
                    </a:cxn>
                    <a:cxn ang="0">
                      <a:pos x="30" y="0"/>
                    </a:cxn>
                    <a:cxn ang="0">
                      <a:pos x="36" y="1"/>
                    </a:cxn>
                    <a:cxn ang="0">
                      <a:pos x="42" y="3"/>
                    </a:cxn>
                  </a:cxnLst>
                  <a:rect l="0" t="0" r="r" b="b"/>
                  <a:pathLst>
                    <a:path w="42" h="63">
                      <a:moveTo>
                        <a:pt x="42" y="3"/>
                      </a:move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0" y="7"/>
                        <a:pt x="38" y="7"/>
                        <a:pt x="36" y="6"/>
                      </a:cubicBezTo>
                      <a:cubicBezTo>
                        <a:pt x="34" y="6"/>
                        <a:pt x="32" y="6"/>
                        <a:pt x="30" y="6"/>
                      </a:cubicBezTo>
                      <a:cubicBezTo>
                        <a:pt x="22" y="6"/>
                        <a:pt x="16" y="8"/>
                        <a:pt x="12" y="13"/>
                      </a:cubicBezTo>
                      <a:cubicBezTo>
                        <a:pt x="8" y="17"/>
                        <a:pt x="6" y="24"/>
                        <a:pt x="6" y="32"/>
                      </a:cubicBezTo>
                      <a:cubicBezTo>
                        <a:pt x="6" y="40"/>
                        <a:pt x="8" y="46"/>
                        <a:pt x="12" y="51"/>
                      </a:cubicBezTo>
                      <a:cubicBezTo>
                        <a:pt x="16" y="56"/>
                        <a:pt x="22" y="58"/>
                        <a:pt x="30" y="58"/>
                      </a:cubicBezTo>
                      <a:cubicBezTo>
                        <a:pt x="32" y="58"/>
                        <a:pt x="34" y="58"/>
                        <a:pt x="36" y="57"/>
                      </a:cubicBezTo>
                      <a:cubicBezTo>
                        <a:pt x="38" y="57"/>
                        <a:pt x="40" y="56"/>
                        <a:pt x="42" y="55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0" y="62"/>
                        <a:pt x="38" y="62"/>
                        <a:pt x="36" y="63"/>
                      </a:cubicBezTo>
                      <a:cubicBezTo>
                        <a:pt x="34" y="63"/>
                        <a:pt x="31" y="63"/>
                        <a:pt x="29" y="63"/>
                      </a:cubicBezTo>
                      <a:cubicBezTo>
                        <a:pt x="20" y="63"/>
                        <a:pt x="13" y="60"/>
                        <a:pt x="8" y="55"/>
                      </a:cubicBezTo>
                      <a:cubicBezTo>
                        <a:pt x="2" y="49"/>
                        <a:pt x="0" y="42"/>
                        <a:pt x="0" y="32"/>
                      </a:cubicBezTo>
                      <a:cubicBezTo>
                        <a:pt x="0" y="23"/>
                        <a:pt x="3" y="15"/>
                        <a:pt x="8" y="9"/>
                      </a:cubicBezTo>
                      <a:cubicBezTo>
                        <a:pt x="13" y="3"/>
                        <a:pt x="21" y="0"/>
                        <a:pt x="30" y="0"/>
                      </a:cubicBezTo>
                      <a:cubicBezTo>
                        <a:pt x="32" y="0"/>
                        <a:pt x="34" y="1"/>
                        <a:pt x="36" y="1"/>
                      </a:cubicBezTo>
                      <a:cubicBezTo>
                        <a:pt x="39" y="1"/>
                        <a:pt x="40" y="2"/>
                        <a:pt x="42" y="3"/>
                      </a:cubicBezTo>
                      <a:close/>
                    </a:path>
                  </a:pathLst>
                </a:custGeom>
                <a:solidFill>
                  <a:srgbClr val="6E605E"/>
                </a:solidFill>
                <a:ln w="6350" cap="flat">
                  <a:solidFill>
                    <a:srgbClr val="6E605E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451"/>
                <p:cNvSpPr>
                  <a:spLocks noChangeAspect="1" noChangeArrowheads="1"/>
                </p:cNvSpPr>
                <p:nvPr/>
              </p:nvSpPr>
              <p:spPr bwMode="auto">
                <a:xfrm>
                  <a:off x="2589" y="2661"/>
                  <a:ext cx="9" cy="97"/>
                </a:xfrm>
                <a:prstGeom prst="rect">
                  <a:avLst/>
                </a:prstGeom>
                <a:solidFill>
                  <a:srgbClr val="6E605E"/>
                </a:solidFill>
                <a:ln w="6350">
                  <a:solidFill>
                    <a:srgbClr val="6E605E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52"/>
              <p:cNvGrpSpPr>
                <a:grpSpLocks noChangeAspect="1"/>
              </p:cNvGrpSpPr>
              <p:nvPr/>
            </p:nvGrpSpPr>
            <p:grpSpPr bwMode="auto">
              <a:xfrm>
                <a:off x="1582" y="1330"/>
                <a:ext cx="1124" cy="783"/>
                <a:chOff x="1582" y="1330"/>
                <a:chExt cx="1124" cy="783"/>
              </a:xfrm>
            </p:grpSpPr>
            <p:sp>
              <p:nvSpPr>
                <p:cNvPr id="11" name="Freeform 1453"/>
                <p:cNvSpPr>
                  <a:spLocks noChangeAspect="1"/>
                </p:cNvSpPr>
                <p:nvPr/>
              </p:nvSpPr>
              <p:spPr bwMode="auto">
                <a:xfrm>
                  <a:off x="1833" y="1940"/>
                  <a:ext cx="281" cy="16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37" y="22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7" h="22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2"/>
                        <a:pt x="22" y="21"/>
                        <a:pt x="37" y="22"/>
                      </a:cubicBezTo>
                      <a:cubicBezTo>
                        <a:pt x="30" y="17"/>
                        <a:pt x="25" y="9"/>
                        <a:pt x="21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1454"/>
                <p:cNvSpPr>
                  <a:spLocks noChangeAspect="1"/>
                </p:cNvSpPr>
                <p:nvPr/>
              </p:nvSpPr>
              <p:spPr bwMode="auto">
                <a:xfrm>
                  <a:off x="1773" y="1739"/>
                  <a:ext cx="212" cy="173"/>
                </a:xfrm>
                <a:custGeom>
                  <a:avLst/>
                  <a:gdLst/>
                  <a:ahLst/>
                  <a:cxnLst>
                    <a:cxn ang="0">
                      <a:pos x="6" y="23"/>
                    </a:cxn>
                    <a:cxn ang="0">
                      <a:pos x="28" y="23"/>
                    </a:cxn>
                    <a:cxn ang="0">
                      <a:pos x="23" y="0"/>
                    </a:cxn>
                    <a:cxn ang="0">
                      <a:pos x="0" y="0"/>
                    </a:cxn>
                    <a:cxn ang="0">
                      <a:pos x="6" y="23"/>
                    </a:cxn>
                  </a:cxnLst>
                  <a:rect l="0" t="0" r="r" b="b"/>
                  <a:pathLst>
                    <a:path w="28" h="23">
                      <a:moveTo>
                        <a:pt x="6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5" y="16"/>
                        <a:pt x="24" y="8"/>
                        <a:pt x="2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2" y="16"/>
                        <a:pt x="6" y="23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455"/>
                <p:cNvSpPr>
                  <a:spLocks noChangeAspect="1"/>
                </p:cNvSpPr>
                <p:nvPr/>
              </p:nvSpPr>
              <p:spPr bwMode="auto">
                <a:xfrm>
                  <a:off x="1978" y="1739"/>
                  <a:ext cx="150" cy="173"/>
                </a:xfrm>
                <a:custGeom>
                  <a:avLst/>
                  <a:gdLst/>
                  <a:ahLst/>
                  <a:cxnLst>
                    <a:cxn ang="0">
                      <a:pos x="4" y="23"/>
                    </a:cxn>
                    <a:cxn ang="0">
                      <a:pos x="20" y="23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4" y="23"/>
                    </a:cxn>
                  </a:cxnLst>
                  <a:rect l="0" t="0" r="r" b="b"/>
                  <a:pathLst>
                    <a:path w="20" h="23">
                      <a:moveTo>
                        <a:pt x="4" y="23"/>
                      </a:move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1" y="16"/>
                        <a:pt x="4" y="23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456"/>
                <p:cNvSpPr>
                  <a:spLocks noChangeAspect="1"/>
                </p:cNvSpPr>
                <p:nvPr/>
              </p:nvSpPr>
              <p:spPr bwMode="auto">
                <a:xfrm>
                  <a:off x="2151" y="1739"/>
                  <a:ext cx="160" cy="17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0" y="23"/>
                    </a:cxn>
                    <a:cxn ang="0">
                      <a:pos x="17" y="2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3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20" y="16"/>
                        <a:pt x="21" y="8"/>
                        <a:pt x="21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457"/>
                <p:cNvSpPr>
                  <a:spLocks noChangeAspect="1"/>
                </p:cNvSpPr>
                <p:nvPr/>
              </p:nvSpPr>
              <p:spPr bwMode="auto">
                <a:xfrm>
                  <a:off x="2151" y="1940"/>
                  <a:ext cx="114" cy="1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20"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15"/>
                        <a:pt x="12" y="8"/>
                        <a:pt x="1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458"/>
                <p:cNvSpPr>
                  <a:spLocks noChangeAspect="1"/>
                </p:cNvSpPr>
                <p:nvPr/>
              </p:nvSpPr>
              <p:spPr bwMode="auto">
                <a:xfrm>
                  <a:off x="1644" y="1940"/>
                  <a:ext cx="371" cy="17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43" y="23"/>
                    </a:cxn>
                    <a:cxn ang="0">
                      <a:pos x="49" y="2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49" h="23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13"/>
                        <a:pt x="25" y="23"/>
                        <a:pt x="43" y="23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38" y="18"/>
                        <a:pt x="28" y="10"/>
                        <a:pt x="21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459"/>
                <p:cNvSpPr>
                  <a:spLocks noChangeAspect="1"/>
                </p:cNvSpPr>
                <p:nvPr/>
              </p:nvSpPr>
              <p:spPr bwMode="auto">
                <a:xfrm>
                  <a:off x="1582" y="1739"/>
                  <a:ext cx="214" cy="173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6" y="23"/>
                    </a:cxn>
                    <a:cxn ang="0">
                      <a:pos x="28" y="2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23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"/>
                        <a:pt x="2" y="16"/>
                        <a:pt x="6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4" y="16"/>
                        <a:pt x="22" y="8"/>
                        <a:pt x="21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460"/>
                <p:cNvSpPr>
                  <a:spLocks noChangeAspect="1"/>
                </p:cNvSpPr>
                <p:nvPr/>
              </p:nvSpPr>
              <p:spPr bwMode="auto">
                <a:xfrm>
                  <a:off x="2493" y="1739"/>
                  <a:ext cx="213" cy="17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23"/>
                    </a:cxn>
                    <a:cxn ang="0">
                      <a:pos x="22" y="23"/>
                    </a:cxn>
                    <a:cxn ang="0">
                      <a:pos x="28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8" h="23">
                      <a:moveTo>
                        <a:pt x="6" y="0"/>
                      </a:moveTo>
                      <a:cubicBezTo>
                        <a:pt x="6" y="8"/>
                        <a:pt x="4" y="16"/>
                        <a:pt x="0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6" y="16"/>
                        <a:pt x="28" y="8"/>
                        <a:pt x="28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461"/>
                <p:cNvSpPr>
                  <a:spLocks noChangeAspect="1"/>
                </p:cNvSpPr>
                <p:nvPr/>
              </p:nvSpPr>
              <p:spPr bwMode="auto">
                <a:xfrm>
                  <a:off x="2265" y="1940"/>
                  <a:ext cx="380" cy="17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" y="23"/>
                    </a:cxn>
                    <a:cxn ang="0">
                      <a:pos x="50" y="0"/>
                    </a:cxn>
                    <a:cxn ang="0">
                      <a:pos x="28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50" h="23">
                      <a:moveTo>
                        <a:pt x="0" y="23"/>
                      </a:move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25" y="23"/>
                        <a:pt x="41" y="13"/>
                        <a:pt x="50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10"/>
                        <a:pt x="12" y="18"/>
                        <a:pt x="0" y="23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1462"/>
                <p:cNvSpPr>
                  <a:spLocks noChangeAspect="1"/>
                </p:cNvSpPr>
                <p:nvPr/>
              </p:nvSpPr>
              <p:spPr bwMode="auto">
                <a:xfrm>
                  <a:off x="2304" y="1739"/>
                  <a:ext cx="211" cy="17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1" y="23"/>
                    </a:cxn>
                    <a:cxn ang="0">
                      <a:pos x="28" y="0"/>
                    </a:cxn>
                    <a:cxn ang="0">
                      <a:pos x="5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28" h="23">
                      <a:moveTo>
                        <a:pt x="0" y="23"/>
                      </a:move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5" y="16"/>
                        <a:pt x="28" y="8"/>
                        <a:pt x="2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8"/>
                        <a:pt x="3" y="16"/>
                        <a:pt x="0" y="23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1463"/>
                <p:cNvSpPr>
                  <a:spLocks noChangeAspect="1"/>
                </p:cNvSpPr>
                <p:nvPr/>
              </p:nvSpPr>
              <p:spPr bwMode="auto">
                <a:xfrm>
                  <a:off x="2174" y="1940"/>
                  <a:ext cx="273" cy="166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6" y="0"/>
                    </a:cxn>
                    <a:cxn ang="0">
                      <a:pos x="0" y="22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22">
                      <a:moveTo>
                        <a:pt x="3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2" y="9"/>
                        <a:pt x="7" y="17"/>
                        <a:pt x="0" y="22"/>
                      </a:cubicBezTo>
                      <a:cubicBezTo>
                        <a:pt x="15" y="20"/>
                        <a:pt x="28" y="12"/>
                        <a:pt x="36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464"/>
                <p:cNvSpPr>
                  <a:spLocks noChangeAspect="1"/>
                </p:cNvSpPr>
                <p:nvPr/>
              </p:nvSpPr>
              <p:spPr bwMode="auto">
                <a:xfrm>
                  <a:off x="2023" y="1940"/>
                  <a:ext cx="105" cy="15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14" h="20">
                      <a:moveTo>
                        <a:pt x="14" y="2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8"/>
                        <a:pt x="8" y="15"/>
                        <a:pt x="14" y="2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1465"/>
                <p:cNvSpPr>
                  <a:spLocks noChangeAspect="1"/>
                </p:cNvSpPr>
                <p:nvPr/>
              </p:nvSpPr>
              <p:spPr bwMode="auto">
                <a:xfrm>
                  <a:off x="1833" y="1330"/>
                  <a:ext cx="281" cy="17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0" y="23"/>
                    </a:cxn>
                    <a:cxn ang="0">
                      <a:pos x="21" y="23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7" h="23">
                      <a:moveTo>
                        <a:pt x="37" y="0"/>
                      </a:moveTo>
                      <a:cubicBezTo>
                        <a:pt x="22" y="2"/>
                        <a:pt x="9" y="10"/>
                        <a:pt x="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5" y="14"/>
                        <a:pt x="30" y="6"/>
                        <a:pt x="37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466"/>
                <p:cNvSpPr>
                  <a:spLocks noChangeAspect="1"/>
                </p:cNvSpPr>
                <p:nvPr/>
              </p:nvSpPr>
              <p:spPr bwMode="auto">
                <a:xfrm>
                  <a:off x="1773" y="1534"/>
                  <a:ext cx="212" cy="18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3" y="24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28" h="24">
                      <a:moveTo>
                        <a:pt x="0" y="24"/>
                      </a:move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15"/>
                        <a:pt x="25" y="7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7"/>
                        <a:pt x="0" y="15"/>
                        <a:pt x="0" y="24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1467"/>
                <p:cNvSpPr>
                  <a:spLocks noChangeAspect="1"/>
                </p:cNvSpPr>
                <p:nvPr/>
              </p:nvSpPr>
              <p:spPr bwMode="auto">
                <a:xfrm>
                  <a:off x="1978" y="1534"/>
                  <a:ext cx="150" cy="18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0" y="24"/>
                    </a:cxn>
                    <a:cxn ang="0">
                      <a:pos x="20" y="0"/>
                    </a:cxn>
                    <a:cxn ang="0">
                      <a:pos x="4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20" h="24">
                      <a:moveTo>
                        <a:pt x="0" y="24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7"/>
                        <a:pt x="0" y="15"/>
                        <a:pt x="0" y="24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1468"/>
                <p:cNvSpPr>
                  <a:spLocks noChangeAspect="1"/>
                </p:cNvSpPr>
                <p:nvPr/>
              </p:nvSpPr>
              <p:spPr bwMode="auto">
                <a:xfrm>
                  <a:off x="2151" y="1534"/>
                  <a:ext cx="160" cy="182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21" y="2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1" h="24">
                      <a:moveTo>
                        <a:pt x="1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15"/>
                        <a:pt x="20" y="7"/>
                        <a:pt x="17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1469"/>
                <p:cNvSpPr>
                  <a:spLocks noChangeAspect="1"/>
                </p:cNvSpPr>
                <p:nvPr/>
              </p:nvSpPr>
              <p:spPr bwMode="auto">
                <a:xfrm>
                  <a:off x="2151" y="1346"/>
                  <a:ext cx="114" cy="159"/>
                </a:xfrm>
                <a:custGeom>
                  <a:avLst/>
                  <a:gdLst/>
                  <a:ahLst/>
                  <a:cxnLst>
                    <a:cxn ang="0">
                      <a:pos x="15" y="21"/>
                    </a:cxn>
                    <a:cxn ang="0">
                      <a:pos x="0" y="0"/>
                    </a:cxn>
                    <a:cxn ang="0">
                      <a:pos x="0" y="21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15" h="21">
                      <a:moveTo>
                        <a:pt x="15" y="21"/>
                      </a:moveTo>
                      <a:cubicBezTo>
                        <a:pt x="12" y="13"/>
                        <a:pt x="7" y="5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lnTo>
                        <a:pt x="15" y="21"/>
                      </a:lnTo>
                      <a:close/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470"/>
                <p:cNvSpPr>
                  <a:spLocks noChangeAspect="1"/>
                </p:cNvSpPr>
                <p:nvPr/>
              </p:nvSpPr>
              <p:spPr bwMode="auto">
                <a:xfrm>
                  <a:off x="1644" y="1330"/>
                  <a:ext cx="371" cy="175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3" y="0"/>
                    </a:cxn>
                    <a:cxn ang="0">
                      <a:pos x="0" y="23"/>
                    </a:cxn>
                    <a:cxn ang="0">
                      <a:pos x="21" y="23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23">
                      <a:moveTo>
                        <a:pt x="49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5" y="0"/>
                        <a:pt x="9" y="9"/>
                        <a:pt x="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8" y="12"/>
                        <a:pt x="38" y="4"/>
                        <a:pt x="49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471"/>
                <p:cNvSpPr>
                  <a:spLocks noChangeAspect="1"/>
                </p:cNvSpPr>
                <p:nvPr/>
              </p:nvSpPr>
              <p:spPr bwMode="auto">
                <a:xfrm>
                  <a:off x="1582" y="1534"/>
                  <a:ext cx="214" cy="182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0" y="24"/>
                    </a:cxn>
                    <a:cxn ang="0">
                      <a:pos x="21" y="24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7"/>
                        <a:pt x="0" y="15"/>
                        <a:pt x="0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15"/>
                        <a:pt x="24" y="7"/>
                        <a:pt x="28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472"/>
                <p:cNvSpPr>
                  <a:spLocks noChangeAspect="1"/>
                </p:cNvSpPr>
                <p:nvPr/>
              </p:nvSpPr>
              <p:spPr bwMode="auto">
                <a:xfrm>
                  <a:off x="2493" y="1534"/>
                  <a:ext cx="213" cy="182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6" y="24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24">
                      <a:moveTo>
                        <a:pt x="28" y="24"/>
                      </a:moveTo>
                      <a:cubicBezTo>
                        <a:pt x="28" y="15"/>
                        <a:pt x="26" y="7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7"/>
                        <a:pt x="6" y="15"/>
                        <a:pt x="6" y="24"/>
                      </a:cubicBez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1473"/>
                <p:cNvSpPr>
                  <a:spLocks noChangeAspect="1"/>
                </p:cNvSpPr>
                <p:nvPr/>
              </p:nvSpPr>
              <p:spPr bwMode="auto">
                <a:xfrm>
                  <a:off x="2265" y="1330"/>
                  <a:ext cx="380" cy="175"/>
                </a:xfrm>
                <a:custGeom>
                  <a:avLst/>
                  <a:gdLst/>
                  <a:ahLst/>
                  <a:cxnLst>
                    <a:cxn ang="0">
                      <a:pos x="28" y="23"/>
                    </a:cxn>
                    <a:cxn ang="0">
                      <a:pos x="50" y="23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28" y="23"/>
                    </a:cxn>
                  </a:cxnLst>
                  <a:rect l="0" t="0" r="r" b="b"/>
                  <a:pathLst>
                    <a:path w="50" h="23">
                      <a:moveTo>
                        <a:pt x="28" y="23"/>
                      </a:move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41" y="9"/>
                        <a:pt x="25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4"/>
                        <a:pt x="22" y="12"/>
                        <a:pt x="28" y="23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1474"/>
                <p:cNvSpPr>
                  <a:spLocks noChangeAspect="1"/>
                </p:cNvSpPr>
                <p:nvPr/>
              </p:nvSpPr>
              <p:spPr bwMode="auto">
                <a:xfrm>
                  <a:off x="2304" y="1534"/>
                  <a:ext cx="211" cy="182"/>
                </a:xfrm>
                <a:custGeom>
                  <a:avLst/>
                  <a:gdLst/>
                  <a:ahLst/>
                  <a:cxnLst>
                    <a:cxn ang="0">
                      <a:pos x="5" y="24"/>
                    </a:cxn>
                    <a:cxn ang="0">
                      <a:pos x="28" y="24"/>
                    </a:cxn>
                    <a:cxn ang="0">
                      <a:pos x="21" y="0"/>
                    </a:cxn>
                    <a:cxn ang="0">
                      <a:pos x="0" y="0"/>
                    </a:cxn>
                    <a:cxn ang="0">
                      <a:pos x="5" y="24"/>
                    </a:cxn>
                  </a:cxnLst>
                  <a:rect l="0" t="0" r="r" b="b"/>
                  <a:pathLst>
                    <a:path w="28" h="24">
                      <a:moveTo>
                        <a:pt x="5" y="24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15"/>
                        <a:pt x="25" y="7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7"/>
                        <a:pt x="4" y="15"/>
                        <a:pt x="5" y="24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475"/>
                <p:cNvSpPr>
                  <a:spLocks noChangeAspect="1"/>
                </p:cNvSpPr>
                <p:nvPr/>
              </p:nvSpPr>
              <p:spPr bwMode="auto">
                <a:xfrm>
                  <a:off x="2174" y="1330"/>
                  <a:ext cx="273" cy="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3"/>
                    </a:cxn>
                    <a:cxn ang="0">
                      <a:pos x="36" y="2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23">
                      <a:moveTo>
                        <a:pt x="0" y="0"/>
                      </a:moveTo>
                      <a:cubicBezTo>
                        <a:pt x="7" y="6"/>
                        <a:pt x="12" y="14"/>
                        <a:pt x="16" y="23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28" y="11"/>
                        <a:pt x="15" y="2"/>
                        <a:pt x="0" y="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476"/>
                <p:cNvSpPr>
                  <a:spLocks noChangeAspect="1"/>
                </p:cNvSpPr>
                <p:nvPr/>
              </p:nvSpPr>
              <p:spPr bwMode="auto">
                <a:xfrm>
                  <a:off x="2023" y="1353"/>
                  <a:ext cx="105" cy="152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4" y="20"/>
                    </a:cxn>
                    <a:cxn ang="0">
                      <a:pos x="14" y="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4" h="20">
                      <a:moveTo>
                        <a:pt x="0" y="20"/>
                      </a:move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8" y="5"/>
                        <a:pt x="3" y="12"/>
                        <a:pt x="0" y="20"/>
                      </a:cubicBezTo>
                    </a:path>
                  </a:pathLst>
                </a:custGeom>
                <a:solidFill>
                  <a:srgbClr val="5A9E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Rectangle 156"/>
          <p:cNvSpPr>
            <a:spLocks noChangeArrowheads="1"/>
          </p:cNvSpPr>
          <p:nvPr/>
        </p:nvSpPr>
        <p:spPr bwMode="auto">
          <a:xfrm>
            <a:off x="3094903" y="5312503"/>
            <a:ext cx="29056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l"/>
            <a:r>
              <a:rPr lang="en-US" sz="1400" dirty="0" smtClean="0"/>
              <a:t>Contact: Kazem Oryani</a:t>
            </a:r>
          </a:p>
          <a:p>
            <a:pPr algn="l"/>
            <a:r>
              <a:rPr lang="en-US" sz="1400" dirty="0" smtClean="0"/>
              <a:t>              Email: koryani@wilbursmith.com</a:t>
            </a:r>
          </a:p>
          <a:p>
            <a:pPr algn="l"/>
            <a:r>
              <a:rPr lang="en-US" sz="1400" dirty="0" smtClean="0"/>
              <a:t>              Phone: 203-865-2191</a:t>
            </a: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Model Steps:</a:t>
            </a:r>
            <a:endParaRPr lang="en-US" sz="3600" b="1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15659" y="3407525"/>
            <a:ext cx="2000059" cy="821763"/>
            <a:chOff x="3138384" y="7904222"/>
            <a:chExt cx="1684441" cy="821763"/>
          </a:xfrm>
        </p:grpSpPr>
        <p:sp>
          <p:nvSpPr>
            <p:cNvPr id="5" name="Rounded Rectangle 4"/>
            <p:cNvSpPr/>
            <p:nvPr/>
          </p:nvSpPr>
          <p:spPr>
            <a:xfrm>
              <a:off x="3138384" y="8363763"/>
              <a:ext cx="304405" cy="1867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38384" y="8101834"/>
              <a:ext cx="304405" cy="18678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30687" y="7904222"/>
              <a:ext cx="1392138" cy="821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100" b="1" dirty="0" smtClean="0"/>
                <a:t>Enhancements by WSA</a:t>
              </a:r>
            </a:p>
            <a:p>
              <a:pPr algn="l">
                <a:lnSpc>
                  <a:spcPct val="150000"/>
                </a:lnSpc>
              </a:pPr>
              <a:r>
                <a:rPr lang="en-US" sz="1100" b="1" dirty="0" smtClean="0"/>
                <a:t>Enhancements by PB</a:t>
              </a:r>
              <a:endParaRPr lang="en-US" sz="1100" b="1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709" y="1262357"/>
            <a:ext cx="3969076" cy="51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95" y="1674744"/>
            <a:ext cx="7882544" cy="4836733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</p:pic>
      <p:sp>
        <p:nvSpPr>
          <p:cNvPr id="98" name="Arc 1501"/>
          <p:cNvSpPr>
            <a:spLocks/>
          </p:cNvSpPr>
          <p:nvPr/>
        </p:nvSpPr>
        <p:spPr bwMode="auto">
          <a:xfrm rot="1934998" flipH="1">
            <a:off x="5378882" y="3251252"/>
            <a:ext cx="1854151" cy="1641108"/>
          </a:xfrm>
          <a:custGeom>
            <a:avLst/>
            <a:gdLst>
              <a:gd name="G0" fmla="+- 0 0 0"/>
              <a:gd name="G1" fmla="+- 19030 0 0"/>
              <a:gd name="G2" fmla="+- 21600 0 0"/>
              <a:gd name="T0" fmla="*/ 10219 w 21507"/>
              <a:gd name="T1" fmla="*/ 0 h 19030"/>
              <a:gd name="T2" fmla="*/ 21507 w 21507"/>
              <a:gd name="T3" fmla="*/ 17025 h 19030"/>
              <a:gd name="T4" fmla="*/ 0 w 21507"/>
              <a:gd name="T5" fmla="*/ 19030 h 19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7" h="19030" fill="none" extrusionOk="0">
                <a:moveTo>
                  <a:pt x="10218" y="0"/>
                </a:moveTo>
                <a:cubicBezTo>
                  <a:pt x="16596" y="3425"/>
                  <a:pt x="20834" y="9817"/>
                  <a:pt x="21506" y="17025"/>
                </a:cubicBezTo>
              </a:path>
              <a:path w="21507" h="19030" stroke="0" extrusionOk="0">
                <a:moveTo>
                  <a:pt x="10218" y="0"/>
                </a:moveTo>
                <a:cubicBezTo>
                  <a:pt x="16596" y="3425"/>
                  <a:pt x="20834" y="9817"/>
                  <a:pt x="21506" y="17025"/>
                </a:cubicBezTo>
                <a:lnTo>
                  <a:pt x="0" y="1903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  <a:round/>
            <a:headEnd type="stealth" w="lg" len="med"/>
            <a:tailEnd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Arc 1502"/>
          <p:cNvSpPr>
            <a:spLocks/>
          </p:cNvSpPr>
          <p:nvPr/>
        </p:nvSpPr>
        <p:spPr bwMode="auto">
          <a:xfrm rot="1941447" flipH="1">
            <a:off x="5136977" y="2941998"/>
            <a:ext cx="2058945" cy="1815665"/>
          </a:xfrm>
          <a:custGeom>
            <a:avLst/>
            <a:gdLst>
              <a:gd name="G0" fmla="+- 0 0 0"/>
              <a:gd name="G1" fmla="+- 19030 0 0"/>
              <a:gd name="G2" fmla="+- 21600 0 0"/>
              <a:gd name="T0" fmla="*/ 10219 w 21566"/>
              <a:gd name="T1" fmla="*/ 0 h 19030"/>
              <a:gd name="T2" fmla="*/ 21566 w 21566"/>
              <a:gd name="T3" fmla="*/ 17827 h 19030"/>
              <a:gd name="T4" fmla="*/ 0 w 21566"/>
              <a:gd name="T5" fmla="*/ 19030 h 19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6" h="19030" fill="none" extrusionOk="0">
                <a:moveTo>
                  <a:pt x="10218" y="0"/>
                </a:moveTo>
                <a:cubicBezTo>
                  <a:pt x="16848" y="3560"/>
                  <a:pt x="21147" y="10313"/>
                  <a:pt x="21566" y="17826"/>
                </a:cubicBezTo>
              </a:path>
              <a:path w="21566" h="19030" stroke="0" extrusionOk="0">
                <a:moveTo>
                  <a:pt x="10218" y="0"/>
                </a:moveTo>
                <a:cubicBezTo>
                  <a:pt x="16848" y="3560"/>
                  <a:pt x="21147" y="10313"/>
                  <a:pt x="21566" y="17826"/>
                </a:cubicBezTo>
                <a:lnTo>
                  <a:pt x="0" y="1903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stealth" w="med" len="sm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" name="Arc 1507"/>
          <p:cNvSpPr>
            <a:spLocks/>
          </p:cNvSpPr>
          <p:nvPr/>
        </p:nvSpPr>
        <p:spPr bwMode="auto">
          <a:xfrm rot="16763199" flipH="1">
            <a:off x="3720594" y="3829214"/>
            <a:ext cx="1854150" cy="1366216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498"/>
              <a:gd name="T1" fmla="*/ 0 h 15838"/>
              <a:gd name="T2" fmla="*/ 21498 w 21498"/>
              <a:gd name="T3" fmla="*/ 13738 h 15838"/>
              <a:gd name="T4" fmla="*/ 0 w 21498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5838" fill="none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</a:path>
              <a:path w="21498" h="15838" stroke="0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  <a:lnTo>
                  <a:pt x="0" y="15838"/>
                </a:lnTo>
                <a:close/>
              </a:path>
            </a:pathLst>
          </a:custGeom>
          <a:noFill/>
          <a:ln w="190500">
            <a:solidFill>
              <a:srgbClr val="FF0000"/>
            </a:solidFill>
            <a:round/>
            <a:headEnd/>
            <a:tailEnd type="stealth" w="med" len="sm"/>
          </a:ln>
          <a:effectLst>
            <a:outerShdw blurRad="76200" dist="508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" name="Arc 1508"/>
          <p:cNvSpPr>
            <a:spLocks/>
          </p:cNvSpPr>
          <p:nvPr/>
        </p:nvSpPr>
        <p:spPr bwMode="auto">
          <a:xfrm rot="16763199" flipV="1">
            <a:off x="3680734" y="4403739"/>
            <a:ext cx="1837656" cy="1366216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305"/>
              <a:gd name="T1" fmla="*/ 0 h 15838"/>
              <a:gd name="T2" fmla="*/ 21305 w 21305"/>
              <a:gd name="T3" fmla="*/ 12283 h 15838"/>
              <a:gd name="T4" fmla="*/ 0 w 21305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5" h="15838" fill="none" extrusionOk="0">
                <a:moveTo>
                  <a:pt x="14687" y="-1"/>
                </a:moveTo>
                <a:cubicBezTo>
                  <a:pt x="18191" y="3249"/>
                  <a:pt x="20518" y="7569"/>
                  <a:pt x="21305" y="12282"/>
                </a:cubicBezTo>
              </a:path>
              <a:path w="21305" h="15838" stroke="0" extrusionOk="0">
                <a:moveTo>
                  <a:pt x="14687" y="-1"/>
                </a:moveTo>
                <a:cubicBezTo>
                  <a:pt x="18191" y="3249"/>
                  <a:pt x="20518" y="7569"/>
                  <a:pt x="21305" y="12282"/>
                </a:cubicBezTo>
                <a:lnTo>
                  <a:pt x="0" y="15838"/>
                </a:lnTo>
                <a:close/>
              </a:path>
            </a:pathLst>
          </a:custGeom>
          <a:noFill/>
          <a:ln w="139700">
            <a:solidFill>
              <a:srgbClr val="FF0000"/>
            </a:solidFill>
            <a:round/>
            <a:headEnd/>
            <a:tailEnd type="stealth" w="med" len="sm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" name="Arc 1509"/>
          <p:cNvSpPr>
            <a:spLocks/>
          </p:cNvSpPr>
          <p:nvPr/>
        </p:nvSpPr>
        <p:spPr bwMode="auto">
          <a:xfrm rot="16224104" flipH="1">
            <a:off x="1264429" y="2394275"/>
            <a:ext cx="1986099" cy="1456930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599"/>
              <a:gd name="T1" fmla="*/ 0 h 15838"/>
              <a:gd name="T2" fmla="*/ 21599 w 21599"/>
              <a:gd name="T3" fmla="*/ 15681 h 15838"/>
              <a:gd name="T4" fmla="*/ 0 w 21599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15838" fill="none" extrusionOk="0">
                <a:moveTo>
                  <a:pt x="14687" y="-1"/>
                </a:moveTo>
                <a:cubicBezTo>
                  <a:pt x="19054" y="4050"/>
                  <a:pt x="21556" y="9724"/>
                  <a:pt x="21599" y="15680"/>
                </a:cubicBezTo>
              </a:path>
              <a:path w="21599" h="15838" stroke="0" extrusionOk="0">
                <a:moveTo>
                  <a:pt x="14687" y="-1"/>
                </a:moveTo>
                <a:cubicBezTo>
                  <a:pt x="19054" y="4050"/>
                  <a:pt x="21556" y="9724"/>
                  <a:pt x="21599" y="15680"/>
                </a:cubicBezTo>
                <a:lnTo>
                  <a:pt x="0" y="15838"/>
                </a:lnTo>
                <a:close/>
              </a:path>
            </a:pathLst>
          </a:custGeom>
          <a:noFill/>
          <a:ln w="60960">
            <a:solidFill>
              <a:srgbClr val="FF0000"/>
            </a:solidFill>
            <a:round/>
            <a:headEnd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" name="Arc 1510"/>
          <p:cNvSpPr>
            <a:spLocks/>
          </p:cNvSpPr>
          <p:nvPr/>
        </p:nvSpPr>
        <p:spPr bwMode="auto">
          <a:xfrm rot="13541727" flipV="1">
            <a:off x="1785350" y="2990791"/>
            <a:ext cx="1854150" cy="1366216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498"/>
              <a:gd name="T1" fmla="*/ 0 h 15838"/>
              <a:gd name="T2" fmla="*/ 21498 w 21498"/>
              <a:gd name="T3" fmla="*/ 13738 h 15838"/>
              <a:gd name="T4" fmla="*/ 0 w 21498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5838" fill="none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</a:path>
              <a:path w="21498" h="15838" stroke="0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  <a:lnTo>
                  <a:pt x="0" y="158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" name="Arc 1515"/>
          <p:cNvSpPr>
            <a:spLocks/>
          </p:cNvSpPr>
          <p:nvPr/>
        </p:nvSpPr>
        <p:spPr bwMode="auto">
          <a:xfrm rot="13805607" flipH="1" flipV="1">
            <a:off x="4465553" y="2858842"/>
            <a:ext cx="2468535" cy="1538024"/>
          </a:xfrm>
          <a:custGeom>
            <a:avLst/>
            <a:gdLst>
              <a:gd name="G0" fmla="+- 0 0 0"/>
              <a:gd name="G1" fmla="+- 13085 0 0"/>
              <a:gd name="G2" fmla="+- 21600 0 0"/>
              <a:gd name="T0" fmla="*/ 17185 w 20978"/>
              <a:gd name="T1" fmla="*/ 0 h 13085"/>
              <a:gd name="T2" fmla="*/ 20978 w 20978"/>
              <a:gd name="T3" fmla="*/ 7940 h 13085"/>
              <a:gd name="T4" fmla="*/ 0 w 20978"/>
              <a:gd name="T5" fmla="*/ 13085 h 1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78" h="13085" fill="none" extrusionOk="0">
                <a:moveTo>
                  <a:pt x="17185" y="-1"/>
                </a:moveTo>
                <a:cubicBezTo>
                  <a:pt x="18981" y="2358"/>
                  <a:pt x="20272" y="5060"/>
                  <a:pt x="20978" y="7939"/>
                </a:cubicBezTo>
              </a:path>
              <a:path w="20978" h="13085" stroke="0" extrusionOk="0">
                <a:moveTo>
                  <a:pt x="17185" y="-1"/>
                </a:moveTo>
                <a:cubicBezTo>
                  <a:pt x="18981" y="2358"/>
                  <a:pt x="20272" y="5060"/>
                  <a:pt x="20978" y="7939"/>
                </a:cubicBezTo>
                <a:lnTo>
                  <a:pt x="0" y="13085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 type="stealth" w="lg" len="med"/>
            <a:tailEnd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Text Box 1520"/>
          <p:cNvSpPr txBox="1">
            <a:spLocks noChangeArrowheads="1"/>
          </p:cNvSpPr>
          <p:nvPr/>
        </p:nvSpPr>
        <p:spPr bwMode="auto">
          <a:xfrm>
            <a:off x="4216087" y="5116422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437</a:t>
            </a:r>
          </a:p>
        </p:txBody>
      </p:sp>
      <p:sp>
        <p:nvSpPr>
          <p:cNvPr id="106" name="Text Box 1521"/>
          <p:cNvSpPr txBox="1">
            <a:spLocks noChangeArrowheads="1"/>
          </p:cNvSpPr>
          <p:nvPr/>
        </p:nvSpPr>
        <p:spPr bwMode="auto">
          <a:xfrm>
            <a:off x="4721889" y="4294495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383</a:t>
            </a:r>
          </a:p>
        </p:txBody>
      </p:sp>
      <p:sp>
        <p:nvSpPr>
          <p:cNvPr id="107" name="Text Box 1524"/>
          <p:cNvSpPr txBox="1">
            <a:spLocks noChangeArrowheads="1"/>
          </p:cNvSpPr>
          <p:nvPr/>
        </p:nvSpPr>
        <p:spPr bwMode="auto">
          <a:xfrm>
            <a:off x="6552673" y="4071832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143</a:t>
            </a:r>
          </a:p>
        </p:txBody>
      </p:sp>
      <p:sp>
        <p:nvSpPr>
          <p:cNvPr id="108" name="Text Box 1526"/>
          <p:cNvSpPr txBox="1">
            <a:spLocks noChangeArrowheads="1"/>
          </p:cNvSpPr>
          <p:nvPr/>
        </p:nvSpPr>
        <p:spPr bwMode="auto">
          <a:xfrm>
            <a:off x="5958906" y="3401093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104</a:t>
            </a:r>
          </a:p>
        </p:txBody>
      </p:sp>
      <p:sp>
        <p:nvSpPr>
          <p:cNvPr id="109" name="Text Box 1527"/>
          <p:cNvSpPr txBox="1">
            <a:spLocks noChangeArrowheads="1"/>
          </p:cNvSpPr>
          <p:nvPr/>
        </p:nvSpPr>
        <p:spPr bwMode="auto">
          <a:xfrm>
            <a:off x="5942412" y="3078096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202</a:t>
            </a:r>
          </a:p>
        </p:txBody>
      </p:sp>
      <p:sp>
        <p:nvSpPr>
          <p:cNvPr id="110" name="Text Box 1528"/>
          <p:cNvSpPr txBox="1">
            <a:spLocks noChangeArrowheads="1"/>
          </p:cNvSpPr>
          <p:nvPr/>
        </p:nvSpPr>
        <p:spPr bwMode="auto">
          <a:xfrm>
            <a:off x="2136526" y="2969513"/>
            <a:ext cx="244257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11" name="Text Box 1529"/>
          <p:cNvSpPr txBox="1">
            <a:spLocks noChangeArrowheads="1"/>
          </p:cNvSpPr>
          <p:nvPr/>
        </p:nvSpPr>
        <p:spPr bwMode="auto">
          <a:xfrm>
            <a:off x="2018321" y="3835424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112" name="Text Box 1530"/>
          <p:cNvSpPr txBox="1">
            <a:spLocks noChangeArrowheads="1"/>
          </p:cNvSpPr>
          <p:nvPr/>
        </p:nvSpPr>
        <p:spPr bwMode="auto">
          <a:xfrm>
            <a:off x="932496" y="2504919"/>
            <a:ext cx="735337" cy="25290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 dirty="0">
                <a:solidFill>
                  <a:srgbClr val="ADADAD"/>
                </a:solidFill>
              </a:rPr>
              <a:t>Ventura Co.</a:t>
            </a:r>
          </a:p>
        </p:txBody>
      </p:sp>
      <p:sp>
        <p:nvSpPr>
          <p:cNvPr id="113" name="Text Box 1532"/>
          <p:cNvSpPr txBox="1">
            <a:spLocks noChangeArrowheads="1"/>
          </p:cNvSpPr>
          <p:nvPr/>
        </p:nvSpPr>
        <p:spPr bwMode="auto">
          <a:xfrm>
            <a:off x="6937523" y="2660233"/>
            <a:ext cx="1184786" cy="25290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 dirty="0">
                <a:solidFill>
                  <a:srgbClr val="ADADAD"/>
                </a:solidFill>
              </a:rPr>
              <a:t>San Bernardino Co.</a:t>
            </a:r>
          </a:p>
        </p:txBody>
      </p:sp>
      <p:sp>
        <p:nvSpPr>
          <p:cNvPr id="114" name="Text Box 1533"/>
          <p:cNvSpPr txBox="1">
            <a:spLocks noChangeArrowheads="1"/>
          </p:cNvSpPr>
          <p:nvPr/>
        </p:nvSpPr>
        <p:spPr bwMode="auto">
          <a:xfrm>
            <a:off x="7474938" y="5062793"/>
            <a:ext cx="837048" cy="25290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Riverside Co.</a:t>
            </a:r>
          </a:p>
        </p:txBody>
      </p:sp>
      <p:sp>
        <p:nvSpPr>
          <p:cNvPr id="115" name="Text Box 1534"/>
          <p:cNvSpPr txBox="1">
            <a:spLocks noChangeArrowheads="1"/>
          </p:cNvSpPr>
          <p:nvPr/>
        </p:nvSpPr>
        <p:spPr bwMode="auto">
          <a:xfrm>
            <a:off x="4809855" y="5674429"/>
            <a:ext cx="716096" cy="25290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Orange Co.</a:t>
            </a:r>
          </a:p>
        </p:txBody>
      </p:sp>
      <p:sp>
        <p:nvSpPr>
          <p:cNvPr id="116" name="Text Box 1535"/>
          <p:cNvSpPr txBox="1">
            <a:spLocks noChangeArrowheads="1"/>
          </p:cNvSpPr>
          <p:nvPr/>
        </p:nvSpPr>
        <p:spPr bwMode="auto">
          <a:xfrm>
            <a:off x="869916" y="5984743"/>
            <a:ext cx="1770955" cy="16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Note: All trips shown in thousands</a:t>
            </a:r>
          </a:p>
        </p:txBody>
      </p:sp>
      <p:sp>
        <p:nvSpPr>
          <p:cNvPr id="117" name="Text Box 1536"/>
          <p:cNvSpPr txBox="1">
            <a:spLocks noChangeArrowheads="1"/>
          </p:cNvSpPr>
          <p:nvPr/>
        </p:nvSpPr>
        <p:spPr bwMode="auto">
          <a:xfrm>
            <a:off x="869916" y="6157568"/>
            <a:ext cx="3569402" cy="16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SCAG 2003 Model Validation and Summary, January, 2008.</a:t>
            </a:r>
          </a:p>
        </p:txBody>
      </p:sp>
      <p:sp>
        <p:nvSpPr>
          <p:cNvPr id="118" name="Freeform 1540"/>
          <p:cNvSpPr>
            <a:spLocks/>
          </p:cNvSpPr>
          <p:nvPr/>
        </p:nvSpPr>
        <p:spPr bwMode="auto">
          <a:xfrm>
            <a:off x="6308019" y="6339670"/>
            <a:ext cx="820555" cy="173182"/>
          </a:xfrm>
          <a:custGeom>
            <a:avLst/>
            <a:gdLst>
              <a:gd name="T0" fmla="*/ 0 w 597"/>
              <a:gd name="T1" fmla="*/ 2147483647 h 126"/>
              <a:gd name="T2" fmla="*/ 2147483647 w 597"/>
              <a:gd name="T3" fmla="*/ 2147483647 h 126"/>
              <a:gd name="T4" fmla="*/ 2147483647 w 597"/>
              <a:gd name="T5" fmla="*/ 2147483647 h 126"/>
              <a:gd name="T6" fmla="*/ 2147483647 w 597"/>
              <a:gd name="T7" fmla="*/ 0 h 126"/>
              <a:gd name="T8" fmla="*/ 2147483647 w 597"/>
              <a:gd name="T9" fmla="*/ 2147483647 h 126"/>
              <a:gd name="T10" fmla="*/ 2147483647 w 597"/>
              <a:gd name="T11" fmla="*/ 2147483647 h 126"/>
              <a:gd name="T12" fmla="*/ 2147483647 w 597"/>
              <a:gd name="T13" fmla="*/ 2147483647 h 126"/>
              <a:gd name="T14" fmla="*/ 2147483647 w 597"/>
              <a:gd name="T15" fmla="*/ 2147483647 h 126"/>
              <a:gd name="T16" fmla="*/ 0 w 597"/>
              <a:gd name="T17" fmla="*/ 2147483647 h 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126"/>
              <a:gd name="T29" fmla="*/ 597 w 597"/>
              <a:gd name="T30" fmla="*/ 126 h 1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126">
                <a:moveTo>
                  <a:pt x="0" y="126"/>
                </a:moveTo>
                <a:lnTo>
                  <a:pt x="39" y="111"/>
                </a:lnTo>
                <a:lnTo>
                  <a:pt x="36" y="12"/>
                </a:lnTo>
                <a:lnTo>
                  <a:pt x="357" y="0"/>
                </a:lnTo>
                <a:lnTo>
                  <a:pt x="345" y="33"/>
                </a:lnTo>
                <a:lnTo>
                  <a:pt x="357" y="45"/>
                </a:lnTo>
                <a:lnTo>
                  <a:pt x="381" y="53"/>
                </a:lnTo>
                <a:lnTo>
                  <a:pt x="597" y="126"/>
                </a:lnTo>
                <a:lnTo>
                  <a:pt x="0" y="126"/>
                </a:lnTo>
                <a:close/>
              </a:path>
            </a:pathLst>
          </a:custGeom>
          <a:solidFill>
            <a:srgbClr val="DDDDDD"/>
          </a:solidFill>
          <a:ln w="3810" cap="flat" cmpd="sng">
            <a:noFill/>
            <a:prstDash val="solid"/>
            <a:round/>
            <a:headEnd type="none" w="med" len="med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 Box 1541"/>
          <p:cNvSpPr txBox="1">
            <a:spLocks noChangeArrowheads="1"/>
          </p:cNvSpPr>
          <p:nvPr/>
        </p:nvSpPr>
        <p:spPr bwMode="auto">
          <a:xfrm>
            <a:off x="1791535" y="4797523"/>
            <a:ext cx="810933" cy="237782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200" i="1">
                <a:solidFill>
                  <a:srgbClr val="0033CC"/>
                </a:solidFill>
                <a:latin typeface="Palatino Linotype" pitchFamily="18" charset="0"/>
              </a:rPr>
              <a:t>Pacific Ocean</a:t>
            </a:r>
          </a:p>
        </p:txBody>
      </p:sp>
      <p:sp>
        <p:nvSpPr>
          <p:cNvPr id="120" name="Arc 1514"/>
          <p:cNvSpPr>
            <a:spLocks/>
          </p:cNvSpPr>
          <p:nvPr/>
        </p:nvSpPr>
        <p:spPr bwMode="auto">
          <a:xfrm rot="11316440" flipV="1">
            <a:off x="5802217" y="3946730"/>
            <a:ext cx="3366059" cy="1129808"/>
          </a:xfrm>
          <a:custGeom>
            <a:avLst/>
            <a:gdLst>
              <a:gd name="G0" fmla="+- 0 0 0"/>
              <a:gd name="G1" fmla="+- 10352 0 0"/>
              <a:gd name="G2" fmla="+- 21600 0 0"/>
              <a:gd name="T0" fmla="*/ 18958 w 20889"/>
              <a:gd name="T1" fmla="*/ 0 h 10352"/>
              <a:gd name="T2" fmla="*/ 20889 w 20889"/>
              <a:gd name="T3" fmla="*/ 4855 h 10352"/>
              <a:gd name="T4" fmla="*/ 0 w 20889"/>
              <a:gd name="T5" fmla="*/ 10352 h 10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9" h="10352" fill="none" extrusionOk="0">
                <a:moveTo>
                  <a:pt x="18957" y="0"/>
                </a:moveTo>
                <a:cubicBezTo>
                  <a:pt x="19795" y="1534"/>
                  <a:pt x="20443" y="3164"/>
                  <a:pt x="20888" y="4855"/>
                </a:cubicBezTo>
              </a:path>
              <a:path w="20889" h="10352" stroke="0" extrusionOk="0">
                <a:moveTo>
                  <a:pt x="18957" y="0"/>
                </a:moveTo>
                <a:cubicBezTo>
                  <a:pt x="19795" y="1534"/>
                  <a:pt x="20443" y="3164"/>
                  <a:pt x="20888" y="4855"/>
                </a:cubicBezTo>
                <a:lnTo>
                  <a:pt x="0" y="10352"/>
                </a:lnTo>
                <a:close/>
              </a:path>
            </a:pathLst>
          </a:custGeom>
          <a:noFill/>
          <a:ln w="90170">
            <a:solidFill>
              <a:srgbClr val="FF0000"/>
            </a:solidFill>
            <a:round/>
            <a:headEnd/>
            <a:tailEnd type="none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Arc 1550"/>
          <p:cNvSpPr>
            <a:spLocks/>
          </p:cNvSpPr>
          <p:nvPr/>
        </p:nvSpPr>
        <p:spPr bwMode="auto">
          <a:xfrm rot="18265495" flipH="1">
            <a:off x="5582303" y="4279350"/>
            <a:ext cx="970371" cy="118478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697"/>
              <a:gd name="T1" fmla="*/ 0 h 21600"/>
              <a:gd name="T2" fmla="*/ 17697 w 17697"/>
              <a:gd name="T3" fmla="*/ 9216 h 21600"/>
              <a:gd name="T4" fmla="*/ 0 w 176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7" h="21600" fill="none" extrusionOk="0">
                <a:moveTo>
                  <a:pt x="-1" y="0"/>
                </a:moveTo>
                <a:cubicBezTo>
                  <a:pt x="7049" y="0"/>
                  <a:pt x="13655" y="3440"/>
                  <a:pt x="17697" y="9215"/>
                </a:cubicBezTo>
              </a:path>
              <a:path w="17697" h="21600" stroke="0" extrusionOk="0">
                <a:moveTo>
                  <a:pt x="-1" y="0"/>
                </a:moveTo>
                <a:cubicBezTo>
                  <a:pt x="7049" y="0"/>
                  <a:pt x="13655" y="3440"/>
                  <a:pt x="17697" y="9215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Arc 1543"/>
          <p:cNvSpPr>
            <a:spLocks/>
          </p:cNvSpPr>
          <p:nvPr/>
        </p:nvSpPr>
        <p:spPr bwMode="auto">
          <a:xfrm rot="13024289">
            <a:off x="5670268" y="4272478"/>
            <a:ext cx="769699" cy="581398"/>
          </a:xfrm>
          <a:custGeom>
            <a:avLst/>
            <a:gdLst>
              <a:gd name="G0" fmla="+- 0 0 0"/>
              <a:gd name="G1" fmla="+- 21008 0 0"/>
              <a:gd name="G2" fmla="+- 21600 0 0"/>
              <a:gd name="T0" fmla="*/ 5020 w 21600"/>
              <a:gd name="T1" fmla="*/ 0 h 21008"/>
              <a:gd name="T2" fmla="*/ 21600 w 21600"/>
              <a:gd name="T3" fmla="*/ 20881 h 21008"/>
              <a:gd name="T4" fmla="*/ 0 w 21600"/>
              <a:gd name="T5" fmla="*/ 21008 h 2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008" fill="none" extrusionOk="0">
                <a:moveTo>
                  <a:pt x="5020" y="-1"/>
                </a:moveTo>
                <a:cubicBezTo>
                  <a:pt x="14695" y="2311"/>
                  <a:pt x="21541" y="10933"/>
                  <a:pt x="21599" y="20881"/>
                </a:cubicBezTo>
              </a:path>
              <a:path w="21600" h="21008" stroke="0" extrusionOk="0">
                <a:moveTo>
                  <a:pt x="5020" y="-1"/>
                </a:moveTo>
                <a:cubicBezTo>
                  <a:pt x="14695" y="2311"/>
                  <a:pt x="21541" y="10933"/>
                  <a:pt x="21599" y="20881"/>
                </a:cubicBezTo>
                <a:lnTo>
                  <a:pt x="0" y="21008"/>
                </a:lnTo>
                <a:close/>
              </a:path>
            </a:pathLst>
          </a:custGeom>
          <a:noFill/>
          <a:ln w="55880">
            <a:solidFill>
              <a:srgbClr val="FF0000"/>
            </a:solidFill>
            <a:round/>
            <a:headEnd type="stealth" w="lg" len="med"/>
            <a:tailEnd type="none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Text Box 1525"/>
          <p:cNvSpPr txBox="1">
            <a:spLocks noChangeArrowheads="1"/>
          </p:cNvSpPr>
          <p:nvPr/>
        </p:nvSpPr>
        <p:spPr bwMode="auto">
          <a:xfrm>
            <a:off x="5793970" y="4491042"/>
            <a:ext cx="245635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130</a:t>
            </a:r>
          </a:p>
        </p:txBody>
      </p:sp>
      <p:sp>
        <p:nvSpPr>
          <p:cNvPr id="124" name="Text Box 1522"/>
          <p:cNvSpPr txBox="1">
            <a:spLocks noChangeArrowheads="1"/>
          </p:cNvSpPr>
          <p:nvPr/>
        </p:nvSpPr>
        <p:spPr bwMode="auto">
          <a:xfrm>
            <a:off x="5538320" y="4797547"/>
            <a:ext cx="244257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25" name="Oval 124"/>
          <p:cNvSpPr/>
          <p:nvPr/>
        </p:nvSpPr>
        <p:spPr bwMode="auto">
          <a:xfrm>
            <a:off x="5740367" y="5469634"/>
            <a:ext cx="624006" cy="625381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>
                <a:alpha val="8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 bwMode="auto">
          <a:xfrm>
            <a:off x="7371853" y="2142061"/>
            <a:ext cx="261148" cy="261148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 bwMode="auto">
          <a:xfrm>
            <a:off x="1170278" y="2062342"/>
            <a:ext cx="170433" cy="171807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25400" dist="25400" dir="5400000" algn="ctr" rotWithShape="0">
              <a:schemeClr val="tx1">
                <a:alpha val="83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 bwMode="auto">
          <a:xfrm>
            <a:off x="7736086" y="4550119"/>
            <a:ext cx="261148" cy="261148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9" name="Rectangle 1499"/>
          <p:cNvSpPr>
            <a:spLocks noChangeArrowheads="1"/>
          </p:cNvSpPr>
          <p:nvPr/>
        </p:nvSpPr>
        <p:spPr bwMode="auto">
          <a:xfrm>
            <a:off x="619119" y="1673369"/>
            <a:ext cx="7881168" cy="4839483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Text Box 1531"/>
          <p:cNvSpPr txBox="1">
            <a:spLocks noChangeArrowheads="1"/>
          </p:cNvSpPr>
          <p:nvPr/>
        </p:nvSpPr>
        <p:spPr bwMode="auto">
          <a:xfrm>
            <a:off x="2368809" y="1898781"/>
            <a:ext cx="1001983" cy="254276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Los Angeles Co.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869916" y="5333563"/>
            <a:ext cx="1492754" cy="540959"/>
            <a:chOff x="431155" y="5250401"/>
            <a:chExt cx="1598021" cy="579107"/>
          </a:xfrm>
        </p:grpSpPr>
        <p:sp>
          <p:nvSpPr>
            <p:cNvPr id="131" name="Oval 130"/>
            <p:cNvSpPr/>
            <p:nvPr/>
          </p:nvSpPr>
          <p:spPr bwMode="auto">
            <a:xfrm>
              <a:off x="463525" y="5250401"/>
              <a:ext cx="279564" cy="279564"/>
            </a:xfrm>
            <a:prstGeom prst="ellipse">
              <a:avLst/>
            </a:prstGeom>
            <a:solidFill>
              <a:srgbClr val="FF0000"/>
            </a:solidFill>
            <a:ln w="41910" cap="flat" cmpd="sng" algn="ctr">
              <a:noFill/>
              <a:prstDash val="solid"/>
              <a:round/>
              <a:headEnd type="none" w="med" len="med"/>
              <a:tailEnd type="stealth" w="lg" len="med"/>
            </a:ln>
            <a:effectLst>
              <a:outerShdw blurRad="38100" dist="25400" dir="5400000" algn="ctr" rotWithShape="0">
                <a:srgbClr val="000000">
                  <a:alpha val="9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>
              <a:off x="431155" y="5730074"/>
              <a:ext cx="344305" cy="0"/>
            </a:xfrm>
            <a:prstGeom prst="line">
              <a:avLst/>
            </a:prstGeom>
            <a:noFill/>
            <a:ln w="60960">
              <a:solidFill>
                <a:srgbClr val="FF0000"/>
              </a:solidFill>
              <a:round/>
              <a:headEnd/>
              <a:tailEnd type="stealth" w="lg" len="med"/>
            </a:ln>
            <a:effectLst>
              <a:outerShdw blurRad="50800" dist="25400" dir="5400000" algn="ctr" rotWithShape="0">
                <a:srgbClr val="000000"/>
              </a:outerShdw>
            </a:effectLst>
          </p:spPr>
        </p:cxnSp>
        <p:sp>
          <p:nvSpPr>
            <p:cNvPr id="133" name="Text Box 1535"/>
            <p:cNvSpPr txBox="1">
              <a:spLocks noChangeArrowheads="1"/>
            </p:cNvSpPr>
            <p:nvPr/>
          </p:nvSpPr>
          <p:spPr bwMode="auto">
            <a:xfrm>
              <a:off x="855650" y="5283010"/>
              <a:ext cx="11735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Intracounty Travel</a:t>
              </a:r>
            </a:p>
          </p:txBody>
        </p:sp>
        <p:sp>
          <p:nvSpPr>
            <p:cNvPr id="134" name="Text Box 1535"/>
            <p:cNvSpPr txBox="1">
              <a:spLocks noChangeArrowheads="1"/>
            </p:cNvSpPr>
            <p:nvPr/>
          </p:nvSpPr>
          <p:spPr bwMode="auto">
            <a:xfrm>
              <a:off x="855650" y="5624837"/>
              <a:ext cx="11735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Intercounty Travel</a:t>
              </a:r>
            </a:p>
          </p:txBody>
        </p:sp>
      </p:grpSp>
      <p:sp>
        <p:nvSpPr>
          <p:cNvPr id="135" name="Text Box 1535"/>
          <p:cNvSpPr txBox="1">
            <a:spLocks noChangeArrowheads="1"/>
          </p:cNvSpPr>
          <p:nvPr/>
        </p:nvSpPr>
        <p:spPr bwMode="auto">
          <a:xfrm>
            <a:off x="1299111" y="5092750"/>
            <a:ext cx="563025" cy="19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u="sng" dirty="0"/>
              <a:t>LEGEND</a:t>
            </a:r>
          </a:p>
        </p:txBody>
      </p:sp>
      <p:sp>
        <p:nvSpPr>
          <p:cNvPr id="151" name="Line 1518"/>
          <p:cNvSpPr>
            <a:spLocks noChangeShapeType="1"/>
          </p:cNvSpPr>
          <p:nvPr/>
        </p:nvSpPr>
        <p:spPr bwMode="auto">
          <a:xfrm flipH="1" flipV="1">
            <a:off x="3942569" y="4240865"/>
            <a:ext cx="1230144" cy="975868"/>
          </a:xfrm>
          <a:prstGeom prst="line">
            <a:avLst/>
          </a:prstGeom>
          <a:noFill/>
          <a:ln w="35560">
            <a:solidFill>
              <a:srgbClr val="FF0000"/>
            </a:solidFill>
            <a:round/>
            <a:headEnd/>
            <a:tailEnd type="stealth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" name="Arc 1504"/>
          <p:cNvSpPr>
            <a:spLocks/>
          </p:cNvSpPr>
          <p:nvPr/>
        </p:nvSpPr>
        <p:spPr bwMode="auto">
          <a:xfrm rot="15375524" flipH="1" flipV="1">
            <a:off x="5388503" y="4491017"/>
            <a:ext cx="810933" cy="769699"/>
          </a:xfrm>
          <a:custGeom>
            <a:avLst/>
            <a:gdLst>
              <a:gd name="G0" fmla="+- 0 0 0"/>
              <a:gd name="G1" fmla="+- 17216 0 0"/>
              <a:gd name="G2" fmla="+- 21600 0 0"/>
              <a:gd name="T0" fmla="*/ 13045 w 18127"/>
              <a:gd name="T1" fmla="*/ 0 h 17216"/>
              <a:gd name="T2" fmla="*/ 18127 w 18127"/>
              <a:gd name="T3" fmla="*/ 5470 h 17216"/>
              <a:gd name="T4" fmla="*/ 0 w 18127"/>
              <a:gd name="T5" fmla="*/ 17216 h 17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27" h="17216" fill="none" extrusionOk="0">
                <a:moveTo>
                  <a:pt x="13044" y="0"/>
                </a:moveTo>
                <a:cubicBezTo>
                  <a:pt x="15043" y="1514"/>
                  <a:pt x="16763" y="3365"/>
                  <a:pt x="18127" y="5469"/>
                </a:cubicBezTo>
              </a:path>
              <a:path w="18127" h="17216" stroke="0" extrusionOk="0">
                <a:moveTo>
                  <a:pt x="13044" y="0"/>
                </a:moveTo>
                <a:cubicBezTo>
                  <a:pt x="15043" y="1514"/>
                  <a:pt x="16763" y="3365"/>
                  <a:pt x="18127" y="5469"/>
                </a:cubicBezTo>
                <a:lnTo>
                  <a:pt x="0" y="17216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none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" name="Arc 1547"/>
          <p:cNvSpPr>
            <a:spLocks/>
          </p:cNvSpPr>
          <p:nvPr/>
        </p:nvSpPr>
        <p:spPr bwMode="auto">
          <a:xfrm rot="17972692" flipH="1" flipV="1">
            <a:off x="5339709" y="4772095"/>
            <a:ext cx="602015" cy="751831"/>
          </a:xfrm>
          <a:custGeom>
            <a:avLst/>
            <a:gdLst>
              <a:gd name="G0" fmla="+- 0 0 0"/>
              <a:gd name="G1" fmla="+- 21084 0 0"/>
              <a:gd name="G2" fmla="+- 21600 0 0"/>
              <a:gd name="T0" fmla="*/ 4693 w 21600"/>
              <a:gd name="T1" fmla="*/ 0 h 25218"/>
              <a:gd name="T2" fmla="*/ 21201 w 21600"/>
              <a:gd name="T3" fmla="*/ 25218 h 25218"/>
              <a:gd name="T4" fmla="*/ 0 w 21600"/>
              <a:gd name="T5" fmla="*/ 21084 h 25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218" fill="none" extrusionOk="0">
                <a:moveTo>
                  <a:pt x="4693" y="-1"/>
                </a:moveTo>
                <a:cubicBezTo>
                  <a:pt x="14572" y="2198"/>
                  <a:pt x="21600" y="10962"/>
                  <a:pt x="21600" y="21084"/>
                </a:cubicBezTo>
                <a:cubicBezTo>
                  <a:pt x="21600" y="22471"/>
                  <a:pt x="21466" y="23855"/>
                  <a:pt x="21200" y="25217"/>
                </a:cubicBezTo>
              </a:path>
              <a:path w="21600" h="25218" stroke="0" extrusionOk="0">
                <a:moveTo>
                  <a:pt x="4693" y="-1"/>
                </a:moveTo>
                <a:cubicBezTo>
                  <a:pt x="14572" y="2198"/>
                  <a:pt x="21600" y="10962"/>
                  <a:pt x="21600" y="21084"/>
                </a:cubicBezTo>
                <a:cubicBezTo>
                  <a:pt x="21600" y="22471"/>
                  <a:pt x="21466" y="23855"/>
                  <a:pt x="21200" y="25217"/>
                </a:cubicBezTo>
                <a:lnTo>
                  <a:pt x="0" y="21084"/>
                </a:lnTo>
                <a:close/>
              </a:path>
            </a:pathLst>
          </a:custGeom>
          <a:noFill/>
          <a:ln w="35560">
            <a:solidFill>
              <a:srgbClr val="FF0000"/>
            </a:solidFill>
            <a:round/>
            <a:headEnd/>
            <a:tailEnd type="none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" name="Freeform 1552"/>
          <p:cNvSpPr>
            <a:spLocks/>
          </p:cNvSpPr>
          <p:nvPr/>
        </p:nvSpPr>
        <p:spPr bwMode="auto">
          <a:xfrm>
            <a:off x="5884685" y="5204363"/>
            <a:ext cx="191050" cy="193799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103" y="43"/>
              </a:cxn>
              <a:cxn ang="0">
                <a:pos x="74" y="75"/>
              </a:cxn>
              <a:cxn ang="0">
                <a:pos x="38" y="109"/>
              </a:cxn>
              <a:cxn ang="0">
                <a:pos x="0" y="141"/>
              </a:cxn>
            </a:cxnLst>
            <a:rect l="0" t="0" r="r" b="b"/>
            <a:pathLst>
              <a:path w="139" h="141">
                <a:moveTo>
                  <a:pt x="139" y="0"/>
                </a:moveTo>
                <a:lnTo>
                  <a:pt x="103" y="43"/>
                </a:lnTo>
                <a:lnTo>
                  <a:pt x="74" y="75"/>
                </a:lnTo>
                <a:lnTo>
                  <a:pt x="38" y="109"/>
                </a:lnTo>
                <a:lnTo>
                  <a:pt x="0" y="141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5" name="Arc 1546"/>
          <p:cNvSpPr>
            <a:spLocks/>
          </p:cNvSpPr>
          <p:nvPr/>
        </p:nvSpPr>
        <p:spPr bwMode="auto">
          <a:xfrm rot="18461360" flipH="1" flipV="1">
            <a:off x="5167215" y="4999568"/>
            <a:ext cx="654245" cy="695478"/>
          </a:xfrm>
          <a:custGeom>
            <a:avLst/>
            <a:gdLst>
              <a:gd name="G0" fmla="+- 0 0 0"/>
              <a:gd name="G1" fmla="+- 21343 0 0"/>
              <a:gd name="G2" fmla="+- 21600 0 0"/>
              <a:gd name="T0" fmla="*/ 3321 w 20679"/>
              <a:gd name="T1" fmla="*/ 0 h 21343"/>
              <a:gd name="T2" fmla="*/ 20679 w 20679"/>
              <a:gd name="T3" fmla="*/ 15104 h 21343"/>
              <a:gd name="T4" fmla="*/ 0 w 20679"/>
              <a:gd name="T5" fmla="*/ 21343 h 2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79" h="21343" fill="none" extrusionOk="0">
                <a:moveTo>
                  <a:pt x="3321" y="-1"/>
                </a:moveTo>
                <a:cubicBezTo>
                  <a:pt x="11530" y="1277"/>
                  <a:pt x="18279" y="7149"/>
                  <a:pt x="20679" y="15103"/>
                </a:cubicBezTo>
              </a:path>
              <a:path w="20679" h="21343" stroke="0" extrusionOk="0">
                <a:moveTo>
                  <a:pt x="3321" y="-1"/>
                </a:moveTo>
                <a:cubicBezTo>
                  <a:pt x="11530" y="1277"/>
                  <a:pt x="18279" y="7149"/>
                  <a:pt x="20679" y="15103"/>
                </a:cubicBezTo>
                <a:lnTo>
                  <a:pt x="0" y="21343"/>
                </a:lnTo>
                <a:close/>
              </a:path>
            </a:pathLst>
          </a:custGeom>
          <a:noFill/>
          <a:ln w="40640">
            <a:solidFill>
              <a:srgbClr val="FF0000"/>
            </a:solidFill>
            <a:round/>
            <a:headEnd/>
            <a:tailEnd type="stealth" w="lg" len="med"/>
          </a:ln>
          <a:effectLst>
            <a:outerShdw blurRad="50800" dist="254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Text Box 1523"/>
          <p:cNvSpPr txBox="1">
            <a:spLocks noChangeArrowheads="1"/>
          </p:cNvSpPr>
          <p:nvPr/>
        </p:nvSpPr>
        <p:spPr bwMode="auto">
          <a:xfrm>
            <a:off x="5411870" y="5475158"/>
            <a:ext cx="244257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43" name="Oval 142"/>
          <p:cNvSpPr/>
          <p:nvPr/>
        </p:nvSpPr>
        <p:spPr bwMode="auto">
          <a:xfrm>
            <a:off x="3483499" y="1726974"/>
            <a:ext cx="1968230" cy="1968230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>
                <a:alpha val="8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 bwMode="auto">
          <a:xfrm>
            <a:off x="4227082" y="2577765"/>
            <a:ext cx="632572" cy="287503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5,772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7299691" y="2136563"/>
            <a:ext cx="481062" cy="266646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673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5755195" y="5641597"/>
            <a:ext cx="613237" cy="307777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1,700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7671483" y="4548744"/>
            <a:ext cx="481062" cy="265271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694</a:t>
            </a:r>
          </a:p>
        </p:txBody>
      </p:sp>
      <p:sp>
        <p:nvSpPr>
          <p:cNvPr id="148" name="Text Box 1528"/>
          <p:cNvSpPr txBox="1">
            <a:spLocks noChangeArrowheads="1"/>
          </p:cNvSpPr>
          <p:nvPr/>
        </p:nvSpPr>
        <p:spPr bwMode="auto">
          <a:xfrm>
            <a:off x="4868957" y="4970729"/>
            <a:ext cx="244257" cy="18687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1050448" y="2013783"/>
            <a:ext cx="372232" cy="26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n w="4445">
                  <a:solidFill>
                    <a:srgbClr val="FF33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416</a:t>
            </a:r>
          </a:p>
        </p:txBody>
      </p:sp>
      <p:sp>
        <p:nvSpPr>
          <p:cNvPr id="156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80000"/>
              </a:lnSpc>
            </a:pPr>
            <a:r>
              <a:rPr lang="en-US" sz="3600" b="1" dirty="0" smtClean="0">
                <a:latin typeface="+mj-lt"/>
              </a:rPr>
              <a:t>Year 2003 Home-based County to County Work Trip Flows</a:t>
            </a:r>
            <a:endParaRPr lang="en-US" sz="3600" b="1" dirty="0">
              <a:latin typeface="+mj-lt"/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>
            <a:off x="469338" y="1351368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8561294" y="6356350"/>
            <a:ext cx="450248" cy="365125"/>
          </a:xfrm>
        </p:spPr>
        <p:txBody>
          <a:bodyPr/>
          <a:lstStyle/>
          <a:p>
            <a:fld id="{2EF67D1C-A6B4-4C93-A999-7032F2565E39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000" name="Group 1999"/>
          <p:cNvGrpSpPr/>
          <p:nvPr/>
        </p:nvGrpSpPr>
        <p:grpSpPr>
          <a:xfrm>
            <a:off x="6721476" y="5434461"/>
            <a:ext cx="1776412" cy="1077465"/>
            <a:chOff x="6721476" y="5434461"/>
            <a:chExt cx="1776412" cy="1077465"/>
          </a:xfrm>
        </p:grpSpPr>
        <p:grpSp>
          <p:nvGrpSpPr>
            <p:cNvPr id="1999" name="Group 1998"/>
            <p:cNvGrpSpPr/>
            <p:nvPr/>
          </p:nvGrpSpPr>
          <p:grpSpPr>
            <a:xfrm>
              <a:off x="6721476" y="5434461"/>
              <a:ext cx="1776412" cy="1077465"/>
              <a:chOff x="6721476" y="5434461"/>
              <a:chExt cx="1776412" cy="1077465"/>
            </a:xfrm>
          </p:grpSpPr>
          <p:sp>
            <p:nvSpPr>
              <p:cNvPr id="1996" name="Freeform 1995"/>
              <p:cNvSpPr/>
              <p:nvPr/>
            </p:nvSpPr>
            <p:spPr>
              <a:xfrm>
                <a:off x="6724650" y="5464969"/>
                <a:ext cx="1500188" cy="171450"/>
              </a:xfrm>
              <a:custGeom>
                <a:avLst/>
                <a:gdLst>
                  <a:gd name="connsiteX0" fmla="*/ 0 w 1500188"/>
                  <a:gd name="connsiteY0" fmla="*/ 0 h 171450"/>
                  <a:gd name="connsiteX1" fmla="*/ 2381 w 1500188"/>
                  <a:gd name="connsiteY1" fmla="*/ 171450 h 171450"/>
                  <a:gd name="connsiteX2" fmla="*/ 771525 w 1500188"/>
                  <a:gd name="connsiteY2" fmla="*/ 135731 h 171450"/>
                  <a:gd name="connsiteX3" fmla="*/ 1447800 w 1500188"/>
                  <a:gd name="connsiteY3" fmla="*/ 90487 h 171450"/>
                  <a:gd name="connsiteX4" fmla="*/ 1447800 w 1500188"/>
                  <a:gd name="connsiteY4" fmla="*/ 78581 h 171450"/>
                  <a:gd name="connsiteX5" fmla="*/ 1459706 w 1500188"/>
                  <a:gd name="connsiteY5" fmla="*/ 57150 h 171450"/>
                  <a:gd name="connsiteX6" fmla="*/ 1469231 w 1500188"/>
                  <a:gd name="connsiteY6" fmla="*/ 28575 h 171450"/>
                  <a:gd name="connsiteX7" fmla="*/ 1485900 w 1500188"/>
                  <a:gd name="connsiteY7" fmla="*/ 11906 h 171450"/>
                  <a:gd name="connsiteX8" fmla="*/ 1495425 w 1500188"/>
                  <a:gd name="connsiteY8" fmla="*/ 9525 h 171450"/>
                  <a:gd name="connsiteX9" fmla="*/ 1500188 w 1500188"/>
                  <a:gd name="connsiteY9" fmla="*/ 0 h 171450"/>
                  <a:gd name="connsiteX10" fmla="*/ 0 w 1500188"/>
                  <a:gd name="connsiteY10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0188" h="171450">
                    <a:moveTo>
                      <a:pt x="0" y="0"/>
                    </a:moveTo>
                    <a:cubicBezTo>
                      <a:pt x="794" y="57150"/>
                      <a:pt x="1587" y="114300"/>
                      <a:pt x="2381" y="171450"/>
                    </a:cubicBezTo>
                    <a:lnTo>
                      <a:pt x="771525" y="135731"/>
                    </a:lnTo>
                    <a:lnTo>
                      <a:pt x="1447800" y="90487"/>
                    </a:lnTo>
                    <a:lnTo>
                      <a:pt x="1447800" y="78581"/>
                    </a:lnTo>
                    <a:lnTo>
                      <a:pt x="1459706" y="57150"/>
                    </a:lnTo>
                    <a:lnTo>
                      <a:pt x="1469231" y="28575"/>
                    </a:lnTo>
                    <a:lnTo>
                      <a:pt x="1485900" y="11906"/>
                    </a:lnTo>
                    <a:lnTo>
                      <a:pt x="1495425" y="9525"/>
                    </a:lnTo>
                    <a:lnTo>
                      <a:pt x="1500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63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>
                <a:off x="6749222" y="5487503"/>
                <a:ext cx="1718078" cy="986864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2" name="AutoShape 488"/>
              <p:cNvSpPr>
                <a:spLocks noChangeAspect="1" noChangeArrowheads="1" noTextEdit="1"/>
              </p:cNvSpPr>
              <p:nvPr/>
            </p:nvSpPr>
            <p:spPr bwMode="auto">
              <a:xfrm>
                <a:off x="6748463" y="5487988"/>
                <a:ext cx="1719262" cy="985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Rectangle 490"/>
              <p:cNvSpPr>
                <a:spLocks noChangeArrowheads="1"/>
              </p:cNvSpPr>
              <p:nvPr/>
            </p:nvSpPr>
            <p:spPr bwMode="auto">
              <a:xfrm>
                <a:off x="6724651" y="5468935"/>
                <a:ext cx="1773237" cy="10429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Rectangle 491"/>
              <p:cNvSpPr>
                <a:spLocks noChangeArrowheads="1"/>
              </p:cNvSpPr>
              <p:nvPr/>
            </p:nvSpPr>
            <p:spPr bwMode="auto">
              <a:xfrm>
                <a:off x="6724651" y="5468935"/>
                <a:ext cx="1773237" cy="10429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549"/>
              <p:cNvSpPr>
                <a:spLocks/>
              </p:cNvSpPr>
              <p:nvPr/>
            </p:nvSpPr>
            <p:spPr bwMode="auto">
              <a:xfrm>
                <a:off x="6980238" y="5554660"/>
                <a:ext cx="1360487" cy="862012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158" y="38"/>
                  </a:cxn>
                  <a:cxn ang="0">
                    <a:pos x="210" y="35"/>
                  </a:cxn>
                  <a:cxn ang="0">
                    <a:pos x="318" y="29"/>
                  </a:cxn>
                  <a:cxn ang="0">
                    <a:pos x="396" y="24"/>
                  </a:cxn>
                  <a:cxn ang="0">
                    <a:pos x="484" y="19"/>
                  </a:cxn>
                  <a:cxn ang="0">
                    <a:pos x="577" y="13"/>
                  </a:cxn>
                  <a:cxn ang="0">
                    <a:pos x="677" y="5"/>
                  </a:cxn>
                  <a:cxn ang="0">
                    <a:pos x="697" y="3"/>
                  </a:cxn>
                  <a:cxn ang="0">
                    <a:pos x="745" y="1"/>
                  </a:cxn>
                  <a:cxn ang="0">
                    <a:pos x="738" y="14"/>
                  </a:cxn>
                  <a:cxn ang="0">
                    <a:pos x="724" y="11"/>
                  </a:cxn>
                  <a:cxn ang="0">
                    <a:pos x="712" y="18"/>
                  </a:cxn>
                  <a:cxn ang="0">
                    <a:pos x="703" y="25"/>
                  </a:cxn>
                  <a:cxn ang="0">
                    <a:pos x="712" y="35"/>
                  </a:cxn>
                  <a:cxn ang="0">
                    <a:pos x="717" y="56"/>
                  </a:cxn>
                  <a:cxn ang="0">
                    <a:pos x="705" y="79"/>
                  </a:cxn>
                  <a:cxn ang="0">
                    <a:pos x="725" y="98"/>
                  </a:cxn>
                  <a:cxn ang="0">
                    <a:pos x="726" y="118"/>
                  </a:cxn>
                  <a:cxn ang="0">
                    <a:pos x="736" y="151"/>
                  </a:cxn>
                  <a:cxn ang="0">
                    <a:pos x="728" y="186"/>
                  </a:cxn>
                  <a:cxn ang="0">
                    <a:pos x="730" y="216"/>
                  </a:cxn>
                  <a:cxn ang="0">
                    <a:pos x="741" y="239"/>
                  </a:cxn>
                  <a:cxn ang="0">
                    <a:pos x="756" y="237"/>
                  </a:cxn>
                  <a:cxn ang="0">
                    <a:pos x="767" y="248"/>
                  </a:cxn>
                  <a:cxn ang="0">
                    <a:pos x="788" y="248"/>
                  </a:cxn>
                  <a:cxn ang="0">
                    <a:pos x="810" y="243"/>
                  </a:cxn>
                  <a:cxn ang="0">
                    <a:pos x="833" y="258"/>
                  </a:cxn>
                  <a:cxn ang="0">
                    <a:pos x="837" y="274"/>
                  </a:cxn>
                  <a:cxn ang="0">
                    <a:pos x="843" y="279"/>
                  </a:cxn>
                  <a:cxn ang="0">
                    <a:pos x="850" y="277"/>
                  </a:cxn>
                  <a:cxn ang="0">
                    <a:pos x="852" y="289"/>
                  </a:cxn>
                  <a:cxn ang="0">
                    <a:pos x="846" y="301"/>
                  </a:cxn>
                  <a:cxn ang="0">
                    <a:pos x="854" y="313"/>
                  </a:cxn>
                  <a:cxn ang="0">
                    <a:pos x="857" y="328"/>
                  </a:cxn>
                  <a:cxn ang="0">
                    <a:pos x="853" y="360"/>
                  </a:cxn>
                  <a:cxn ang="0">
                    <a:pos x="835" y="375"/>
                  </a:cxn>
                  <a:cxn ang="0">
                    <a:pos x="825" y="392"/>
                  </a:cxn>
                  <a:cxn ang="0">
                    <a:pos x="825" y="413"/>
                  </a:cxn>
                  <a:cxn ang="0">
                    <a:pos x="802" y="428"/>
                  </a:cxn>
                  <a:cxn ang="0">
                    <a:pos x="783" y="433"/>
                  </a:cxn>
                  <a:cxn ang="0">
                    <a:pos x="775" y="432"/>
                  </a:cxn>
                  <a:cxn ang="0">
                    <a:pos x="767" y="432"/>
                  </a:cxn>
                  <a:cxn ang="0">
                    <a:pos x="759" y="431"/>
                  </a:cxn>
                  <a:cxn ang="0">
                    <a:pos x="751" y="430"/>
                  </a:cxn>
                  <a:cxn ang="0">
                    <a:pos x="744" y="428"/>
                  </a:cxn>
                  <a:cxn ang="0">
                    <a:pos x="738" y="426"/>
                  </a:cxn>
                  <a:cxn ang="0">
                    <a:pos x="733" y="434"/>
                  </a:cxn>
                  <a:cxn ang="0">
                    <a:pos x="731" y="441"/>
                  </a:cxn>
                  <a:cxn ang="0">
                    <a:pos x="455" y="481"/>
                  </a:cxn>
                  <a:cxn ang="0">
                    <a:pos x="325" y="499"/>
                  </a:cxn>
                  <a:cxn ang="0">
                    <a:pos x="242" y="511"/>
                  </a:cxn>
                  <a:cxn ang="0">
                    <a:pos x="35" y="540"/>
                  </a:cxn>
                  <a:cxn ang="0">
                    <a:pos x="12" y="526"/>
                  </a:cxn>
                  <a:cxn ang="0">
                    <a:pos x="10" y="498"/>
                  </a:cxn>
                  <a:cxn ang="0">
                    <a:pos x="9" y="450"/>
                  </a:cxn>
                  <a:cxn ang="0">
                    <a:pos x="7" y="415"/>
                  </a:cxn>
                  <a:cxn ang="0">
                    <a:pos x="6" y="388"/>
                  </a:cxn>
                  <a:cxn ang="0">
                    <a:pos x="2" y="287"/>
                  </a:cxn>
                  <a:cxn ang="0">
                    <a:pos x="9" y="209"/>
                  </a:cxn>
                  <a:cxn ang="0">
                    <a:pos x="4" y="130"/>
                  </a:cxn>
                  <a:cxn ang="0">
                    <a:pos x="1" y="82"/>
                  </a:cxn>
                </a:cxnLst>
                <a:rect l="0" t="0" r="r" b="b"/>
                <a:pathLst>
                  <a:path w="857" h="543">
                    <a:moveTo>
                      <a:pt x="0" y="46"/>
                    </a:moveTo>
                    <a:lnTo>
                      <a:pt x="3" y="46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55" y="43"/>
                    </a:lnTo>
                    <a:lnTo>
                      <a:pt x="79" y="42"/>
                    </a:lnTo>
                    <a:lnTo>
                      <a:pt x="94" y="41"/>
                    </a:lnTo>
                    <a:lnTo>
                      <a:pt x="106" y="41"/>
                    </a:lnTo>
                    <a:lnTo>
                      <a:pt x="107" y="41"/>
                    </a:lnTo>
                    <a:lnTo>
                      <a:pt x="123" y="40"/>
                    </a:lnTo>
                    <a:lnTo>
                      <a:pt x="126" y="39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4" y="39"/>
                    </a:lnTo>
                    <a:lnTo>
                      <a:pt x="158" y="38"/>
                    </a:lnTo>
                    <a:lnTo>
                      <a:pt x="164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83" y="36"/>
                    </a:lnTo>
                    <a:lnTo>
                      <a:pt x="188" y="36"/>
                    </a:lnTo>
                    <a:lnTo>
                      <a:pt x="189" y="36"/>
                    </a:lnTo>
                    <a:lnTo>
                      <a:pt x="193" y="36"/>
                    </a:lnTo>
                    <a:lnTo>
                      <a:pt x="197" y="36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200" y="35"/>
                    </a:lnTo>
                    <a:lnTo>
                      <a:pt x="205" y="35"/>
                    </a:lnTo>
                    <a:lnTo>
                      <a:pt x="207" y="35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0" y="34"/>
                    </a:lnTo>
                    <a:lnTo>
                      <a:pt x="223" y="34"/>
                    </a:lnTo>
                    <a:lnTo>
                      <a:pt x="237" y="34"/>
                    </a:lnTo>
                    <a:lnTo>
                      <a:pt x="245" y="33"/>
                    </a:lnTo>
                    <a:lnTo>
                      <a:pt x="249" y="33"/>
                    </a:lnTo>
                    <a:lnTo>
                      <a:pt x="253" y="33"/>
                    </a:lnTo>
                    <a:lnTo>
                      <a:pt x="267" y="32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5" y="31"/>
                    </a:lnTo>
                    <a:lnTo>
                      <a:pt x="301" y="30"/>
                    </a:lnTo>
                    <a:lnTo>
                      <a:pt x="310" y="30"/>
                    </a:lnTo>
                    <a:lnTo>
                      <a:pt x="317" y="30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34" y="28"/>
                    </a:lnTo>
                    <a:lnTo>
                      <a:pt x="339" y="28"/>
                    </a:lnTo>
                    <a:lnTo>
                      <a:pt x="343" y="27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8" y="27"/>
                    </a:lnTo>
                    <a:lnTo>
                      <a:pt x="359" y="27"/>
                    </a:lnTo>
                    <a:lnTo>
                      <a:pt x="362" y="26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8" y="25"/>
                    </a:lnTo>
                    <a:lnTo>
                      <a:pt x="393" y="24"/>
                    </a:lnTo>
                    <a:lnTo>
                      <a:pt x="396" y="24"/>
                    </a:lnTo>
                    <a:lnTo>
                      <a:pt x="397" y="24"/>
                    </a:lnTo>
                    <a:lnTo>
                      <a:pt x="411" y="23"/>
                    </a:lnTo>
                    <a:lnTo>
                      <a:pt x="417" y="23"/>
                    </a:lnTo>
                    <a:lnTo>
                      <a:pt x="427" y="22"/>
                    </a:lnTo>
                    <a:lnTo>
                      <a:pt x="430" y="22"/>
                    </a:lnTo>
                    <a:lnTo>
                      <a:pt x="435" y="22"/>
                    </a:lnTo>
                    <a:lnTo>
                      <a:pt x="440" y="22"/>
                    </a:lnTo>
                    <a:lnTo>
                      <a:pt x="444" y="21"/>
                    </a:lnTo>
                    <a:lnTo>
                      <a:pt x="453" y="21"/>
                    </a:lnTo>
                    <a:lnTo>
                      <a:pt x="456" y="21"/>
                    </a:lnTo>
                    <a:lnTo>
                      <a:pt x="462" y="20"/>
                    </a:lnTo>
                    <a:lnTo>
                      <a:pt x="465" y="20"/>
                    </a:lnTo>
                    <a:lnTo>
                      <a:pt x="472" y="20"/>
                    </a:lnTo>
                    <a:lnTo>
                      <a:pt x="483" y="19"/>
                    </a:lnTo>
                    <a:lnTo>
                      <a:pt x="484" y="19"/>
                    </a:lnTo>
                    <a:lnTo>
                      <a:pt x="487" y="19"/>
                    </a:lnTo>
                    <a:lnTo>
                      <a:pt x="490" y="19"/>
                    </a:lnTo>
                    <a:lnTo>
                      <a:pt x="493" y="18"/>
                    </a:lnTo>
                    <a:lnTo>
                      <a:pt x="494" y="18"/>
                    </a:lnTo>
                    <a:lnTo>
                      <a:pt x="507" y="18"/>
                    </a:lnTo>
                    <a:lnTo>
                      <a:pt x="507" y="18"/>
                    </a:lnTo>
                    <a:lnTo>
                      <a:pt x="526" y="17"/>
                    </a:lnTo>
                    <a:lnTo>
                      <a:pt x="527" y="17"/>
                    </a:lnTo>
                    <a:lnTo>
                      <a:pt x="530" y="17"/>
                    </a:lnTo>
                    <a:lnTo>
                      <a:pt x="531" y="17"/>
                    </a:lnTo>
                    <a:lnTo>
                      <a:pt x="533" y="16"/>
                    </a:lnTo>
                    <a:lnTo>
                      <a:pt x="535" y="16"/>
                    </a:lnTo>
                    <a:lnTo>
                      <a:pt x="544" y="16"/>
                    </a:lnTo>
                    <a:lnTo>
                      <a:pt x="558" y="14"/>
                    </a:lnTo>
                    <a:lnTo>
                      <a:pt x="577" y="13"/>
                    </a:lnTo>
                    <a:lnTo>
                      <a:pt x="584" y="13"/>
                    </a:lnTo>
                    <a:lnTo>
                      <a:pt x="585" y="13"/>
                    </a:lnTo>
                    <a:lnTo>
                      <a:pt x="592" y="12"/>
                    </a:lnTo>
                    <a:lnTo>
                      <a:pt x="598" y="11"/>
                    </a:lnTo>
                    <a:lnTo>
                      <a:pt x="609" y="11"/>
                    </a:lnTo>
                    <a:lnTo>
                      <a:pt x="619" y="10"/>
                    </a:lnTo>
                    <a:lnTo>
                      <a:pt x="623" y="10"/>
                    </a:lnTo>
                    <a:lnTo>
                      <a:pt x="637" y="9"/>
                    </a:lnTo>
                    <a:lnTo>
                      <a:pt x="637" y="9"/>
                    </a:lnTo>
                    <a:lnTo>
                      <a:pt x="646" y="9"/>
                    </a:lnTo>
                    <a:lnTo>
                      <a:pt x="646" y="6"/>
                    </a:lnTo>
                    <a:lnTo>
                      <a:pt x="654" y="6"/>
                    </a:lnTo>
                    <a:lnTo>
                      <a:pt x="661" y="6"/>
                    </a:lnTo>
                    <a:lnTo>
                      <a:pt x="665" y="5"/>
                    </a:lnTo>
                    <a:lnTo>
                      <a:pt x="677" y="5"/>
                    </a:lnTo>
                    <a:lnTo>
                      <a:pt x="678" y="5"/>
                    </a:lnTo>
                    <a:lnTo>
                      <a:pt x="679" y="4"/>
                    </a:lnTo>
                    <a:lnTo>
                      <a:pt x="682" y="4"/>
                    </a:lnTo>
                    <a:lnTo>
                      <a:pt x="683" y="4"/>
                    </a:lnTo>
                    <a:lnTo>
                      <a:pt x="686" y="4"/>
                    </a:lnTo>
                    <a:lnTo>
                      <a:pt x="687" y="4"/>
                    </a:lnTo>
                    <a:lnTo>
                      <a:pt x="689" y="4"/>
                    </a:lnTo>
                    <a:lnTo>
                      <a:pt x="691" y="4"/>
                    </a:lnTo>
                    <a:lnTo>
                      <a:pt x="692" y="4"/>
                    </a:lnTo>
                    <a:lnTo>
                      <a:pt x="693" y="4"/>
                    </a:lnTo>
                    <a:lnTo>
                      <a:pt x="693" y="4"/>
                    </a:lnTo>
                    <a:lnTo>
                      <a:pt x="695" y="4"/>
                    </a:lnTo>
                    <a:lnTo>
                      <a:pt x="696" y="3"/>
                    </a:lnTo>
                    <a:lnTo>
                      <a:pt x="697" y="3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704" y="3"/>
                    </a:lnTo>
                    <a:lnTo>
                      <a:pt x="708" y="3"/>
                    </a:lnTo>
                    <a:lnTo>
                      <a:pt x="709" y="3"/>
                    </a:lnTo>
                    <a:lnTo>
                      <a:pt x="711" y="3"/>
                    </a:lnTo>
                    <a:lnTo>
                      <a:pt x="718" y="2"/>
                    </a:lnTo>
                    <a:lnTo>
                      <a:pt x="718" y="2"/>
                    </a:lnTo>
                    <a:lnTo>
                      <a:pt x="725" y="2"/>
                    </a:lnTo>
                    <a:lnTo>
                      <a:pt x="730" y="1"/>
                    </a:lnTo>
                    <a:lnTo>
                      <a:pt x="730" y="1"/>
                    </a:lnTo>
                    <a:lnTo>
                      <a:pt x="731" y="1"/>
                    </a:lnTo>
                    <a:lnTo>
                      <a:pt x="736" y="1"/>
                    </a:lnTo>
                    <a:lnTo>
                      <a:pt x="741" y="1"/>
                    </a:lnTo>
                    <a:lnTo>
                      <a:pt x="742" y="1"/>
                    </a:lnTo>
                    <a:lnTo>
                      <a:pt x="745" y="1"/>
                    </a:lnTo>
                    <a:lnTo>
                      <a:pt x="749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1" y="0"/>
                    </a:lnTo>
                    <a:lnTo>
                      <a:pt x="751" y="0"/>
                    </a:lnTo>
                    <a:lnTo>
                      <a:pt x="751" y="1"/>
                    </a:lnTo>
                    <a:lnTo>
                      <a:pt x="750" y="4"/>
                    </a:lnTo>
                    <a:lnTo>
                      <a:pt x="750" y="4"/>
                    </a:lnTo>
                    <a:lnTo>
                      <a:pt x="748" y="5"/>
                    </a:lnTo>
                    <a:lnTo>
                      <a:pt x="748" y="7"/>
                    </a:lnTo>
                    <a:lnTo>
                      <a:pt x="744" y="10"/>
                    </a:lnTo>
                    <a:lnTo>
                      <a:pt x="743" y="11"/>
                    </a:lnTo>
                    <a:lnTo>
                      <a:pt x="740" y="13"/>
                    </a:lnTo>
                    <a:lnTo>
                      <a:pt x="739" y="14"/>
                    </a:lnTo>
                    <a:lnTo>
                      <a:pt x="738" y="14"/>
                    </a:lnTo>
                    <a:lnTo>
                      <a:pt x="737" y="14"/>
                    </a:lnTo>
                    <a:lnTo>
                      <a:pt x="736" y="14"/>
                    </a:lnTo>
                    <a:lnTo>
                      <a:pt x="735" y="14"/>
                    </a:lnTo>
                    <a:lnTo>
                      <a:pt x="735" y="13"/>
                    </a:lnTo>
                    <a:lnTo>
                      <a:pt x="733" y="13"/>
                    </a:lnTo>
                    <a:lnTo>
                      <a:pt x="732" y="13"/>
                    </a:lnTo>
                    <a:lnTo>
                      <a:pt x="731" y="12"/>
                    </a:lnTo>
                    <a:lnTo>
                      <a:pt x="730" y="12"/>
                    </a:lnTo>
                    <a:lnTo>
                      <a:pt x="730" y="11"/>
                    </a:lnTo>
                    <a:lnTo>
                      <a:pt x="729" y="11"/>
                    </a:lnTo>
                    <a:lnTo>
                      <a:pt x="728" y="11"/>
                    </a:lnTo>
                    <a:lnTo>
                      <a:pt x="727" y="11"/>
                    </a:lnTo>
                    <a:lnTo>
                      <a:pt x="727" y="11"/>
                    </a:lnTo>
                    <a:lnTo>
                      <a:pt x="726" y="11"/>
                    </a:lnTo>
                    <a:lnTo>
                      <a:pt x="724" y="11"/>
                    </a:lnTo>
                    <a:lnTo>
                      <a:pt x="722" y="11"/>
                    </a:lnTo>
                    <a:lnTo>
                      <a:pt x="721" y="11"/>
                    </a:lnTo>
                    <a:lnTo>
                      <a:pt x="720" y="11"/>
                    </a:lnTo>
                    <a:lnTo>
                      <a:pt x="719" y="13"/>
                    </a:lnTo>
                    <a:lnTo>
                      <a:pt x="717" y="13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6" y="15"/>
                    </a:lnTo>
                    <a:lnTo>
                      <a:pt x="716" y="16"/>
                    </a:lnTo>
                    <a:lnTo>
                      <a:pt x="715" y="16"/>
                    </a:lnTo>
                    <a:lnTo>
                      <a:pt x="715" y="17"/>
                    </a:lnTo>
                    <a:lnTo>
                      <a:pt x="715" y="17"/>
                    </a:lnTo>
                    <a:lnTo>
                      <a:pt x="714" y="18"/>
                    </a:lnTo>
                    <a:lnTo>
                      <a:pt x="713" y="18"/>
                    </a:lnTo>
                    <a:lnTo>
                      <a:pt x="712" y="18"/>
                    </a:lnTo>
                    <a:lnTo>
                      <a:pt x="712" y="18"/>
                    </a:lnTo>
                    <a:lnTo>
                      <a:pt x="710" y="19"/>
                    </a:lnTo>
                    <a:lnTo>
                      <a:pt x="709" y="19"/>
                    </a:lnTo>
                    <a:lnTo>
                      <a:pt x="708" y="19"/>
                    </a:lnTo>
                    <a:lnTo>
                      <a:pt x="706" y="19"/>
                    </a:lnTo>
                    <a:lnTo>
                      <a:pt x="705" y="19"/>
                    </a:lnTo>
                    <a:lnTo>
                      <a:pt x="704" y="19"/>
                    </a:lnTo>
                    <a:lnTo>
                      <a:pt x="703" y="19"/>
                    </a:lnTo>
                    <a:lnTo>
                      <a:pt x="702" y="20"/>
                    </a:lnTo>
                    <a:lnTo>
                      <a:pt x="702" y="21"/>
                    </a:lnTo>
                    <a:lnTo>
                      <a:pt x="701" y="21"/>
                    </a:lnTo>
                    <a:lnTo>
                      <a:pt x="702" y="22"/>
                    </a:lnTo>
                    <a:lnTo>
                      <a:pt x="702" y="23"/>
                    </a:lnTo>
                    <a:lnTo>
                      <a:pt x="703" y="24"/>
                    </a:lnTo>
                    <a:lnTo>
                      <a:pt x="703" y="25"/>
                    </a:lnTo>
                    <a:lnTo>
                      <a:pt x="704" y="25"/>
                    </a:lnTo>
                    <a:lnTo>
                      <a:pt x="704" y="26"/>
                    </a:lnTo>
                    <a:lnTo>
                      <a:pt x="705" y="27"/>
                    </a:lnTo>
                    <a:lnTo>
                      <a:pt x="706" y="28"/>
                    </a:lnTo>
                    <a:lnTo>
                      <a:pt x="707" y="29"/>
                    </a:lnTo>
                    <a:lnTo>
                      <a:pt x="708" y="30"/>
                    </a:lnTo>
                    <a:lnTo>
                      <a:pt x="708" y="31"/>
                    </a:lnTo>
                    <a:lnTo>
                      <a:pt x="709" y="31"/>
                    </a:lnTo>
                    <a:lnTo>
                      <a:pt x="710" y="32"/>
                    </a:lnTo>
                    <a:lnTo>
                      <a:pt x="710" y="32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2" y="34"/>
                    </a:lnTo>
                    <a:lnTo>
                      <a:pt x="712" y="35"/>
                    </a:lnTo>
                    <a:lnTo>
                      <a:pt x="712" y="35"/>
                    </a:lnTo>
                    <a:lnTo>
                      <a:pt x="712" y="36"/>
                    </a:lnTo>
                    <a:lnTo>
                      <a:pt x="712" y="36"/>
                    </a:lnTo>
                    <a:lnTo>
                      <a:pt x="712" y="37"/>
                    </a:lnTo>
                    <a:lnTo>
                      <a:pt x="712" y="37"/>
                    </a:lnTo>
                    <a:lnTo>
                      <a:pt x="712" y="38"/>
                    </a:lnTo>
                    <a:lnTo>
                      <a:pt x="712" y="38"/>
                    </a:lnTo>
                    <a:lnTo>
                      <a:pt x="713" y="40"/>
                    </a:lnTo>
                    <a:lnTo>
                      <a:pt x="714" y="41"/>
                    </a:lnTo>
                    <a:lnTo>
                      <a:pt x="715" y="43"/>
                    </a:lnTo>
                    <a:lnTo>
                      <a:pt x="716" y="45"/>
                    </a:lnTo>
                    <a:lnTo>
                      <a:pt x="717" y="47"/>
                    </a:lnTo>
                    <a:lnTo>
                      <a:pt x="717" y="49"/>
                    </a:lnTo>
                    <a:lnTo>
                      <a:pt x="717" y="52"/>
                    </a:lnTo>
                    <a:lnTo>
                      <a:pt x="717" y="54"/>
                    </a:lnTo>
                    <a:lnTo>
                      <a:pt x="717" y="56"/>
                    </a:lnTo>
                    <a:lnTo>
                      <a:pt x="717" y="59"/>
                    </a:lnTo>
                    <a:lnTo>
                      <a:pt x="717" y="62"/>
                    </a:lnTo>
                    <a:lnTo>
                      <a:pt x="716" y="63"/>
                    </a:lnTo>
                    <a:lnTo>
                      <a:pt x="716" y="64"/>
                    </a:lnTo>
                    <a:lnTo>
                      <a:pt x="715" y="68"/>
                    </a:lnTo>
                    <a:lnTo>
                      <a:pt x="714" y="70"/>
                    </a:lnTo>
                    <a:lnTo>
                      <a:pt x="713" y="72"/>
                    </a:lnTo>
                    <a:lnTo>
                      <a:pt x="712" y="72"/>
                    </a:lnTo>
                    <a:lnTo>
                      <a:pt x="711" y="73"/>
                    </a:lnTo>
                    <a:lnTo>
                      <a:pt x="709" y="75"/>
                    </a:lnTo>
                    <a:lnTo>
                      <a:pt x="709" y="75"/>
                    </a:lnTo>
                    <a:lnTo>
                      <a:pt x="707" y="76"/>
                    </a:lnTo>
                    <a:lnTo>
                      <a:pt x="706" y="77"/>
                    </a:lnTo>
                    <a:lnTo>
                      <a:pt x="706" y="78"/>
                    </a:lnTo>
                    <a:lnTo>
                      <a:pt x="705" y="79"/>
                    </a:lnTo>
                    <a:lnTo>
                      <a:pt x="704" y="80"/>
                    </a:lnTo>
                    <a:lnTo>
                      <a:pt x="703" y="82"/>
                    </a:lnTo>
                    <a:lnTo>
                      <a:pt x="702" y="83"/>
                    </a:lnTo>
                    <a:lnTo>
                      <a:pt x="702" y="84"/>
                    </a:lnTo>
                    <a:lnTo>
                      <a:pt x="703" y="85"/>
                    </a:lnTo>
                    <a:lnTo>
                      <a:pt x="704" y="87"/>
                    </a:lnTo>
                    <a:lnTo>
                      <a:pt x="706" y="91"/>
                    </a:lnTo>
                    <a:lnTo>
                      <a:pt x="707" y="92"/>
                    </a:lnTo>
                    <a:lnTo>
                      <a:pt x="708" y="93"/>
                    </a:lnTo>
                    <a:lnTo>
                      <a:pt x="710" y="94"/>
                    </a:lnTo>
                    <a:lnTo>
                      <a:pt x="713" y="95"/>
                    </a:lnTo>
                    <a:lnTo>
                      <a:pt x="718" y="96"/>
                    </a:lnTo>
                    <a:lnTo>
                      <a:pt x="721" y="96"/>
                    </a:lnTo>
                    <a:lnTo>
                      <a:pt x="722" y="97"/>
                    </a:lnTo>
                    <a:lnTo>
                      <a:pt x="725" y="98"/>
                    </a:lnTo>
                    <a:lnTo>
                      <a:pt x="728" y="99"/>
                    </a:lnTo>
                    <a:lnTo>
                      <a:pt x="730" y="100"/>
                    </a:lnTo>
                    <a:lnTo>
                      <a:pt x="731" y="102"/>
                    </a:lnTo>
                    <a:lnTo>
                      <a:pt x="733" y="105"/>
                    </a:lnTo>
                    <a:lnTo>
                      <a:pt x="735" y="108"/>
                    </a:lnTo>
                    <a:lnTo>
                      <a:pt x="735" y="109"/>
                    </a:lnTo>
                    <a:lnTo>
                      <a:pt x="734" y="110"/>
                    </a:lnTo>
                    <a:lnTo>
                      <a:pt x="733" y="111"/>
                    </a:lnTo>
                    <a:lnTo>
                      <a:pt x="732" y="112"/>
                    </a:lnTo>
                    <a:lnTo>
                      <a:pt x="730" y="113"/>
                    </a:lnTo>
                    <a:lnTo>
                      <a:pt x="729" y="115"/>
                    </a:lnTo>
                    <a:lnTo>
                      <a:pt x="728" y="115"/>
                    </a:lnTo>
                    <a:lnTo>
                      <a:pt x="727" y="116"/>
                    </a:lnTo>
                    <a:lnTo>
                      <a:pt x="726" y="117"/>
                    </a:lnTo>
                    <a:lnTo>
                      <a:pt x="726" y="118"/>
                    </a:lnTo>
                    <a:lnTo>
                      <a:pt x="727" y="119"/>
                    </a:lnTo>
                    <a:lnTo>
                      <a:pt x="729" y="122"/>
                    </a:lnTo>
                    <a:lnTo>
                      <a:pt x="730" y="124"/>
                    </a:lnTo>
                    <a:lnTo>
                      <a:pt x="732" y="127"/>
                    </a:lnTo>
                    <a:lnTo>
                      <a:pt x="735" y="129"/>
                    </a:lnTo>
                    <a:lnTo>
                      <a:pt x="735" y="131"/>
                    </a:lnTo>
                    <a:lnTo>
                      <a:pt x="735" y="133"/>
                    </a:lnTo>
                    <a:lnTo>
                      <a:pt x="735" y="137"/>
                    </a:lnTo>
                    <a:lnTo>
                      <a:pt x="735" y="139"/>
                    </a:lnTo>
                    <a:lnTo>
                      <a:pt x="733" y="141"/>
                    </a:lnTo>
                    <a:lnTo>
                      <a:pt x="733" y="143"/>
                    </a:lnTo>
                    <a:lnTo>
                      <a:pt x="733" y="145"/>
                    </a:lnTo>
                    <a:lnTo>
                      <a:pt x="734" y="146"/>
                    </a:lnTo>
                    <a:lnTo>
                      <a:pt x="735" y="149"/>
                    </a:lnTo>
                    <a:lnTo>
                      <a:pt x="736" y="151"/>
                    </a:lnTo>
                    <a:lnTo>
                      <a:pt x="736" y="152"/>
                    </a:lnTo>
                    <a:lnTo>
                      <a:pt x="736" y="154"/>
                    </a:lnTo>
                    <a:lnTo>
                      <a:pt x="736" y="156"/>
                    </a:lnTo>
                    <a:lnTo>
                      <a:pt x="735" y="159"/>
                    </a:lnTo>
                    <a:lnTo>
                      <a:pt x="734" y="160"/>
                    </a:lnTo>
                    <a:lnTo>
                      <a:pt x="734" y="163"/>
                    </a:lnTo>
                    <a:lnTo>
                      <a:pt x="734" y="164"/>
                    </a:lnTo>
                    <a:lnTo>
                      <a:pt x="734" y="165"/>
                    </a:lnTo>
                    <a:lnTo>
                      <a:pt x="735" y="168"/>
                    </a:lnTo>
                    <a:lnTo>
                      <a:pt x="735" y="170"/>
                    </a:lnTo>
                    <a:lnTo>
                      <a:pt x="733" y="173"/>
                    </a:lnTo>
                    <a:lnTo>
                      <a:pt x="732" y="177"/>
                    </a:lnTo>
                    <a:lnTo>
                      <a:pt x="731" y="181"/>
                    </a:lnTo>
                    <a:lnTo>
                      <a:pt x="730" y="184"/>
                    </a:lnTo>
                    <a:lnTo>
                      <a:pt x="728" y="186"/>
                    </a:lnTo>
                    <a:lnTo>
                      <a:pt x="727" y="188"/>
                    </a:lnTo>
                    <a:lnTo>
                      <a:pt x="726" y="190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23" y="204"/>
                    </a:lnTo>
                    <a:lnTo>
                      <a:pt x="723" y="206"/>
                    </a:lnTo>
                    <a:lnTo>
                      <a:pt x="722" y="209"/>
                    </a:lnTo>
                    <a:lnTo>
                      <a:pt x="722" y="211"/>
                    </a:lnTo>
                    <a:lnTo>
                      <a:pt x="723" y="213"/>
                    </a:lnTo>
                    <a:lnTo>
                      <a:pt x="723" y="215"/>
                    </a:lnTo>
                    <a:lnTo>
                      <a:pt x="724" y="216"/>
                    </a:lnTo>
                    <a:lnTo>
                      <a:pt x="726" y="216"/>
                    </a:lnTo>
                    <a:lnTo>
                      <a:pt x="728" y="216"/>
                    </a:lnTo>
                    <a:lnTo>
                      <a:pt x="729" y="216"/>
                    </a:lnTo>
                    <a:lnTo>
                      <a:pt x="730" y="216"/>
                    </a:lnTo>
                    <a:lnTo>
                      <a:pt x="732" y="217"/>
                    </a:lnTo>
                    <a:lnTo>
                      <a:pt x="733" y="218"/>
                    </a:lnTo>
                    <a:lnTo>
                      <a:pt x="732" y="220"/>
                    </a:lnTo>
                    <a:lnTo>
                      <a:pt x="733" y="222"/>
                    </a:lnTo>
                    <a:lnTo>
                      <a:pt x="734" y="225"/>
                    </a:lnTo>
                    <a:lnTo>
                      <a:pt x="737" y="228"/>
                    </a:lnTo>
                    <a:lnTo>
                      <a:pt x="737" y="229"/>
                    </a:lnTo>
                    <a:lnTo>
                      <a:pt x="738" y="229"/>
                    </a:lnTo>
                    <a:lnTo>
                      <a:pt x="739" y="230"/>
                    </a:lnTo>
                    <a:lnTo>
                      <a:pt x="740" y="232"/>
                    </a:lnTo>
                    <a:lnTo>
                      <a:pt x="741" y="232"/>
                    </a:lnTo>
                    <a:lnTo>
                      <a:pt x="741" y="233"/>
                    </a:lnTo>
                    <a:lnTo>
                      <a:pt x="741" y="235"/>
                    </a:lnTo>
                    <a:lnTo>
                      <a:pt x="741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2" y="242"/>
                    </a:lnTo>
                    <a:lnTo>
                      <a:pt x="743" y="243"/>
                    </a:lnTo>
                    <a:lnTo>
                      <a:pt x="744" y="245"/>
                    </a:lnTo>
                    <a:lnTo>
                      <a:pt x="745" y="246"/>
                    </a:lnTo>
                    <a:lnTo>
                      <a:pt x="747" y="247"/>
                    </a:lnTo>
                    <a:lnTo>
                      <a:pt x="749" y="247"/>
                    </a:lnTo>
                    <a:lnTo>
                      <a:pt x="750" y="247"/>
                    </a:lnTo>
                    <a:lnTo>
                      <a:pt x="751" y="247"/>
                    </a:lnTo>
                    <a:lnTo>
                      <a:pt x="752" y="245"/>
                    </a:lnTo>
                    <a:lnTo>
                      <a:pt x="753" y="243"/>
                    </a:lnTo>
                    <a:lnTo>
                      <a:pt x="753" y="242"/>
                    </a:lnTo>
                    <a:lnTo>
                      <a:pt x="754" y="240"/>
                    </a:lnTo>
                    <a:lnTo>
                      <a:pt x="755" y="238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757" y="237"/>
                    </a:lnTo>
                    <a:lnTo>
                      <a:pt x="758" y="238"/>
                    </a:lnTo>
                    <a:lnTo>
                      <a:pt x="759" y="239"/>
                    </a:lnTo>
                    <a:lnTo>
                      <a:pt x="760" y="239"/>
                    </a:lnTo>
                    <a:lnTo>
                      <a:pt x="761" y="240"/>
                    </a:lnTo>
                    <a:lnTo>
                      <a:pt x="762" y="241"/>
                    </a:lnTo>
                    <a:lnTo>
                      <a:pt x="762" y="242"/>
                    </a:lnTo>
                    <a:lnTo>
                      <a:pt x="763" y="243"/>
                    </a:lnTo>
                    <a:lnTo>
                      <a:pt x="763" y="243"/>
                    </a:lnTo>
                    <a:lnTo>
                      <a:pt x="764" y="245"/>
                    </a:lnTo>
                    <a:lnTo>
                      <a:pt x="765" y="247"/>
                    </a:lnTo>
                    <a:lnTo>
                      <a:pt x="766" y="247"/>
                    </a:lnTo>
                    <a:lnTo>
                      <a:pt x="766" y="248"/>
                    </a:lnTo>
                    <a:lnTo>
                      <a:pt x="767" y="248"/>
                    </a:lnTo>
                    <a:lnTo>
                      <a:pt x="768" y="249"/>
                    </a:lnTo>
                    <a:lnTo>
                      <a:pt x="771" y="249"/>
                    </a:lnTo>
                    <a:lnTo>
                      <a:pt x="775" y="250"/>
                    </a:lnTo>
                    <a:lnTo>
                      <a:pt x="778" y="250"/>
                    </a:lnTo>
                    <a:lnTo>
                      <a:pt x="779" y="250"/>
                    </a:lnTo>
                    <a:lnTo>
                      <a:pt x="780" y="250"/>
                    </a:lnTo>
                    <a:lnTo>
                      <a:pt x="780" y="250"/>
                    </a:lnTo>
                    <a:lnTo>
                      <a:pt x="781" y="250"/>
                    </a:lnTo>
                    <a:lnTo>
                      <a:pt x="782" y="250"/>
                    </a:lnTo>
                    <a:lnTo>
                      <a:pt x="783" y="250"/>
                    </a:lnTo>
                    <a:lnTo>
                      <a:pt x="783" y="249"/>
                    </a:lnTo>
                    <a:lnTo>
                      <a:pt x="786" y="249"/>
                    </a:lnTo>
                    <a:lnTo>
                      <a:pt x="787" y="249"/>
                    </a:lnTo>
                    <a:lnTo>
                      <a:pt x="788" y="249"/>
                    </a:lnTo>
                    <a:lnTo>
                      <a:pt x="788" y="248"/>
                    </a:lnTo>
                    <a:lnTo>
                      <a:pt x="789" y="248"/>
                    </a:lnTo>
                    <a:lnTo>
                      <a:pt x="790" y="246"/>
                    </a:lnTo>
                    <a:lnTo>
                      <a:pt x="790" y="245"/>
                    </a:lnTo>
                    <a:lnTo>
                      <a:pt x="791" y="244"/>
                    </a:lnTo>
                    <a:lnTo>
                      <a:pt x="792" y="243"/>
                    </a:lnTo>
                    <a:lnTo>
                      <a:pt x="792" y="243"/>
                    </a:lnTo>
                    <a:lnTo>
                      <a:pt x="793" y="242"/>
                    </a:lnTo>
                    <a:lnTo>
                      <a:pt x="795" y="242"/>
                    </a:lnTo>
                    <a:lnTo>
                      <a:pt x="796" y="242"/>
                    </a:lnTo>
                    <a:lnTo>
                      <a:pt x="799" y="243"/>
                    </a:lnTo>
                    <a:lnTo>
                      <a:pt x="801" y="243"/>
                    </a:lnTo>
                    <a:lnTo>
                      <a:pt x="803" y="243"/>
                    </a:lnTo>
                    <a:lnTo>
                      <a:pt x="805" y="243"/>
                    </a:lnTo>
                    <a:lnTo>
                      <a:pt x="806" y="243"/>
                    </a:lnTo>
                    <a:lnTo>
                      <a:pt x="810" y="243"/>
                    </a:lnTo>
                    <a:lnTo>
                      <a:pt x="812" y="243"/>
                    </a:lnTo>
                    <a:lnTo>
                      <a:pt x="816" y="244"/>
                    </a:lnTo>
                    <a:lnTo>
                      <a:pt x="818" y="244"/>
                    </a:lnTo>
                    <a:lnTo>
                      <a:pt x="820" y="244"/>
                    </a:lnTo>
                    <a:lnTo>
                      <a:pt x="822" y="245"/>
                    </a:lnTo>
                    <a:lnTo>
                      <a:pt x="823" y="245"/>
                    </a:lnTo>
                    <a:lnTo>
                      <a:pt x="824" y="246"/>
                    </a:lnTo>
                    <a:lnTo>
                      <a:pt x="825" y="246"/>
                    </a:lnTo>
                    <a:lnTo>
                      <a:pt x="827" y="248"/>
                    </a:lnTo>
                    <a:lnTo>
                      <a:pt x="829" y="250"/>
                    </a:lnTo>
                    <a:lnTo>
                      <a:pt x="830" y="252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2" y="256"/>
                    </a:lnTo>
                    <a:lnTo>
                      <a:pt x="833" y="258"/>
                    </a:lnTo>
                    <a:lnTo>
                      <a:pt x="833" y="258"/>
                    </a:lnTo>
                    <a:lnTo>
                      <a:pt x="834" y="260"/>
                    </a:lnTo>
                    <a:lnTo>
                      <a:pt x="834" y="261"/>
                    </a:lnTo>
                    <a:lnTo>
                      <a:pt x="834" y="262"/>
                    </a:lnTo>
                    <a:lnTo>
                      <a:pt x="834" y="264"/>
                    </a:lnTo>
                    <a:lnTo>
                      <a:pt x="835" y="265"/>
                    </a:lnTo>
                    <a:lnTo>
                      <a:pt x="835" y="267"/>
                    </a:lnTo>
                    <a:lnTo>
                      <a:pt x="835" y="267"/>
                    </a:lnTo>
                    <a:lnTo>
                      <a:pt x="835" y="268"/>
                    </a:lnTo>
                    <a:lnTo>
                      <a:pt x="836" y="269"/>
                    </a:lnTo>
                    <a:lnTo>
                      <a:pt x="836" y="271"/>
                    </a:lnTo>
                    <a:lnTo>
                      <a:pt x="836" y="272"/>
                    </a:lnTo>
                    <a:lnTo>
                      <a:pt x="836" y="273"/>
                    </a:lnTo>
                    <a:lnTo>
                      <a:pt x="836" y="274"/>
                    </a:lnTo>
                    <a:lnTo>
                      <a:pt x="837" y="274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7" y="277"/>
                    </a:lnTo>
                    <a:lnTo>
                      <a:pt x="837" y="277"/>
                    </a:lnTo>
                    <a:lnTo>
                      <a:pt x="837" y="278"/>
                    </a:lnTo>
                    <a:lnTo>
                      <a:pt x="838" y="278"/>
                    </a:lnTo>
                    <a:lnTo>
                      <a:pt x="838" y="279"/>
                    </a:lnTo>
                    <a:lnTo>
                      <a:pt x="839" y="280"/>
                    </a:lnTo>
                    <a:lnTo>
                      <a:pt x="840" y="280"/>
                    </a:lnTo>
                    <a:lnTo>
                      <a:pt x="840" y="280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3" y="279"/>
                    </a:lnTo>
                    <a:lnTo>
                      <a:pt x="843" y="279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45" y="279"/>
                    </a:lnTo>
                    <a:lnTo>
                      <a:pt x="845" y="278"/>
                    </a:lnTo>
                    <a:lnTo>
                      <a:pt x="845" y="278"/>
                    </a:lnTo>
                    <a:lnTo>
                      <a:pt x="845" y="277"/>
                    </a:lnTo>
                    <a:lnTo>
                      <a:pt x="846" y="277"/>
                    </a:lnTo>
                    <a:lnTo>
                      <a:pt x="846" y="277"/>
                    </a:lnTo>
                    <a:lnTo>
                      <a:pt x="847" y="277"/>
                    </a:lnTo>
                    <a:lnTo>
                      <a:pt x="847" y="277"/>
                    </a:lnTo>
                    <a:lnTo>
                      <a:pt x="848" y="277"/>
                    </a:lnTo>
                    <a:lnTo>
                      <a:pt x="849" y="277"/>
                    </a:lnTo>
                    <a:lnTo>
                      <a:pt x="849" y="277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50" y="278"/>
                    </a:lnTo>
                    <a:lnTo>
                      <a:pt x="851" y="278"/>
                    </a:lnTo>
                    <a:lnTo>
                      <a:pt x="851" y="279"/>
                    </a:lnTo>
                    <a:lnTo>
                      <a:pt x="851" y="280"/>
                    </a:lnTo>
                    <a:lnTo>
                      <a:pt x="851" y="281"/>
                    </a:lnTo>
                    <a:lnTo>
                      <a:pt x="852" y="283"/>
                    </a:lnTo>
                    <a:lnTo>
                      <a:pt x="852" y="283"/>
                    </a:lnTo>
                    <a:lnTo>
                      <a:pt x="852" y="284"/>
                    </a:lnTo>
                    <a:lnTo>
                      <a:pt x="852" y="285"/>
                    </a:lnTo>
                    <a:lnTo>
                      <a:pt x="852" y="286"/>
                    </a:lnTo>
                    <a:lnTo>
                      <a:pt x="852" y="286"/>
                    </a:lnTo>
                    <a:lnTo>
                      <a:pt x="852" y="287"/>
                    </a:lnTo>
                    <a:lnTo>
                      <a:pt x="852" y="288"/>
                    </a:lnTo>
                    <a:lnTo>
                      <a:pt x="852" y="289"/>
                    </a:lnTo>
                    <a:lnTo>
                      <a:pt x="852" y="289"/>
                    </a:lnTo>
                    <a:lnTo>
                      <a:pt x="851" y="290"/>
                    </a:lnTo>
                    <a:lnTo>
                      <a:pt x="851" y="291"/>
                    </a:lnTo>
                    <a:lnTo>
                      <a:pt x="851" y="292"/>
                    </a:lnTo>
                    <a:lnTo>
                      <a:pt x="850" y="293"/>
                    </a:lnTo>
                    <a:lnTo>
                      <a:pt x="850" y="294"/>
                    </a:lnTo>
                    <a:lnTo>
                      <a:pt x="850" y="294"/>
                    </a:lnTo>
                    <a:lnTo>
                      <a:pt x="849" y="295"/>
                    </a:lnTo>
                    <a:lnTo>
                      <a:pt x="849" y="296"/>
                    </a:lnTo>
                    <a:lnTo>
                      <a:pt x="848" y="296"/>
                    </a:lnTo>
                    <a:lnTo>
                      <a:pt x="848" y="297"/>
                    </a:lnTo>
                    <a:lnTo>
                      <a:pt x="847" y="298"/>
                    </a:lnTo>
                    <a:lnTo>
                      <a:pt x="847" y="299"/>
                    </a:lnTo>
                    <a:lnTo>
                      <a:pt x="846" y="300"/>
                    </a:lnTo>
                    <a:lnTo>
                      <a:pt x="846" y="300"/>
                    </a:lnTo>
                    <a:lnTo>
                      <a:pt x="846" y="301"/>
                    </a:lnTo>
                    <a:lnTo>
                      <a:pt x="846" y="301"/>
                    </a:lnTo>
                    <a:lnTo>
                      <a:pt x="846" y="302"/>
                    </a:lnTo>
                    <a:lnTo>
                      <a:pt x="847" y="303"/>
                    </a:lnTo>
                    <a:lnTo>
                      <a:pt x="847" y="304"/>
                    </a:lnTo>
                    <a:lnTo>
                      <a:pt x="847" y="304"/>
                    </a:lnTo>
                    <a:lnTo>
                      <a:pt x="847" y="305"/>
                    </a:lnTo>
                    <a:lnTo>
                      <a:pt x="848" y="306"/>
                    </a:lnTo>
                    <a:lnTo>
                      <a:pt x="848" y="307"/>
                    </a:lnTo>
                    <a:lnTo>
                      <a:pt x="849" y="308"/>
                    </a:lnTo>
                    <a:lnTo>
                      <a:pt x="849" y="309"/>
                    </a:lnTo>
                    <a:lnTo>
                      <a:pt x="850" y="310"/>
                    </a:lnTo>
                    <a:lnTo>
                      <a:pt x="851" y="311"/>
                    </a:lnTo>
                    <a:lnTo>
                      <a:pt x="853" y="312"/>
                    </a:lnTo>
                    <a:lnTo>
                      <a:pt x="854" y="313"/>
                    </a:lnTo>
                    <a:lnTo>
                      <a:pt x="854" y="313"/>
                    </a:lnTo>
                    <a:lnTo>
                      <a:pt x="855" y="314"/>
                    </a:lnTo>
                    <a:lnTo>
                      <a:pt x="856" y="314"/>
                    </a:lnTo>
                    <a:lnTo>
                      <a:pt x="856" y="315"/>
                    </a:lnTo>
                    <a:lnTo>
                      <a:pt x="856" y="315"/>
                    </a:lnTo>
                    <a:lnTo>
                      <a:pt x="856" y="316"/>
                    </a:lnTo>
                    <a:lnTo>
                      <a:pt x="856" y="317"/>
                    </a:lnTo>
                    <a:lnTo>
                      <a:pt x="857" y="317"/>
                    </a:lnTo>
                    <a:lnTo>
                      <a:pt x="857" y="319"/>
                    </a:lnTo>
                    <a:lnTo>
                      <a:pt x="857" y="320"/>
                    </a:lnTo>
                    <a:lnTo>
                      <a:pt x="857" y="321"/>
                    </a:lnTo>
                    <a:lnTo>
                      <a:pt x="857" y="323"/>
                    </a:lnTo>
                    <a:lnTo>
                      <a:pt x="857" y="323"/>
                    </a:lnTo>
                    <a:lnTo>
                      <a:pt x="857" y="325"/>
                    </a:lnTo>
                    <a:lnTo>
                      <a:pt x="857" y="327"/>
                    </a:lnTo>
                    <a:lnTo>
                      <a:pt x="857" y="328"/>
                    </a:lnTo>
                    <a:lnTo>
                      <a:pt x="857" y="329"/>
                    </a:lnTo>
                    <a:lnTo>
                      <a:pt x="856" y="330"/>
                    </a:lnTo>
                    <a:lnTo>
                      <a:pt x="856" y="332"/>
                    </a:lnTo>
                    <a:lnTo>
                      <a:pt x="856" y="333"/>
                    </a:lnTo>
                    <a:lnTo>
                      <a:pt x="856" y="333"/>
                    </a:lnTo>
                    <a:lnTo>
                      <a:pt x="856" y="334"/>
                    </a:lnTo>
                    <a:lnTo>
                      <a:pt x="856" y="335"/>
                    </a:lnTo>
                    <a:lnTo>
                      <a:pt x="856" y="336"/>
                    </a:lnTo>
                    <a:lnTo>
                      <a:pt x="856" y="337"/>
                    </a:lnTo>
                    <a:lnTo>
                      <a:pt x="856" y="337"/>
                    </a:lnTo>
                    <a:lnTo>
                      <a:pt x="856" y="338"/>
                    </a:lnTo>
                    <a:lnTo>
                      <a:pt x="857" y="338"/>
                    </a:lnTo>
                    <a:lnTo>
                      <a:pt x="857" y="339"/>
                    </a:lnTo>
                    <a:lnTo>
                      <a:pt x="856" y="356"/>
                    </a:lnTo>
                    <a:lnTo>
                      <a:pt x="853" y="360"/>
                    </a:lnTo>
                    <a:lnTo>
                      <a:pt x="849" y="364"/>
                    </a:lnTo>
                    <a:lnTo>
                      <a:pt x="847" y="367"/>
                    </a:lnTo>
                    <a:lnTo>
                      <a:pt x="846" y="368"/>
                    </a:lnTo>
                    <a:lnTo>
                      <a:pt x="845" y="369"/>
                    </a:lnTo>
                    <a:lnTo>
                      <a:pt x="845" y="369"/>
                    </a:lnTo>
                    <a:lnTo>
                      <a:pt x="844" y="370"/>
                    </a:lnTo>
                    <a:lnTo>
                      <a:pt x="844" y="371"/>
                    </a:lnTo>
                    <a:lnTo>
                      <a:pt x="843" y="371"/>
                    </a:lnTo>
                    <a:lnTo>
                      <a:pt x="842" y="371"/>
                    </a:lnTo>
                    <a:lnTo>
                      <a:pt x="842" y="372"/>
                    </a:lnTo>
                    <a:lnTo>
                      <a:pt x="841" y="372"/>
                    </a:lnTo>
                    <a:lnTo>
                      <a:pt x="840" y="373"/>
                    </a:lnTo>
                    <a:lnTo>
                      <a:pt x="837" y="374"/>
                    </a:lnTo>
                    <a:lnTo>
                      <a:pt x="837" y="374"/>
                    </a:lnTo>
                    <a:lnTo>
                      <a:pt x="835" y="375"/>
                    </a:lnTo>
                    <a:lnTo>
                      <a:pt x="835" y="377"/>
                    </a:lnTo>
                    <a:lnTo>
                      <a:pt x="834" y="377"/>
                    </a:lnTo>
                    <a:lnTo>
                      <a:pt x="834" y="378"/>
                    </a:lnTo>
                    <a:lnTo>
                      <a:pt x="833" y="379"/>
                    </a:lnTo>
                    <a:lnTo>
                      <a:pt x="833" y="380"/>
                    </a:lnTo>
                    <a:lnTo>
                      <a:pt x="832" y="381"/>
                    </a:lnTo>
                    <a:lnTo>
                      <a:pt x="831" y="382"/>
                    </a:lnTo>
                    <a:lnTo>
                      <a:pt x="831" y="383"/>
                    </a:lnTo>
                    <a:lnTo>
                      <a:pt x="831" y="384"/>
                    </a:lnTo>
                    <a:lnTo>
                      <a:pt x="830" y="385"/>
                    </a:lnTo>
                    <a:lnTo>
                      <a:pt x="829" y="387"/>
                    </a:lnTo>
                    <a:lnTo>
                      <a:pt x="827" y="388"/>
                    </a:lnTo>
                    <a:lnTo>
                      <a:pt x="827" y="389"/>
                    </a:lnTo>
                    <a:lnTo>
                      <a:pt x="826" y="390"/>
                    </a:lnTo>
                    <a:lnTo>
                      <a:pt x="825" y="392"/>
                    </a:lnTo>
                    <a:lnTo>
                      <a:pt x="825" y="394"/>
                    </a:lnTo>
                    <a:lnTo>
                      <a:pt x="826" y="397"/>
                    </a:lnTo>
                    <a:lnTo>
                      <a:pt x="825" y="397"/>
                    </a:lnTo>
                    <a:lnTo>
                      <a:pt x="825" y="399"/>
                    </a:lnTo>
                    <a:lnTo>
                      <a:pt x="825" y="400"/>
                    </a:lnTo>
                    <a:lnTo>
                      <a:pt x="826" y="402"/>
                    </a:lnTo>
                    <a:lnTo>
                      <a:pt x="827" y="404"/>
                    </a:lnTo>
                    <a:lnTo>
                      <a:pt x="828" y="405"/>
                    </a:lnTo>
                    <a:lnTo>
                      <a:pt x="828" y="406"/>
                    </a:lnTo>
                    <a:lnTo>
                      <a:pt x="828" y="407"/>
                    </a:lnTo>
                    <a:lnTo>
                      <a:pt x="829" y="409"/>
                    </a:lnTo>
                    <a:lnTo>
                      <a:pt x="829" y="410"/>
                    </a:lnTo>
                    <a:lnTo>
                      <a:pt x="829" y="412"/>
                    </a:lnTo>
                    <a:lnTo>
                      <a:pt x="827" y="412"/>
                    </a:lnTo>
                    <a:lnTo>
                      <a:pt x="825" y="413"/>
                    </a:lnTo>
                    <a:lnTo>
                      <a:pt x="823" y="413"/>
                    </a:lnTo>
                    <a:lnTo>
                      <a:pt x="823" y="415"/>
                    </a:lnTo>
                    <a:lnTo>
                      <a:pt x="823" y="416"/>
                    </a:lnTo>
                    <a:lnTo>
                      <a:pt x="823" y="417"/>
                    </a:lnTo>
                    <a:lnTo>
                      <a:pt x="818" y="418"/>
                    </a:lnTo>
                    <a:lnTo>
                      <a:pt x="818" y="418"/>
                    </a:lnTo>
                    <a:lnTo>
                      <a:pt x="817" y="418"/>
                    </a:lnTo>
                    <a:lnTo>
                      <a:pt x="810" y="418"/>
                    </a:lnTo>
                    <a:lnTo>
                      <a:pt x="810" y="423"/>
                    </a:lnTo>
                    <a:lnTo>
                      <a:pt x="806" y="423"/>
                    </a:lnTo>
                    <a:lnTo>
                      <a:pt x="803" y="423"/>
                    </a:lnTo>
                    <a:lnTo>
                      <a:pt x="802" y="423"/>
                    </a:lnTo>
                    <a:lnTo>
                      <a:pt x="802" y="425"/>
                    </a:lnTo>
                    <a:lnTo>
                      <a:pt x="802" y="427"/>
                    </a:lnTo>
                    <a:lnTo>
                      <a:pt x="802" y="428"/>
                    </a:lnTo>
                    <a:lnTo>
                      <a:pt x="801" y="428"/>
                    </a:lnTo>
                    <a:lnTo>
                      <a:pt x="800" y="428"/>
                    </a:lnTo>
                    <a:lnTo>
                      <a:pt x="799" y="428"/>
                    </a:lnTo>
                    <a:lnTo>
                      <a:pt x="785" y="429"/>
                    </a:lnTo>
                    <a:lnTo>
                      <a:pt x="785" y="429"/>
                    </a:lnTo>
                    <a:lnTo>
                      <a:pt x="784" y="429"/>
                    </a:lnTo>
                    <a:lnTo>
                      <a:pt x="784" y="430"/>
                    </a:lnTo>
                    <a:lnTo>
                      <a:pt x="784" y="431"/>
                    </a:lnTo>
                    <a:lnTo>
                      <a:pt x="784" y="431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3"/>
                    </a:lnTo>
                    <a:lnTo>
                      <a:pt x="784" y="433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2" y="433"/>
                    </a:lnTo>
                    <a:lnTo>
                      <a:pt x="782" y="433"/>
                    </a:lnTo>
                    <a:lnTo>
                      <a:pt x="781" y="433"/>
                    </a:lnTo>
                    <a:lnTo>
                      <a:pt x="781" y="433"/>
                    </a:lnTo>
                    <a:lnTo>
                      <a:pt x="780" y="433"/>
                    </a:lnTo>
                    <a:lnTo>
                      <a:pt x="780" y="433"/>
                    </a:lnTo>
                    <a:lnTo>
                      <a:pt x="779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7" y="433"/>
                    </a:lnTo>
                    <a:lnTo>
                      <a:pt x="777" y="433"/>
                    </a:lnTo>
                    <a:lnTo>
                      <a:pt x="777" y="432"/>
                    </a:lnTo>
                    <a:lnTo>
                      <a:pt x="776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4" y="432"/>
                    </a:lnTo>
                    <a:lnTo>
                      <a:pt x="773" y="432"/>
                    </a:lnTo>
                    <a:lnTo>
                      <a:pt x="772" y="432"/>
                    </a:lnTo>
                    <a:lnTo>
                      <a:pt x="772" y="432"/>
                    </a:lnTo>
                    <a:lnTo>
                      <a:pt x="771" y="432"/>
                    </a:lnTo>
                    <a:lnTo>
                      <a:pt x="771" y="432"/>
                    </a:lnTo>
                    <a:lnTo>
                      <a:pt x="770" y="432"/>
                    </a:lnTo>
                    <a:lnTo>
                      <a:pt x="770" y="432"/>
                    </a:lnTo>
                    <a:lnTo>
                      <a:pt x="769" y="432"/>
                    </a:lnTo>
                    <a:lnTo>
                      <a:pt x="769" y="432"/>
                    </a:lnTo>
                    <a:lnTo>
                      <a:pt x="768" y="432"/>
                    </a:lnTo>
                    <a:lnTo>
                      <a:pt x="767" y="432"/>
                    </a:lnTo>
                    <a:lnTo>
                      <a:pt x="767" y="432"/>
                    </a:lnTo>
                    <a:lnTo>
                      <a:pt x="766" y="431"/>
                    </a:lnTo>
                    <a:lnTo>
                      <a:pt x="766" y="431"/>
                    </a:lnTo>
                    <a:lnTo>
                      <a:pt x="765" y="431"/>
                    </a:lnTo>
                    <a:lnTo>
                      <a:pt x="765" y="431"/>
                    </a:lnTo>
                    <a:lnTo>
                      <a:pt x="764" y="431"/>
                    </a:lnTo>
                    <a:lnTo>
                      <a:pt x="764" y="431"/>
                    </a:lnTo>
                    <a:lnTo>
                      <a:pt x="763" y="431"/>
                    </a:lnTo>
                    <a:lnTo>
                      <a:pt x="763" y="431"/>
                    </a:lnTo>
                    <a:lnTo>
                      <a:pt x="762" y="431"/>
                    </a:lnTo>
                    <a:lnTo>
                      <a:pt x="762" y="431"/>
                    </a:lnTo>
                    <a:lnTo>
                      <a:pt x="761" y="431"/>
                    </a:lnTo>
                    <a:lnTo>
                      <a:pt x="761" y="431"/>
                    </a:lnTo>
                    <a:lnTo>
                      <a:pt x="760" y="431"/>
                    </a:lnTo>
                    <a:lnTo>
                      <a:pt x="759" y="431"/>
                    </a:lnTo>
                    <a:lnTo>
                      <a:pt x="759" y="431"/>
                    </a:lnTo>
                    <a:lnTo>
                      <a:pt x="758" y="431"/>
                    </a:lnTo>
                    <a:lnTo>
                      <a:pt x="758" y="431"/>
                    </a:lnTo>
                    <a:lnTo>
                      <a:pt x="757" y="431"/>
                    </a:lnTo>
                    <a:lnTo>
                      <a:pt x="757" y="431"/>
                    </a:lnTo>
                    <a:lnTo>
                      <a:pt x="756" y="431"/>
                    </a:lnTo>
                    <a:lnTo>
                      <a:pt x="756" y="431"/>
                    </a:lnTo>
                    <a:lnTo>
                      <a:pt x="755" y="431"/>
                    </a:lnTo>
                    <a:lnTo>
                      <a:pt x="755" y="431"/>
                    </a:lnTo>
                    <a:lnTo>
                      <a:pt x="754" y="431"/>
                    </a:lnTo>
                    <a:lnTo>
                      <a:pt x="754" y="431"/>
                    </a:lnTo>
                    <a:lnTo>
                      <a:pt x="753" y="431"/>
                    </a:lnTo>
                    <a:lnTo>
                      <a:pt x="753" y="431"/>
                    </a:lnTo>
                    <a:lnTo>
                      <a:pt x="752" y="430"/>
                    </a:lnTo>
                    <a:lnTo>
                      <a:pt x="752" y="430"/>
                    </a:lnTo>
                    <a:lnTo>
                      <a:pt x="751" y="430"/>
                    </a:lnTo>
                    <a:lnTo>
                      <a:pt x="751" y="430"/>
                    </a:lnTo>
                    <a:lnTo>
                      <a:pt x="750" y="430"/>
                    </a:lnTo>
                    <a:lnTo>
                      <a:pt x="750" y="429"/>
                    </a:lnTo>
                    <a:lnTo>
                      <a:pt x="749" y="429"/>
                    </a:lnTo>
                    <a:lnTo>
                      <a:pt x="749" y="429"/>
                    </a:lnTo>
                    <a:lnTo>
                      <a:pt x="748" y="429"/>
                    </a:lnTo>
                    <a:lnTo>
                      <a:pt x="748" y="429"/>
                    </a:lnTo>
                    <a:lnTo>
                      <a:pt x="747" y="429"/>
                    </a:lnTo>
                    <a:lnTo>
                      <a:pt x="746" y="429"/>
                    </a:lnTo>
                    <a:lnTo>
                      <a:pt x="746" y="429"/>
                    </a:lnTo>
                    <a:lnTo>
                      <a:pt x="745" y="429"/>
                    </a:lnTo>
                    <a:lnTo>
                      <a:pt x="745" y="429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3" y="428"/>
                    </a:lnTo>
                    <a:lnTo>
                      <a:pt x="743" y="427"/>
                    </a:lnTo>
                    <a:lnTo>
                      <a:pt x="743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0" y="425"/>
                    </a:lnTo>
                    <a:lnTo>
                      <a:pt x="740" y="425"/>
                    </a:lnTo>
                    <a:lnTo>
                      <a:pt x="739" y="425"/>
                    </a:lnTo>
                    <a:lnTo>
                      <a:pt x="739" y="425"/>
                    </a:lnTo>
                    <a:lnTo>
                      <a:pt x="738" y="426"/>
                    </a:lnTo>
                    <a:lnTo>
                      <a:pt x="738" y="426"/>
                    </a:lnTo>
                    <a:lnTo>
                      <a:pt x="738" y="427"/>
                    </a:lnTo>
                    <a:lnTo>
                      <a:pt x="737" y="427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7" y="429"/>
                    </a:lnTo>
                    <a:lnTo>
                      <a:pt x="736" y="429"/>
                    </a:lnTo>
                    <a:lnTo>
                      <a:pt x="736" y="429"/>
                    </a:lnTo>
                    <a:lnTo>
                      <a:pt x="736" y="430"/>
                    </a:lnTo>
                    <a:lnTo>
                      <a:pt x="736" y="431"/>
                    </a:lnTo>
                    <a:lnTo>
                      <a:pt x="736" y="431"/>
                    </a:lnTo>
                    <a:lnTo>
                      <a:pt x="736" y="432"/>
                    </a:lnTo>
                    <a:lnTo>
                      <a:pt x="735" y="432"/>
                    </a:lnTo>
                    <a:lnTo>
                      <a:pt x="735" y="433"/>
                    </a:lnTo>
                    <a:lnTo>
                      <a:pt x="734" y="433"/>
                    </a:lnTo>
                    <a:lnTo>
                      <a:pt x="733" y="434"/>
                    </a:lnTo>
                    <a:lnTo>
                      <a:pt x="733" y="434"/>
                    </a:lnTo>
                    <a:lnTo>
                      <a:pt x="733" y="435"/>
                    </a:lnTo>
                    <a:lnTo>
                      <a:pt x="732" y="435"/>
                    </a:lnTo>
                    <a:lnTo>
                      <a:pt x="732" y="436"/>
                    </a:lnTo>
                    <a:lnTo>
                      <a:pt x="732" y="436"/>
                    </a:lnTo>
                    <a:lnTo>
                      <a:pt x="732" y="437"/>
                    </a:lnTo>
                    <a:lnTo>
                      <a:pt x="732" y="437"/>
                    </a:lnTo>
                    <a:lnTo>
                      <a:pt x="732" y="438"/>
                    </a:lnTo>
                    <a:lnTo>
                      <a:pt x="732" y="438"/>
                    </a:lnTo>
                    <a:lnTo>
                      <a:pt x="732" y="439"/>
                    </a:lnTo>
                    <a:lnTo>
                      <a:pt x="732" y="439"/>
                    </a:lnTo>
                    <a:lnTo>
                      <a:pt x="731" y="439"/>
                    </a:lnTo>
                    <a:lnTo>
                      <a:pt x="731" y="440"/>
                    </a:lnTo>
                    <a:lnTo>
                      <a:pt x="731" y="440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2"/>
                    </a:lnTo>
                    <a:lnTo>
                      <a:pt x="730" y="442"/>
                    </a:lnTo>
                    <a:lnTo>
                      <a:pt x="727" y="443"/>
                    </a:lnTo>
                    <a:lnTo>
                      <a:pt x="726" y="443"/>
                    </a:lnTo>
                    <a:lnTo>
                      <a:pt x="725" y="443"/>
                    </a:lnTo>
                    <a:lnTo>
                      <a:pt x="722" y="443"/>
                    </a:lnTo>
                    <a:lnTo>
                      <a:pt x="714" y="445"/>
                    </a:lnTo>
                    <a:lnTo>
                      <a:pt x="650" y="454"/>
                    </a:lnTo>
                    <a:lnTo>
                      <a:pt x="633" y="456"/>
                    </a:lnTo>
                    <a:lnTo>
                      <a:pt x="608" y="460"/>
                    </a:lnTo>
                    <a:lnTo>
                      <a:pt x="585" y="463"/>
                    </a:lnTo>
                    <a:lnTo>
                      <a:pt x="520" y="472"/>
                    </a:lnTo>
                    <a:lnTo>
                      <a:pt x="455" y="481"/>
                    </a:lnTo>
                    <a:lnTo>
                      <a:pt x="411" y="487"/>
                    </a:lnTo>
                    <a:lnTo>
                      <a:pt x="391" y="490"/>
                    </a:lnTo>
                    <a:lnTo>
                      <a:pt x="359" y="494"/>
                    </a:lnTo>
                    <a:lnTo>
                      <a:pt x="344" y="496"/>
                    </a:lnTo>
                    <a:lnTo>
                      <a:pt x="337" y="497"/>
                    </a:lnTo>
                    <a:lnTo>
                      <a:pt x="337" y="497"/>
                    </a:lnTo>
                    <a:lnTo>
                      <a:pt x="334" y="498"/>
                    </a:lnTo>
                    <a:lnTo>
                      <a:pt x="331" y="498"/>
                    </a:lnTo>
                    <a:lnTo>
                      <a:pt x="329" y="499"/>
                    </a:lnTo>
                    <a:lnTo>
                      <a:pt x="329" y="499"/>
                    </a:lnTo>
                    <a:lnTo>
                      <a:pt x="328" y="499"/>
                    </a:lnTo>
                    <a:lnTo>
                      <a:pt x="327" y="499"/>
                    </a:lnTo>
                    <a:lnTo>
                      <a:pt x="326" y="499"/>
                    </a:lnTo>
                    <a:lnTo>
                      <a:pt x="325" y="499"/>
                    </a:lnTo>
                    <a:lnTo>
                      <a:pt x="325" y="499"/>
                    </a:lnTo>
                    <a:lnTo>
                      <a:pt x="324" y="499"/>
                    </a:lnTo>
                    <a:lnTo>
                      <a:pt x="323" y="500"/>
                    </a:lnTo>
                    <a:lnTo>
                      <a:pt x="323" y="500"/>
                    </a:lnTo>
                    <a:lnTo>
                      <a:pt x="322" y="500"/>
                    </a:lnTo>
                    <a:lnTo>
                      <a:pt x="322" y="500"/>
                    </a:lnTo>
                    <a:lnTo>
                      <a:pt x="321" y="500"/>
                    </a:lnTo>
                    <a:lnTo>
                      <a:pt x="321" y="500"/>
                    </a:lnTo>
                    <a:lnTo>
                      <a:pt x="320" y="500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8" y="500"/>
                    </a:lnTo>
                    <a:lnTo>
                      <a:pt x="316" y="501"/>
                    </a:lnTo>
                    <a:lnTo>
                      <a:pt x="309" y="501"/>
                    </a:lnTo>
                    <a:lnTo>
                      <a:pt x="261" y="508"/>
                    </a:lnTo>
                    <a:lnTo>
                      <a:pt x="242" y="511"/>
                    </a:lnTo>
                    <a:lnTo>
                      <a:pt x="196" y="517"/>
                    </a:lnTo>
                    <a:lnTo>
                      <a:pt x="170" y="521"/>
                    </a:lnTo>
                    <a:lnTo>
                      <a:pt x="161" y="522"/>
                    </a:lnTo>
                    <a:lnTo>
                      <a:pt x="132" y="526"/>
                    </a:lnTo>
                    <a:lnTo>
                      <a:pt x="115" y="529"/>
                    </a:lnTo>
                    <a:lnTo>
                      <a:pt x="77" y="534"/>
                    </a:lnTo>
                    <a:lnTo>
                      <a:pt x="67" y="535"/>
                    </a:lnTo>
                    <a:lnTo>
                      <a:pt x="56" y="537"/>
                    </a:lnTo>
                    <a:lnTo>
                      <a:pt x="55" y="537"/>
                    </a:lnTo>
                    <a:lnTo>
                      <a:pt x="53" y="537"/>
                    </a:lnTo>
                    <a:lnTo>
                      <a:pt x="50" y="538"/>
                    </a:lnTo>
                    <a:lnTo>
                      <a:pt x="49" y="538"/>
                    </a:lnTo>
                    <a:lnTo>
                      <a:pt x="48" y="538"/>
                    </a:lnTo>
                    <a:lnTo>
                      <a:pt x="43" y="539"/>
                    </a:lnTo>
                    <a:lnTo>
                      <a:pt x="35" y="540"/>
                    </a:lnTo>
                    <a:lnTo>
                      <a:pt x="33" y="540"/>
                    </a:lnTo>
                    <a:lnTo>
                      <a:pt x="29" y="541"/>
                    </a:lnTo>
                    <a:lnTo>
                      <a:pt x="28" y="541"/>
                    </a:lnTo>
                    <a:lnTo>
                      <a:pt x="18" y="542"/>
                    </a:lnTo>
                    <a:lnTo>
                      <a:pt x="14" y="543"/>
                    </a:lnTo>
                    <a:lnTo>
                      <a:pt x="12" y="543"/>
                    </a:lnTo>
                    <a:lnTo>
                      <a:pt x="12" y="543"/>
                    </a:lnTo>
                    <a:lnTo>
                      <a:pt x="12" y="541"/>
                    </a:lnTo>
                    <a:lnTo>
                      <a:pt x="12" y="540"/>
                    </a:lnTo>
                    <a:lnTo>
                      <a:pt x="12" y="539"/>
                    </a:lnTo>
                    <a:lnTo>
                      <a:pt x="12" y="538"/>
                    </a:lnTo>
                    <a:lnTo>
                      <a:pt x="12" y="530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6"/>
                    </a:lnTo>
                    <a:lnTo>
                      <a:pt x="12" y="526"/>
                    </a:lnTo>
                    <a:lnTo>
                      <a:pt x="12" y="525"/>
                    </a:lnTo>
                    <a:lnTo>
                      <a:pt x="12" y="525"/>
                    </a:lnTo>
                    <a:lnTo>
                      <a:pt x="11" y="523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6"/>
                    </a:lnTo>
                    <a:lnTo>
                      <a:pt x="11" y="515"/>
                    </a:lnTo>
                    <a:lnTo>
                      <a:pt x="11" y="510"/>
                    </a:lnTo>
                    <a:lnTo>
                      <a:pt x="11" y="509"/>
                    </a:lnTo>
                    <a:lnTo>
                      <a:pt x="11" y="508"/>
                    </a:lnTo>
                    <a:lnTo>
                      <a:pt x="11" y="507"/>
                    </a:lnTo>
                    <a:lnTo>
                      <a:pt x="11" y="507"/>
                    </a:lnTo>
                    <a:lnTo>
                      <a:pt x="11" y="502"/>
                    </a:lnTo>
                    <a:lnTo>
                      <a:pt x="10" y="498"/>
                    </a:lnTo>
                    <a:lnTo>
                      <a:pt x="10" y="494"/>
                    </a:lnTo>
                    <a:lnTo>
                      <a:pt x="9" y="483"/>
                    </a:lnTo>
                    <a:lnTo>
                      <a:pt x="9" y="480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11" y="474"/>
                    </a:lnTo>
                    <a:lnTo>
                      <a:pt x="10" y="469"/>
                    </a:lnTo>
                    <a:lnTo>
                      <a:pt x="9" y="462"/>
                    </a:lnTo>
                    <a:lnTo>
                      <a:pt x="9" y="462"/>
                    </a:lnTo>
                    <a:lnTo>
                      <a:pt x="9" y="461"/>
                    </a:lnTo>
                    <a:lnTo>
                      <a:pt x="9" y="460"/>
                    </a:lnTo>
                    <a:lnTo>
                      <a:pt x="9" y="458"/>
                    </a:lnTo>
                    <a:lnTo>
                      <a:pt x="9" y="455"/>
                    </a:lnTo>
                    <a:lnTo>
                      <a:pt x="9" y="455"/>
                    </a:lnTo>
                    <a:lnTo>
                      <a:pt x="9" y="450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8" y="442"/>
                    </a:lnTo>
                    <a:lnTo>
                      <a:pt x="8" y="439"/>
                    </a:lnTo>
                    <a:lnTo>
                      <a:pt x="8" y="438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3"/>
                    </a:lnTo>
                    <a:lnTo>
                      <a:pt x="8" y="431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8" y="428"/>
                    </a:lnTo>
                    <a:lnTo>
                      <a:pt x="8" y="427"/>
                    </a:lnTo>
                    <a:lnTo>
                      <a:pt x="7" y="422"/>
                    </a:lnTo>
                    <a:lnTo>
                      <a:pt x="7" y="415"/>
                    </a:lnTo>
                    <a:lnTo>
                      <a:pt x="7" y="411"/>
                    </a:lnTo>
                    <a:lnTo>
                      <a:pt x="7" y="408"/>
                    </a:lnTo>
                    <a:lnTo>
                      <a:pt x="7" y="408"/>
                    </a:lnTo>
                    <a:lnTo>
                      <a:pt x="7" y="405"/>
                    </a:lnTo>
                    <a:lnTo>
                      <a:pt x="7" y="401"/>
                    </a:lnTo>
                    <a:lnTo>
                      <a:pt x="7" y="400"/>
                    </a:lnTo>
                    <a:lnTo>
                      <a:pt x="7" y="398"/>
                    </a:lnTo>
                    <a:lnTo>
                      <a:pt x="7" y="397"/>
                    </a:lnTo>
                    <a:lnTo>
                      <a:pt x="7" y="397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7" y="395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6" y="388"/>
                    </a:lnTo>
                    <a:lnTo>
                      <a:pt x="6" y="385"/>
                    </a:lnTo>
                    <a:lnTo>
                      <a:pt x="6" y="383"/>
                    </a:lnTo>
                    <a:lnTo>
                      <a:pt x="5" y="371"/>
                    </a:lnTo>
                    <a:lnTo>
                      <a:pt x="5" y="356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4" y="336"/>
                    </a:lnTo>
                    <a:lnTo>
                      <a:pt x="4" y="330"/>
                    </a:lnTo>
                    <a:lnTo>
                      <a:pt x="3" y="325"/>
                    </a:lnTo>
                    <a:lnTo>
                      <a:pt x="3" y="325"/>
                    </a:lnTo>
                    <a:lnTo>
                      <a:pt x="3" y="322"/>
                    </a:lnTo>
                    <a:lnTo>
                      <a:pt x="3" y="315"/>
                    </a:lnTo>
                    <a:lnTo>
                      <a:pt x="3" y="308"/>
                    </a:lnTo>
                    <a:lnTo>
                      <a:pt x="2" y="293"/>
                    </a:lnTo>
                    <a:lnTo>
                      <a:pt x="2" y="287"/>
                    </a:lnTo>
                    <a:lnTo>
                      <a:pt x="1" y="286"/>
                    </a:lnTo>
                    <a:lnTo>
                      <a:pt x="1" y="285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6" y="262"/>
                    </a:lnTo>
                    <a:lnTo>
                      <a:pt x="10" y="262"/>
                    </a:lnTo>
                    <a:lnTo>
                      <a:pt x="12" y="262"/>
                    </a:lnTo>
                    <a:lnTo>
                      <a:pt x="12" y="253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1" y="244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10" y="226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199"/>
                    </a:lnTo>
                    <a:lnTo>
                      <a:pt x="8" y="198"/>
                    </a:lnTo>
                    <a:lnTo>
                      <a:pt x="8" y="191"/>
                    </a:lnTo>
                    <a:lnTo>
                      <a:pt x="7" y="167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3"/>
                    </a:lnTo>
                    <a:lnTo>
                      <a:pt x="4" y="130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3" y="109"/>
                    </a:lnTo>
                    <a:lnTo>
                      <a:pt x="3" y="106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1" y="86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550"/>
              <p:cNvSpPr>
                <a:spLocks/>
              </p:cNvSpPr>
              <p:nvPr/>
            </p:nvSpPr>
            <p:spPr bwMode="auto">
              <a:xfrm>
                <a:off x="6980238" y="5554660"/>
                <a:ext cx="1360487" cy="862012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158" y="38"/>
                  </a:cxn>
                  <a:cxn ang="0">
                    <a:pos x="210" y="35"/>
                  </a:cxn>
                  <a:cxn ang="0">
                    <a:pos x="318" y="29"/>
                  </a:cxn>
                  <a:cxn ang="0">
                    <a:pos x="396" y="24"/>
                  </a:cxn>
                  <a:cxn ang="0">
                    <a:pos x="484" y="19"/>
                  </a:cxn>
                  <a:cxn ang="0">
                    <a:pos x="577" y="13"/>
                  </a:cxn>
                  <a:cxn ang="0">
                    <a:pos x="677" y="5"/>
                  </a:cxn>
                  <a:cxn ang="0">
                    <a:pos x="697" y="3"/>
                  </a:cxn>
                  <a:cxn ang="0">
                    <a:pos x="745" y="1"/>
                  </a:cxn>
                  <a:cxn ang="0">
                    <a:pos x="738" y="14"/>
                  </a:cxn>
                  <a:cxn ang="0">
                    <a:pos x="724" y="11"/>
                  </a:cxn>
                  <a:cxn ang="0">
                    <a:pos x="712" y="18"/>
                  </a:cxn>
                  <a:cxn ang="0">
                    <a:pos x="703" y="25"/>
                  </a:cxn>
                  <a:cxn ang="0">
                    <a:pos x="712" y="35"/>
                  </a:cxn>
                  <a:cxn ang="0">
                    <a:pos x="717" y="56"/>
                  </a:cxn>
                  <a:cxn ang="0">
                    <a:pos x="705" y="79"/>
                  </a:cxn>
                  <a:cxn ang="0">
                    <a:pos x="725" y="98"/>
                  </a:cxn>
                  <a:cxn ang="0">
                    <a:pos x="726" y="118"/>
                  </a:cxn>
                  <a:cxn ang="0">
                    <a:pos x="736" y="151"/>
                  </a:cxn>
                  <a:cxn ang="0">
                    <a:pos x="728" y="186"/>
                  </a:cxn>
                  <a:cxn ang="0">
                    <a:pos x="730" y="216"/>
                  </a:cxn>
                  <a:cxn ang="0">
                    <a:pos x="741" y="239"/>
                  </a:cxn>
                  <a:cxn ang="0">
                    <a:pos x="756" y="237"/>
                  </a:cxn>
                  <a:cxn ang="0">
                    <a:pos x="767" y="248"/>
                  </a:cxn>
                  <a:cxn ang="0">
                    <a:pos x="788" y="248"/>
                  </a:cxn>
                  <a:cxn ang="0">
                    <a:pos x="810" y="243"/>
                  </a:cxn>
                  <a:cxn ang="0">
                    <a:pos x="833" y="258"/>
                  </a:cxn>
                  <a:cxn ang="0">
                    <a:pos x="837" y="274"/>
                  </a:cxn>
                  <a:cxn ang="0">
                    <a:pos x="843" y="279"/>
                  </a:cxn>
                  <a:cxn ang="0">
                    <a:pos x="850" y="277"/>
                  </a:cxn>
                  <a:cxn ang="0">
                    <a:pos x="852" y="289"/>
                  </a:cxn>
                  <a:cxn ang="0">
                    <a:pos x="846" y="301"/>
                  </a:cxn>
                  <a:cxn ang="0">
                    <a:pos x="854" y="313"/>
                  </a:cxn>
                  <a:cxn ang="0">
                    <a:pos x="857" y="328"/>
                  </a:cxn>
                  <a:cxn ang="0">
                    <a:pos x="853" y="360"/>
                  </a:cxn>
                  <a:cxn ang="0">
                    <a:pos x="835" y="375"/>
                  </a:cxn>
                  <a:cxn ang="0">
                    <a:pos x="825" y="392"/>
                  </a:cxn>
                  <a:cxn ang="0">
                    <a:pos x="825" y="413"/>
                  </a:cxn>
                  <a:cxn ang="0">
                    <a:pos x="802" y="428"/>
                  </a:cxn>
                  <a:cxn ang="0">
                    <a:pos x="783" y="433"/>
                  </a:cxn>
                  <a:cxn ang="0">
                    <a:pos x="775" y="432"/>
                  </a:cxn>
                  <a:cxn ang="0">
                    <a:pos x="767" y="432"/>
                  </a:cxn>
                  <a:cxn ang="0">
                    <a:pos x="759" y="431"/>
                  </a:cxn>
                  <a:cxn ang="0">
                    <a:pos x="751" y="430"/>
                  </a:cxn>
                  <a:cxn ang="0">
                    <a:pos x="744" y="428"/>
                  </a:cxn>
                  <a:cxn ang="0">
                    <a:pos x="738" y="426"/>
                  </a:cxn>
                  <a:cxn ang="0">
                    <a:pos x="733" y="434"/>
                  </a:cxn>
                  <a:cxn ang="0">
                    <a:pos x="731" y="441"/>
                  </a:cxn>
                  <a:cxn ang="0">
                    <a:pos x="455" y="481"/>
                  </a:cxn>
                  <a:cxn ang="0">
                    <a:pos x="325" y="499"/>
                  </a:cxn>
                  <a:cxn ang="0">
                    <a:pos x="242" y="511"/>
                  </a:cxn>
                  <a:cxn ang="0">
                    <a:pos x="35" y="540"/>
                  </a:cxn>
                  <a:cxn ang="0">
                    <a:pos x="12" y="526"/>
                  </a:cxn>
                  <a:cxn ang="0">
                    <a:pos x="10" y="498"/>
                  </a:cxn>
                  <a:cxn ang="0">
                    <a:pos x="9" y="450"/>
                  </a:cxn>
                  <a:cxn ang="0">
                    <a:pos x="7" y="415"/>
                  </a:cxn>
                  <a:cxn ang="0">
                    <a:pos x="6" y="388"/>
                  </a:cxn>
                  <a:cxn ang="0">
                    <a:pos x="2" y="287"/>
                  </a:cxn>
                  <a:cxn ang="0">
                    <a:pos x="9" y="209"/>
                  </a:cxn>
                  <a:cxn ang="0">
                    <a:pos x="4" y="130"/>
                  </a:cxn>
                  <a:cxn ang="0">
                    <a:pos x="1" y="82"/>
                  </a:cxn>
                </a:cxnLst>
                <a:rect l="0" t="0" r="r" b="b"/>
                <a:pathLst>
                  <a:path w="857" h="543">
                    <a:moveTo>
                      <a:pt x="1" y="46"/>
                    </a:moveTo>
                    <a:lnTo>
                      <a:pt x="3" y="46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55" y="43"/>
                    </a:lnTo>
                    <a:lnTo>
                      <a:pt x="79" y="42"/>
                    </a:lnTo>
                    <a:lnTo>
                      <a:pt x="94" y="41"/>
                    </a:lnTo>
                    <a:lnTo>
                      <a:pt x="106" y="41"/>
                    </a:lnTo>
                    <a:lnTo>
                      <a:pt x="107" y="41"/>
                    </a:lnTo>
                    <a:lnTo>
                      <a:pt x="123" y="40"/>
                    </a:lnTo>
                    <a:lnTo>
                      <a:pt x="126" y="39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4" y="39"/>
                    </a:lnTo>
                    <a:lnTo>
                      <a:pt x="158" y="38"/>
                    </a:lnTo>
                    <a:lnTo>
                      <a:pt x="164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83" y="36"/>
                    </a:lnTo>
                    <a:lnTo>
                      <a:pt x="188" y="36"/>
                    </a:lnTo>
                    <a:lnTo>
                      <a:pt x="189" y="36"/>
                    </a:lnTo>
                    <a:lnTo>
                      <a:pt x="193" y="36"/>
                    </a:lnTo>
                    <a:lnTo>
                      <a:pt x="197" y="36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200" y="35"/>
                    </a:lnTo>
                    <a:lnTo>
                      <a:pt x="205" y="35"/>
                    </a:lnTo>
                    <a:lnTo>
                      <a:pt x="207" y="35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0" y="34"/>
                    </a:lnTo>
                    <a:lnTo>
                      <a:pt x="223" y="34"/>
                    </a:lnTo>
                    <a:lnTo>
                      <a:pt x="237" y="34"/>
                    </a:lnTo>
                    <a:lnTo>
                      <a:pt x="245" y="33"/>
                    </a:lnTo>
                    <a:lnTo>
                      <a:pt x="249" y="33"/>
                    </a:lnTo>
                    <a:lnTo>
                      <a:pt x="253" y="33"/>
                    </a:lnTo>
                    <a:lnTo>
                      <a:pt x="267" y="32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5" y="31"/>
                    </a:lnTo>
                    <a:lnTo>
                      <a:pt x="301" y="30"/>
                    </a:lnTo>
                    <a:lnTo>
                      <a:pt x="310" y="30"/>
                    </a:lnTo>
                    <a:lnTo>
                      <a:pt x="317" y="30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34" y="28"/>
                    </a:lnTo>
                    <a:lnTo>
                      <a:pt x="339" y="28"/>
                    </a:lnTo>
                    <a:lnTo>
                      <a:pt x="343" y="27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8" y="27"/>
                    </a:lnTo>
                    <a:lnTo>
                      <a:pt x="359" y="27"/>
                    </a:lnTo>
                    <a:lnTo>
                      <a:pt x="362" y="26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8" y="25"/>
                    </a:lnTo>
                    <a:lnTo>
                      <a:pt x="393" y="24"/>
                    </a:lnTo>
                    <a:lnTo>
                      <a:pt x="396" y="24"/>
                    </a:lnTo>
                    <a:lnTo>
                      <a:pt x="397" y="24"/>
                    </a:lnTo>
                    <a:lnTo>
                      <a:pt x="411" y="23"/>
                    </a:lnTo>
                    <a:lnTo>
                      <a:pt x="417" y="23"/>
                    </a:lnTo>
                    <a:lnTo>
                      <a:pt x="427" y="22"/>
                    </a:lnTo>
                    <a:lnTo>
                      <a:pt x="430" y="22"/>
                    </a:lnTo>
                    <a:lnTo>
                      <a:pt x="435" y="22"/>
                    </a:lnTo>
                    <a:lnTo>
                      <a:pt x="440" y="22"/>
                    </a:lnTo>
                    <a:lnTo>
                      <a:pt x="444" y="21"/>
                    </a:lnTo>
                    <a:lnTo>
                      <a:pt x="453" y="21"/>
                    </a:lnTo>
                    <a:lnTo>
                      <a:pt x="456" y="21"/>
                    </a:lnTo>
                    <a:lnTo>
                      <a:pt x="462" y="20"/>
                    </a:lnTo>
                    <a:lnTo>
                      <a:pt x="465" y="20"/>
                    </a:lnTo>
                    <a:lnTo>
                      <a:pt x="472" y="20"/>
                    </a:lnTo>
                    <a:lnTo>
                      <a:pt x="483" y="19"/>
                    </a:lnTo>
                    <a:lnTo>
                      <a:pt x="484" y="19"/>
                    </a:lnTo>
                    <a:lnTo>
                      <a:pt x="487" y="19"/>
                    </a:lnTo>
                    <a:lnTo>
                      <a:pt x="490" y="19"/>
                    </a:lnTo>
                    <a:lnTo>
                      <a:pt x="493" y="18"/>
                    </a:lnTo>
                    <a:lnTo>
                      <a:pt x="494" y="18"/>
                    </a:lnTo>
                    <a:lnTo>
                      <a:pt x="507" y="18"/>
                    </a:lnTo>
                    <a:lnTo>
                      <a:pt x="507" y="18"/>
                    </a:lnTo>
                    <a:lnTo>
                      <a:pt x="526" y="17"/>
                    </a:lnTo>
                    <a:lnTo>
                      <a:pt x="527" y="17"/>
                    </a:lnTo>
                    <a:lnTo>
                      <a:pt x="530" y="17"/>
                    </a:lnTo>
                    <a:lnTo>
                      <a:pt x="531" y="17"/>
                    </a:lnTo>
                    <a:lnTo>
                      <a:pt x="533" y="16"/>
                    </a:lnTo>
                    <a:lnTo>
                      <a:pt x="535" y="16"/>
                    </a:lnTo>
                    <a:lnTo>
                      <a:pt x="544" y="16"/>
                    </a:lnTo>
                    <a:lnTo>
                      <a:pt x="558" y="14"/>
                    </a:lnTo>
                    <a:lnTo>
                      <a:pt x="577" y="13"/>
                    </a:lnTo>
                    <a:lnTo>
                      <a:pt x="584" y="13"/>
                    </a:lnTo>
                    <a:lnTo>
                      <a:pt x="585" y="13"/>
                    </a:lnTo>
                    <a:lnTo>
                      <a:pt x="592" y="12"/>
                    </a:lnTo>
                    <a:lnTo>
                      <a:pt x="598" y="11"/>
                    </a:lnTo>
                    <a:lnTo>
                      <a:pt x="609" y="11"/>
                    </a:lnTo>
                    <a:lnTo>
                      <a:pt x="619" y="10"/>
                    </a:lnTo>
                    <a:lnTo>
                      <a:pt x="623" y="10"/>
                    </a:lnTo>
                    <a:lnTo>
                      <a:pt x="637" y="9"/>
                    </a:lnTo>
                    <a:lnTo>
                      <a:pt x="637" y="9"/>
                    </a:lnTo>
                    <a:lnTo>
                      <a:pt x="646" y="9"/>
                    </a:lnTo>
                    <a:lnTo>
                      <a:pt x="646" y="6"/>
                    </a:lnTo>
                    <a:lnTo>
                      <a:pt x="654" y="6"/>
                    </a:lnTo>
                    <a:lnTo>
                      <a:pt x="661" y="6"/>
                    </a:lnTo>
                    <a:lnTo>
                      <a:pt x="665" y="5"/>
                    </a:lnTo>
                    <a:lnTo>
                      <a:pt x="677" y="5"/>
                    </a:lnTo>
                    <a:lnTo>
                      <a:pt x="678" y="5"/>
                    </a:lnTo>
                    <a:lnTo>
                      <a:pt x="679" y="4"/>
                    </a:lnTo>
                    <a:lnTo>
                      <a:pt x="682" y="4"/>
                    </a:lnTo>
                    <a:lnTo>
                      <a:pt x="683" y="4"/>
                    </a:lnTo>
                    <a:lnTo>
                      <a:pt x="686" y="4"/>
                    </a:lnTo>
                    <a:lnTo>
                      <a:pt x="687" y="4"/>
                    </a:lnTo>
                    <a:lnTo>
                      <a:pt x="689" y="4"/>
                    </a:lnTo>
                    <a:lnTo>
                      <a:pt x="691" y="4"/>
                    </a:lnTo>
                    <a:lnTo>
                      <a:pt x="692" y="4"/>
                    </a:lnTo>
                    <a:lnTo>
                      <a:pt x="693" y="4"/>
                    </a:lnTo>
                    <a:lnTo>
                      <a:pt x="693" y="4"/>
                    </a:lnTo>
                    <a:lnTo>
                      <a:pt x="695" y="4"/>
                    </a:lnTo>
                    <a:lnTo>
                      <a:pt x="696" y="3"/>
                    </a:lnTo>
                    <a:lnTo>
                      <a:pt x="697" y="3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704" y="3"/>
                    </a:lnTo>
                    <a:lnTo>
                      <a:pt x="708" y="3"/>
                    </a:lnTo>
                    <a:lnTo>
                      <a:pt x="709" y="3"/>
                    </a:lnTo>
                    <a:lnTo>
                      <a:pt x="711" y="3"/>
                    </a:lnTo>
                    <a:lnTo>
                      <a:pt x="718" y="2"/>
                    </a:lnTo>
                    <a:lnTo>
                      <a:pt x="718" y="2"/>
                    </a:lnTo>
                    <a:lnTo>
                      <a:pt x="725" y="2"/>
                    </a:lnTo>
                    <a:lnTo>
                      <a:pt x="730" y="1"/>
                    </a:lnTo>
                    <a:lnTo>
                      <a:pt x="730" y="1"/>
                    </a:lnTo>
                    <a:lnTo>
                      <a:pt x="731" y="1"/>
                    </a:lnTo>
                    <a:lnTo>
                      <a:pt x="736" y="1"/>
                    </a:lnTo>
                    <a:lnTo>
                      <a:pt x="741" y="1"/>
                    </a:lnTo>
                    <a:lnTo>
                      <a:pt x="742" y="1"/>
                    </a:lnTo>
                    <a:lnTo>
                      <a:pt x="745" y="1"/>
                    </a:lnTo>
                    <a:lnTo>
                      <a:pt x="749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1" y="0"/>
                    </a:lnTo>
                    <a:lnTo>
                      <a:pt x="751" y="0"/>
                    </a:lnTo>
                    <a:lnTo>
                      <a:pt x="751" y="1"/>
                    </a:lnTo>
                    <a:lnTo>
                      <a:pt x="750" y="4"/>
                    </a:lnTo>
                    <a:lnTo>
                      <a:pt x="750" y="4"/>
                    </a:lnTo>
                    <a:lnTo>
                      <a:pt x="748" y="5"/>
                    </a:lnTo>
                    <a:lnTo>
                      <a:pt x="748" y="7"/>
                    </a:lnTo>
                    <a:lnTo>
                      <a:pt x="744" y="10"/>
                    </a:lnTo>
                    <a:lnTo>
                      <a:pt x="743" y="11"/>
                    </a:lnTo>
                    <a:lnTo>
                      <a:pt x="740" y="13"/>
                    </a:lnTo>
                    <a:lnTo>
                      <a:pt x="739" y="14"/>
                    </a:lnTo>
                    <a:lnTo>
                      <a:pt x="738" y="14"/>
                    </a:lnTo>
                    <a:lnTo>
                      <a:pt x="737" y="14"/>
                    </a:lnTo>
                    <a:lnTo>
                      <a:pt x="736" y="14"/>
                    </a:lnTo>
                    <a:lnTo>
                      <a:pt x="735" y="14"/>
                    </a:lnTo>
                    <a:lnTo>
                      <a:pt x="735" y="13"/>
                    </a:lnTo>
                    <a:lnTo>
                      <a:pt x="733" y="13"/>
                    </a:lnTo>
                    <a:lnTo>
                      <a:pt x="732" y="13"/>
                    </a:lnTo>
                    <a:lnTo>
                      <a:pt x="731" y="12"/>
                    </a:lnTo>
                    <a:lnTo>
                      <a:pt x="730" y="12"/>
                    </a:lnTo>
                    <a:lnTo>
                      <a:pt x="730" y="11"/>
                    </a:lnTo>
                    <a:lnTo>
                      <a:pt x="729" y="11"/>
                    </a:lnTo>
                    <a:lnTo>
                      <a:pt x="728" y="11"/>
                    </a:lnTo>
                    <a:lnTo>
                      <a:pt x="727" y="11"/>
                    </a:lnTo>
                    <a:lnTo>
                      <a:pt x="727" y="11"/>
                    </a:lnTo>
                    <a:lnTo>
                      <a:pt x="726" y="11"/>
                    </a:lnTo>
                    <a:lnTo>
                      <a:pt x="724" y="11"/>
                    </a:lnTo>
                    <a:lnTo>
                      <a:pt x="722" y="11"/>
                    </a:lnTo>
                    <a:lnTo>
                      <a:pt x="721" y="11"/>
                    </a:lnTo>
                    <a:lnTo>
                      <a:pt x="720" y="11"/>
                    </a:lnTo>
                    <a:lnTo>
                      <a:pt x="719" y="13"/>
                    </a:lnTo>
                    <a:lnTo>
                      <a:pt x="717" y="13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6" y="15"/>
                    </a:lnTo>
                    <a:lnTo>
                      <a:pt x="716" y="16"/>
                    </a:lnTo>
                    <a:lnTo>
                      <a:pt x="715" y="16"/>
                    </a:lnTo>
                    <a:lnTo>
                      <a:pt x="715" y="17"/>
                    </a:lnTo>
                    <a:lnTo>
                      <a:pt x="715" y="17"/>
                    </a:lnTo>
                    <a:lnTo>
                      <a:pt x="714" y="18"/>
                    </a:lnTo>
                    <a:lnTo>
                      <a:pt x="713" y="18"/>
                    </a:lnTo>
                    <a:lnTo>
                      <a:pt x="712" y="18"/>
                    </a:lnTo>
                    <a:lnTo>
                      <a:pt x="712" y="18"/>
                    </a:lnTo>
                    <a:lnTo>
                      <a:pt x="710" y="19"/>
                    </a:lnTo>
                    <a:lnTo>
                      <a:pt x="709" y="19"/>
                    </a:lnTo>
                    <a:lnTo>
                      <a:pt x="708" y="19"/>
                    </a:lnTo>
                    <a:lnTo>
                      <a:pt x="706" y="19"/>
                    </a:lnTo>
                    <a:lnTo>
                      <a:pt x="705" y="19"/>
                    </a:lnTo>
                    <a:lnTo>
                      <a:pt x="704" y="19"/>
                    </a:lnTo>
                    <a:lnTo>
                      <a:pt x="703" y="19"/>
                    </a:lnTo>
                    <a:lnTo>
                      <a:pt x="702" y="20"/>
                    </a:lnTo>
                    <a:lnTo>
                      <a:pt x="702" y="21"/>
                    </a:lnTo>
                    <a:lnTo>
                      <a:pt x="701" y="21"/>
                    </a:lnTo>
                    <a:lnTo>
                      <a:pt x="702" y="22"/>
                    </a:lnTo>
                    <a:lnTo>
                      <a:pt x="702" y="23"/>
                    </a:lnTo>
                    <a:lnTo>
                      <a:pt x="703" y="24"/>
                    </a:lnTo>
                    <a:lnTo>
                      <a:pt x="703" y="25"/>
                    </a:lnTo>
                    <a:lnTo>
                      <a:pt x="704" y="25"/>
                    </a:lnTo>
                    <a:lnTo>
                      <a:pt x="704" y="26"/>
                    </a:lnTo>
                    <a:lnTo>
                      <a:pt x="705" y="27"/>
                    </a:lnTo>
                    <a:lnTo>
                      <a:pt x="706" y="28"/>
                    </a:lnTo>
                    <a:lnTo>
                      <a:pt x="707" y="29"/>
                    </a:lnTo>
                    <a:lnTo>
                      <a:pt x="708" y="30"/>
                    </a:lnTo>
                    <a:lnTo>
                      <a:pt x="708" y="31"/>
                    </a:lnTo>
                    <a:lnTo>
                      <a:pt x="709" y="31"/>
                    </a:lnTo>
                    <a:lnTo>
                      <a:pt x="710" y="32"/>
                    </a:lnTo>
                    <a:lnTo>
                      <a:pt x="710" y="32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2" y="34"/>
                    </a:lnTo>
                    <a:lnTo>
                      <a:pt x="712" y="35"/>
                    </a:lnTo>
                    <a:lnTo>
                      <a:pt x="712" y="35"/>
                    </a:lnTo>
                    <a:lnTo>
                      <a:pt x="712" y="36"/>
                    </a:lnTo>
                    <a:lnTo>
                      <a:pt x="712" y="36"/>
                    </a:lnTo>
                    <a:lnTo>
                      <a:pt x="712" y="37"/>
                    </a:lnTo>
                    <a:lnTo>
                      <a:pt x="712" y="37"/>
                    </a:lnTo>
                    <a:lnTo>
                      <a:pt x="712" y="38"/>
                    </a:lnTo>
                    <a:lnTo>
                      <a:pt x="712" y="38"/>
                    </a:lnTo>
                    <a:lnTo>
                      <a:pt x="713" y="40"/>
                    </a:lnTo>
                    <a:lnTo>
                      <a:pt x="714" y="41"/>
                    </a:lnTo>
                    <a:lnTo>
                      <a:pt x="715" y="43"/>
                    </a:lnTo>
                    <a:lnTo>
                      <a:pt x="716" y="45"/>
                    </a:lnTo>
                    <a:lnTo>
                      <a:pt x="717" y="47"/>
                    </a:lnTo>
                    <a:lnTo>
                      <a:pt x="717" y="49"/>
                    </a:lnTo>
                    <a:lnTo>
                      <a:pt x="717" y="52"/>
                    </a:lnTo>
                    <a:lnTo>
                      <a:pt x="717" y="54"/>
                    </a:lnTo>
                    <a:lnTo>
                      <a:pt x="717" y="56"/>
                    </a:lnTo>
                    <a:lnTo>
                      <a:pt x="717" y="59"/>
                    </a:lnTo>
                    <a:lnTo>
                      <a:pt x="717" y="62"/>
                    </a:lnTo>
                    <a:lnTo>
                      <a:pt x="716" y="63"/>
                    </a:lnTo>
                    <a:lnTo>
                      <a:pt x="716" y="64"/>
                    </a:lnTo>
                    <a:lnTo>
                      <a:pt x="715" y="68"/>
                    </a:lnTo>
                    <a:lnTo>
                      <a:pt x="714" y="70"/>
                    </a:lnTo>
                    <a:lnTo>
                      <a:pt x="713" y="72"/>
                    </a:lnTo>
                    <a:lnTo>
                      <a:pt x="712" y="72"/>
                    </a:lnTo>
                    <a:lnTo>
                      <a:pt x="711" y="73"/>
                    </a:lnTo>
                    <a:lnTo>
                      <a:pt x="709" y="75"/>
                    </a:lnTo>
                    <a:lnTo>
                      <a:pt x="709" y="75"/>
                    </a:lnTo>
                    <a:lnTo>
                      <a:pt x="707" y="76"/>
                    </a:lnTo>
                    <a:lnTo>
                      <a:pt x="706" y="77"/>
                    </a:lnTo>
                    <a:lnTo>
                      <a:pt x="706" y="78"/>
                    </a:lnTo>
                    <a:lnTo>
                      <a:pt x="705" y="79"/>
                    </a:lnTo>
                    <a:lnTo>
                      <a:pt x="704" y="80"/>
                    </a:lnTo>
                    <a:lnTo>
                      <a:pt x="703" y="82"/>
                    </a:lnTo>
                    <a:lnTo>
                      <a:pt x="702" y="83"/>
                    </a:lnTo>
                    <a:lnTo>
                      <a:pt x="702" y="84"/>
                    </a:lnTo>
                    <a:lnTo>
                      <a:pt x="703" y="85"/>
                    </a:lnTo>
                    <a:lnTo>
                      <a:pt x="704" y="87"/>
                    </a:lnTo>
                    <a:lnTo>
                      <a:pt x="706" y="91"/>
                    </a:lnTo>
                    <a:lnTo>
                      <a:pt x="707" y="92"/>
                    </a:lnTo>
                    <a:lnTo>
                      <a:pt x="708" y="93"/>
                    </a:lnTo>
                    <a:lnTo>
                      <a:pt x="710" y="94"/>
                    </a:lnTo>
                    <a:lnTo>
                      <a:pt x="713" y="95"/>
                    </a:lnTo>
                    <a:lnTo>
                      <a:pt x="718" y="96"/>
                    </a:lnTo>
                    <a:lnTo>
                      <a:pt x="721" y="96"/>
                    </a:lnTo>
                    <a:lnTo>
                      <a:pt x="722" y="97"/>
                    </a:lnTo>
                    <a:lnTo>
                      <a:pt x="725" y="98"/>
                    </a:lnTo>
                    <a:lnTo>
                      <a:pt x="728" y="99"/>
                    </a:lnTo>
                    <a:lnTo>
                      <a:pt x="730" y="100"/>
                    </a:lnTo>
                    <a:lnTo>
                      <a:pt x="731" y="102"/>
                    </a:lnTo>
                    <a:lnTo>
                      <a:pt x="733" y="105"/>
                    </a:lnTo>
                    <a:lnTo>
                      <a:pt x="735" y="108"/>
                    </a:lnTo>
                    <a:lnTo>
                      <a:pt x="735" y="109"/>
                    </a:lnTo>
                    <a:lnTo>
                      <a:pt x="734" y="110"/>
                    </a:lnTo>
                    <a:lnTo>
                      <a:pt x="733" y="111"/>
                    </a:lnTo>
                    <a:lnTo>
                      <a:pt x="732" y="112"/>
                    </a:lnTo>
                    <a:lnTo>
                      <a:pt x="730" y="113"/>
                    </a:lnTo>
                    <a:lnTo>
                      <a:pt x="729" y="115"/>
                    </a:lnTo>
                    <a:lnTo>
                      <a:pt x="728" y="115"/>
                    </a:lnTo>
                    <a:lnTo>
                      <a:pt x="727" y="116"/>
                    </a:lnTo>
                    <a:lnTo>
                      <a:pt x="726" y="117"/>
                    </a:lnTo>
                    <a:lnTo>
                      <a:pt x="726" y="118"/>
                    </a:lnTo>
                    <a:lnTo>
                      <a:pt x="727" y="119"/>
                    </a:lnTo>
                    <a:lnTo>
                      <a:pt x="729" y="122"/>
                    </a:lnTo>
                    <a:lnTo>
                      <a:pt x="730" y="124"/>
                    </a:lnTo>
                    <a:lnTo>
                      <a:pt x="732" y="127"/>
                    </a:lnTo>
                    <a:lnTo>
                      <a:pt x="735" y="129"/>
                    </a:lnTo>
                    <a:lnTo>
                      <a:pt x="735" y="131"/>
                    </a:lnTo>
                    <a:lnTo>
                      <a:pt x="735" y="133"/>
                    </a:lnTo>
                    <a:lnTo>
                      <a:pt x="735" y="137"/>
                    </a:lnTo>
                    <a:lnTo>
                      <a:pt x="735" y="139"/>
                    </a:lnTo>
                    <a:lnTo>
                      <a:pt x="733" y="141"/>
                    </a:lnTo>
                    <a:lnTo>
                      <a:pt x="733" y="143"/>
                    </a:lnTo>
                    <a:lnTo>
                      <a:pt x="733" y="145"/>
                    </a:lnTo>
                    <a:lnTo>
                      <a:pt x="734" y="146"/>
                    </a:lnTo>
                    <a:lnTo>
                      <a:pt x="735" y="149"/>
                    </a:lnTo>
                    <a:lnTo>
                      <a:pt x="736" y="151"/>
                    </a:lnTo>
                    <a:lnTo>
                      <a:pt x="736" y="152"/>
                    </a:lnTo>
                    <a:lnTo>
                      <a:pt x="736" y="154"/>
                    </a:lnTo>
                    <a:lnTo>
                      <a:pt x="736" y="156"/>
                    </a:lnTo>
                    <a:lnTo>
                      <a:pt x="735" y="159"/>
                    </a:lnTo>
                    <a:lnTo>
                      <a:pt x="734" y="160"/>
                    </a:lnTo>
                    <a:lnTo>
                      <a:pt x="734" y="163"/>
                    </a:lnTo>
                    <a:lnTo>
                      <a:pt x="734" y="164"/>
                    </a:lnTo>
                    <a:lnTo>
                      <a:pt x="734" y="165"/>
                    </a:lnTo>
                    <a:lnTo>
                      <a:pt x="735" y="168"/>
                    </a:lnTo>
                    <a:lnTo>
                      <a:pt x="735" y="170"/>
                    </a:lnTo>
                    <a:lnTo>
                      <a:pt x="733" y="173"/>
                    </a:lnTo>
                    <a:lnTo>
                      <a:pt x="732" y="177"/>
                    </a:lnTo>
                    <a:lnTo>
                      <a:pt x="731" y="181"/>
                    </a:lnTo>
                    <a:lnTo>
                      <a:pt x="730" y="184"/>
                    </a:lnTo>
                    <a:lnTo>
                      <a:pt x="728" y="186"/>
                    </a:lnTo>
                    <a:lnTo>
                      <a:pt x="727" y="188"/>
                    </a:lnTo>
                    <a:lnTo>
                      <a:pt x="726" y="190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23" y="204"/>
                    </a:lnTo>
                    <a:lnTo>
                      <a:pt x="723" y="206"/>
                    </a:lnTo>
                    <a:lnTo>
                      <a:pt x="722" y="209"/>
                    </a:lnTo>
                    <a:lnTo>
                      <a:pt x="722" y="211"/>
                    </a:lnTo>
                    <a:lnTo>
                      <a:pt x="723" y="213"/>
                    </a:lnTo>
                    <a:lnTo>
                      <a:pt x="723" y="215"/>
                    </a:lnTo>
                    <a:lnTo>
                      <a:pt x="724" y="216"/>
                    </a:lnTo>
                    <a:lnTo>
                      <a:pt x="726" y="216"/>
                    </a:lnTo>
                    <a:lnTo>
                      <a:pt x="728" y="216"/>
                    </a:lnTo>
                    <a:lnTo>
                      <a:pt x="729" y="216"/>
                    </a:lnTo>
                    <a:lnTo>
                      <a:pt x="730" y="216"/>
                    </a:lnTo>
                    <a:lnTo>
                      <a:pt x="732" y="217"/>
                    </a:lnTo>
                    <a:lnTo>
                      <a:pt x="733" y="218"/>
                    </a:lnTo>
                    <a:lnTo>
                      <a:pt x="732" y="220"/>
                    </a:lnTo>
                    <a:lnTo>
                      <a:pt x="733" y="222"/>
                    </a:lnTo>
                    <a:lnTo>
                      <a:pt x="734" y="225"/>
                    </a:lnTo>
                    <a:lnTo>
                      <a:pt x="737" y="228"/>
                    </a:lnTo>
                    <a:lnTo>
                      <a:pt x="737" y="229"/>
                    </a:lnTo>
                    <a:lnTo>
                      <a:pt x="738" y="229"/>
                    </a:lnTo>
                    <a:lnTo>
                      <a:pt x="739" y="230"/>
                    </a:lnTo>
                    <a:lnTo>
                      <a:pt x="740" y="232"/>
                    </a:lnTo>
                    <a:lnTo>
                      <a:pt x="741" y="232"/>
                    </a:lnTo>
                    <a:lnTo>
                      <a:pt x="741" y="233"/>
                    </a:lnTo>
                    <a:lnTo>
                      <a:pt x="741" y="235"/>
                    </a:lnTo>
                    <a:lnTo>
                      <a:pt x="741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2" y="242"/>
                    </a:lnTo>
                    <a:lnTo>
                      <a:pt x="743" y="243"/>
                    </a:lnTo>
                    <a:lnTo>
                      <a:pt x="744" y="245"/>
                    </a:lnTo>
                    <a:lnTo>
                      <a:pt x="745" y="246"/>
                    </a:lnTo>
                    <a:lnTo>
                      <a:pt x="747" y="247"/>
                    </a:lnTo>
                    <a:lnTo>
                      <a:pt x="749" y="247"/>
                    </a:lnTo>
                    <a:lnTo>
                      <a:pt x="750" y="247"/>
                    </a:lnTo>
                    <a:lnTo>
                      <a:pt x="751" y="247"/>
                    </a:lnTo>
                    <a:lnTo>
                      <a:pt x="752" y="245"/>
                    </a:lnTo>
                    <a:lnTo>
                      <a:pt x="753" y="243"/>
                    </a:lnTo>
                    <a:lnTo>
                      <a:pt x="753" y="242"/>
                    </a:lnTo>
                    <a:lnTo>
                      <a:pt x="754" y="240"/>
                    </a:lnTo>
                    <a:lnTo>
                      <a:pt x="755" y="238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757" y="237"/>
                    </a:lnTo>
                    <a:lnTo>
                      <a:pt x="758" y="238"/>
                    </a:lnTo>
                    <a:lnTo>
                      <a:pt x="759" y="239"/>
                    </a:lnTo>
                    <a:lnTo>
                      <a:pt x="760" y="239"/>
                    </a:lnTo>
                    <a:lnTo>
                      <a:pt x="761" y="240"/>
                    </a:lnTo>
                    <a:lnTo>
                      <a:pt x="762" y="241"/>
                    </a:lnTo>
                    <a:lnTo>
                      <a:pt x="762" y="242"/>
                    </a:lnTo>
                    <a:lnTo>
                      <a:pt x="763" y="243"/>
                    </a:lnTo>
                    <a:lnTo>
                      <a:pt x="763" y="243"/>
                    </a:lnTo>
                    <a:lnTo>
                      <a:pt x="764" y="245"/>
                    </a:lnTo>
                    <a:lnTo>
                      <a:pt x="765" y="247"/>
                    </a:lnTo>
                    <a:lnTo>
                      <a:pt x="766" y="247"/>
                    </a:lnTo>
                    <a:lnTo>
                      <a:pt x="766" y="248"/>
                    </a:lnTo>
                    <a:lnTo>
                      <a:pt x="767" y="248"/>
                    </a:lnTo>
                    <a:lnTo>
                      <a:pt x="768" y="249"/>
                    </a:lnTo>
                    <a:lnTo>
                      <a:pt x="771" y="249"/>
                    </a:lnTo>
                    <a:lnTo>
                      <a:pt x="775" y="250"/>
                    </a:lnTo>
                    <a:lnTo>
                      <a:pt x="778" y="250"/>
                    </a:lnTo>
                    <a:lnTo>
                      <a:pt x="779" y="250"/>
                    </a:lnTo>
                    <a:lnTo>
                      <a:pt x="780" y="250"/>
                    </a:lnTo>
                    <a:lnTo>
                      <a:pt x="780" y="250"/>
                    </a:lnTo>
                    <a:lnTo>
                      <a:pt x="781" y="250"/>
                    </a:lnTo>
                    <a:lnTo>
                      <a:pt x="782" y="250"/>
                    </a:lnTo>
                    <a:lnTo>
                      <a:pt x="783" y="250"/>
                    </a:lnTo>
                    <a:lnTo>
                      <a:pt x="783" y="249"/>
                    </a:lnTo>
                    <a:lnTo>
                      <a:pt x="786" y="249"/>
                    </a:lnTo>
                    <a:lnTo>
                      <a:pt x="787" y="249"/>
                    </a:lnTo>
                    <a:lnTo>
                      <a:pt x="788" y="249"/>
                    </a:lnTo>
                    <a:lnTo>
                      <a:pt x="788" y="248"/>
                    </a:lnTo>
                    <a:lnTo>
                      <a:pt x="789" y="248"/>
                    </a:lnTo>
                    <a:lnTo>
                      <a:pt x="790" y="246"/>
                    </a:lnTo>
                    <a:lnTo>
                      <a:pt x="790" y="245"/>
                    </a:lnTo>
                    <a:lnTo>
                      <a:pt x="791" y="244"/>
                    </a:lnTo>
                    <a:lnTo>
                      <a:pt x="792" y="243"/>
                    </a:lnTo>
                    <a:lnTo>
                      <a:pt x="792" y="243"/>
                    </a:lnTo>
                    <a:lnTo>
                      <a:pt x="793" y="242"/>
                    </a:lnTo>
                    <a:lnTo>
                      <a:pt x="795" y="242"/>
                    </a:lnTo>
                    <a:lnTo>
                      <a:pt x="796" y="242"/>
                    </a:lnTo>
                    <a:lnTo>
                      <a:pt x="799" y="243"/>
                    </a:lnTo>
                    <a:lnTo>
                      <a:pt x="801" y="243"/>
                    </a:lnTo>
                    <a:lnTo>
                      <a:pt x="803" y="243"/>
                    </a:lnTo>
                    <a:lnTo>
                      <a:pt x="805" y="243"/>
                    </a:lnTo>
                    <a:lnTo>
                      <a:pt x="806" y="243"/>
                    </a:lnTo>
                    <a:lnTo>
                      <a:pt x="810" y="243"/>
                    </a:lnTo>
                    <a:lnTo>
                      <a:pt x="812" y="243"/>
                    </a:lnTo>
                    <a:lnTo>
                      <a:pt x="816" y="244"/>
                    </a:lnTo>
                    <a:lnTo>
                      <a:pt x="818" y="244"/>
                    </a:lnTo>
                    <a:lnTo>
                      <a:pt x="820" y="244"/>
                    </a:lnTo>
                    <a:lnTo>
                      <a:pt x="822" y="245"/>
                    </a:lnTo>
                    <a:lnTo>
                      <a:pt x="823" y="245"/>
                    </a:lnTo>
                    <a:lnTo>
                      <a:pt x="824" y="246"/>
                    </a:lnTo>
                    <a:lnTo>
                      <a:pt x="825" y="246"/>
                    </a:lnTo>
                    <a:lnTo>
                      <a:pt x="827" y="248"/>
                    </a:lnTo>
                    <a:lnTo>
                      <a:pt x="829" y="250"/>
                    </a:lnTo>
                    <a:lnTo>
                      <a:pt x="830" y="252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2" y="256"/>
                    </a:lnTo>
                    <a:lnTo>
                      <a:pt x="833" y="258"/>
                    </a:lnTo>
                    <a:lnTo>
                      <a:pt x="833" y="258"/>
                    </a:lnTo>
                    <a:lnTo>
                      <a:pt x="834" y="260"/>
                    </a:lnTo>
                    <a:lnTo>
                      <a:pt x="834" y="261"/>
                    </a:lnTo>
                    <a:lnTo>
                      <a:pt x="834" y="262"/>
                    </a:lnTo>
                    <a:lnTo>
                      <a:pt x="834" y="264"/>
                    </a:lnTo>
                    <a:lnTo>
                      <a:pt x="835" y="265"/>
                    </a:lnTo>
                    <a:lnTo>
                      <a:pt x="835" y="267"/>
                    </a:lnTo>
                    <a:lnTo>
                      <a:pt x="835" y="267"/>
                    </a:lnTo>
                    <a:lnTo>
                      <a:pt x="835" y="268"/>
                    </a:lnTo>
                    <a:lnTo>
                      <a:pt x="836" y="269"/>
                    </a:lnTo>
                    <a:lnTo>
                      <a:pt x="836" y="271"/>
                    </a:lnTo>
                    <a:lnTo>
                      <a:pt x="836" y="272"/>
                    </a:lnTo>
                    <a:lnTo>
                      <a:pt x="836" y="273"/>
                    </a:lnTo>
                    <a:lnTo>
                      <a:pt x="836" y="274"/>
                    </a:lnTo>
                    <a:lnTo>
                      <a:pt x="837" y="274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7" y="277"/>
                    </a:lnTo>
                    <a:lnTo>
                      <a:pt x="837" y="277"/>
                    </a:lnTo>
                    <a:lnTo>
                      <a:pt x="837" y="278"/>
                    </a:lnTo>
                    <a:lnTo>
                      <a:pt x="838" y="278"/>
                    </a:lnTo>
                    <a:lnTo>
                      <a:pt x="838" y="279"/>
                    </a:lnTo>
                    <a:lnTo>
                      <a:pt x="839" y="280"/>
                    </a:lnTo>
                    <a:lnTo>
                      <a:pt x="840" y="280"/>
                    </a:lnTo>
                    <a:lnTo>
                      <a:pt x="840" y="280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3" y="279"/>
                    </a:lnTo>
                    <a:lnTo>
                      <a:pt x="843" y="279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45" y="279"/>
                    </a:lnTo>
                    <a:lnTo>
                      <a:pt x="845" y="278"/>
                    </a:lnTo>
                    <a:lnTo>
                      <a:pt x="845" y="278"/>
                    </a:lnTo>
                    <a:lnTo>
                      <a:pt x="845" y="277"/>
                    </a:lnTo>
                    <a:lnTo>
                      <a:pt x="846" y="277"/>
                    </a:lnTo>
                    <a:lnTo>
                      <a:pt x="846" y="277"/>
                    </a:lnTo>
                    <a:lnTo>
                      <a:pt x="847" y="277"/>
                    </a:lnTo>
                    <a:lnTo>
                      <a:pt x="847" y="277"/>
                    </a:lnTo>
                    <a:lnTo>
                      <a:pt x="848" y="277"/>
                    </a:lnTo>
                    <a:lnTo>
                      <a:pt x="849" y="277"/>
                    </a:lnTo>
                    <a:lnTo>
                      <a:pt x="849" y="277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50" y="278"/>
                    </a:lnTo>
                    <a:lnTo>
                      <a:pt x="851" y="278"/>
                    </a:lnTo>
                    <a:lnTo>
                      <a:pt x="851" y="279"/>
                    </a:lnTo>
                    <a:lnTo>
                      <a:pt x="851" y="280"/>
                    </a:lnTo>
                    <a:lnTo>
                      <a:pt x="851" y="281"/>
                    </a:lnTo>
                    <a:lnTo>
                      <a:pt x="852" y="283"/>
                    </a:lnTo>
                    <a:lnTo>
                      <a:pt x="852" y="283"/>
                    </a:lnTo>
                    <a:lnTo>
                      <a:pt x="852" y="284"/>
                    </a:lnTo>
                    <a:lnTo>
                      <a:pt x="852" y="285"/>
                    </a:lnTo>
                    <a:lnTo>
                      <a:pt x="852" y="286"/>
                    </a:lnTo>
                    <a:lnTo>
                      <a:pt x="852" y="286"/>
                    </a:lnTo>
                    <a:lnTo>
                      <a:pt x="852" y="287"/>
                    </a:lnTo>
                    <a:lnTo>
                      <a:pt x="852" y="288"/>
                    </a:lnTo>
                    <a:lnTo>
                      <a:pt x="852" y="289"/>
                    </a:lnTo>
                    <a:lnTo>
                      <a:pt x="852" y="289"/>
                    </a:lnTo>
                    <a:lnTo>
                      <a:pt x="851" y="290"/>
                    </a:lnTo>
                    <a:lnTo>
                      <a:pt x="851" y="291"/>
                    </a:lnTo>
                    <a:lnTo>
                      <a:pt x="851" y="292"/>
                    </a:lnTo>
                    <a:lnTo>
                      <a:pt x="850" y="293"/>
                    </a:lnTo>
                    <a:lnTo>
                      <a:pt x="850" y="294"/>
                    </a:lnTo>
                    <a:lnTo>
                      <a:pt x="850" y="294"/>
                    </a:lnTo>
                    <a:lnTo>
                      <a:pt x="849" y="295"/>
                    </a:lnTo>
                    <a:lnTo>
                      <a:pt x="849" y="296"/>
                    </a:lnTo>
                    <a:lnTo>
                      <a:pt x="848" y="296"/>
                    </a:lnTo>
                    <a:lnTo>
                      <a:pt x="848" y="297"/>
                    </a:lnTo>
                    <a:lnTo>
                      <a:pt x="847" y="298"/>
                    </a:lnTo>
                    <a:lnTo>
                      <a:pt x="847" y="299"/>
                    </a:lnTo>
                    <a:lnTo>
                      <a:pt x="846" y="300"/>
                    </a:lnTo>
                    <a:lnTo>
                      <a:pt x="846" y="300"/>
                    </a:lnTo>
                    <a:lnTo>
                      <a:pt x="846" y="301"/>
                    </a:lnTo>
                    <a:lnTo>
                      <a:pt x="846" y="301"/>
                    </a:lnTo>
                    <a:lnTo>
                      <a:pt x="846" y="302"/>
                    </a:lnTo>
                    <a:lnTo>
                      <a:pt x="847" y="303"/>
                    </a:lnTo>
                    <a:lnTo>
                      <a:pt x="847" y="304"/>
                    </a:lnTo>
                    <a:lnTo>
                      <a:pt x="847" y="304"/>
                    </a:lnTo>
                    <a:lnTo>
                      <a:pt x="847" y="305"/>
                    </a:lnTo>
                    <a:lnTo>
                      <a:pt x="848" y="306"/>
                    </a:lnTo>
                    <a:lnTo>
                      <a:pt x="848" y="307"/>
                    </a:lnTo>
                    <a:lnTo>
                      <a:pt x="849" y="308"/>
                    </a:lnTo>
                    <a:lnTo>
                      <a:pt x="849" y="309"/>
                    </a:lnTo>
                    <a:lnTo>
                      <a:pt x="850" y="310"/>
                    </a:lnTo>
                    <a:lnTo>
                      <a:pt x="851" y="311"/>
                    </a:lnTo>
                    <a:lnTo>
                      <a:pt x="853" y="312"/>
                    </a:lnTo>
                    <a:lnTo>
                      <a:pt x="854" y="313"/>
                    </a:lnTo>
                    <a:lnTo>
                      <a:pt x="854" y="313"/>
                    </a:lnTo>
                    <a:lnTo>
                      <a:pt x="855" y="314"/>
                    </a:lnTo>
                    <a:lnTo>
                      <a:pt x="856" y="314"/>
                    </a:lnTo>
                    <a:lnTo>
                      <a:pt x="856" y="315"/>
                    </a:lnTo>
                    <a:lnTo>
                      <a:pt x="856" y="315"/>
                    </a:lnTo>
                    <a:lnTo>
                      <a:pt x="856" y="316"/>
                    </a:lnTo>
                    <a:lnTo>
                      <a:pt x="856" y="317"/>
                    </a:lnTo>
                    <a:lnTo>
                      <a:pt x="857" y="317"/>
                    </a:lnTo>
                    <a:lnTo>
                      <a:pt x="857" y="319"/>
                    </a:lnTo>
                    <a:lnTo>
                      <a:pt x="857" y="320"/>
                    </a:lnTo>
                    <a:lnTo>
                      <a:pt x="857" y="321"/>
                    </a:lnTo>
                    <a:lnTo>
                      <a:pt x="857" y="323"/>
                    </a:lnTo>
                    <a:lnTo>
                      <a:pt x="857" y="323"/>
                    </a:lnTo>
                    <a:lnTo>
                      <a:pt x="857" y="325"/>
                    </a:lnTo>
                    <a:lnTo>
                      <a:pt x="857" y="327"/>
                    </a:lnTo>
                    <a:lnTo>
                      <a:pt x="857" y="328"/>
                    </a:lnTo>
                    <a:lnTo>
                      <a:pt x="857" y="329"/>
                    </a:lnTo>
                    <a:lnTo>
                      <a:pt x="856" y="330"/>
                    </a:lnTo>
                    <a:lnTo>
                      <a:pt x="856" y="332"/>
                    </a:lnTo>
                    <a:lnTo>
                      <a:pt x="856" y="333"/>
                    </a:lnTo>
                    <a:lnTo>
                      <a:pt x="856" y="333"/>
                    </a:lnTo>
                    <a:lnTo>
                      <a:pt x="856" y="334"/>
                    </a:lnTo>
                    <a:lnTo>
                      <a:pt x="856" y="335"/>
                    </a:lnTo>
                    <a:lnTo>
                      <a:pt x="856" y="336"/>
                    </a:lnTo>
                    <a:lnTo>
                      <a:pt x="856" y="337"/>
                    </a:lnTo>
                    <a:lnTo>
                      <a:pt x="856" y="337"/>
                    </a:lnTo>
                    <a:lnTo>
                      <a:pt x="856" y="338"/>
                    </a:lnTo>
                    <a:lnTo>
                      <a:pt x="857" y="338"/>
                    </a:lnTo>
                    <a:lnTo>
                      <a:pt x="857" y="339"/>
                    </a:lnTo>
                    <a:lnTo>
                      <a:pt x="856" y="356"/>
                    </a:lnTo>
                    <a:lnTo>
                      <a:pt x="853" y="360"/>
                    </a:lnTo>
                    <a:lnTo>
                      <a:pt x="849" y="364"/>
                    </a:lnTo>
                    <a:lnTo>
                      <a:pt x="847" y="367"/>
                    </a:lnTo>
                    <a:lnTo>
                      <a:pt x="846" y="368"/>
                    </a:lnTo>
                    <a:lnTo>
                      <a:pt x="845" y="369"/>
                    </a:lnTo>
                    <a:lnTo>
                      <a:pt x="845" y="369"/>
                    </a:lnTo>
                    <a:lnTo>
                      <a:pt x="844" y="370"/>
                    </a:lnTo>
                    <a:lnTo>
                      <a:pt x="844" y="371"/>
                    </a:lnTo>
                    <a:lnTo>
                      <a:pt x="843" y="371"/>
                    </a:lnTo>
                    <a:lnTo>
                      <a:pt x="842" y="371"/>
                    </a:lnTo>
                    <a:lnTo>
                      <a:pt x="842" y="372"/>
                    </a:lnTo>
                    <a:lnTo>
                      <a:pt x="841" y="372"/>
                    </a:lnTo>
                    <a:lnTo>
                      <a:pt x="840" y="373"/>
                    </a:lnTo>
                    <a:lnTo>
                      <a:pt x="837" y="374"/>
                    </a:lnTo>
                    <a:lnTo>
                      <a:pt x="837" y="374"/>
                    </a:lnTo>
                    <a:lnTo>
                      <a:pt x="835" y="375"/>
                    </a:lnTo>
                    <a:lnTo>
                      <a:pt x="835" y="377"/>
                    </a:lnTo>
                    <a:lnTo>
                      <a:pt x="834" y="377"/>
                    </a:lnTo>
                    <a:lnTo>
                      <a:pt x="834" y="378"/>
                    </a:lnTo>
                    <a:lnTo>
                      <a:pt x="833" y="379"/>
                    </a:lnTo>
                    <a:lnTo>
                      <a:pt x="833" y="380"/>
                    </a:lnTo>
                    <a:lnTo>
                      <a:pt x="832" y="381"/>
                    </a:lnTo>
                    <a:lnTo>
                      <a:pt x="831" y="382"/>
                    </a:lnTo>
                    <a:lnTo>
                      <a:pt x="831" y="383"/>
                    </a:lnTo>
                    <a:lnTo>
                      <a:pt x="831" y="384"/>
                    </a:lnTo>
                    <a:lnTo>
                      <a:pt x="830" y="385"/>
                    </a:lnTo>
                    <a:lnTo>
                      <a:pt x="829" y="387"/>
                    </a:lnTo>
                    <a:lnTo>
                      <a:pt x="827" y="388"/>
                    </a:lnTo>
                    <a:lnTo>
                      <a:pt x="827" y="389"/>
                    </a:lnTo>
                    <a:lnTo>
                      <a:pt x="826" y="390"/>
                    </a:lnTo>
                    <a:lnTo>
                      <a:pt x="825" y="392"/>
                    </a:lnTo>
                    <a:lnTo>
                      <a:pt x="825" y="394"/>
                    </a:lnTo>
                    <a:lnTo>
                      <a:pt x="826" y="397"/>
                    </a:lnTo>
                    <a:lnTo>
                      <a:pt x="825" y="397"/>
                    </a:lnTo>
                    <a:lnTo>
                      <a:pt x="825" y="399"/>
                    </a:lnTo>
                    <a:lnTo>
                      <a:pt x="825" y="400"/>
                    </a:lnTo>
                    <a:lnTo>
                      <a:pt x="826" y="402"/>
                    </a:lnTo>
                    <a:lnTo>
                      <a:pt x="827" y="404"/>
                    </a:lnTo>
                    <a:lnTo>
                      <a:pt x="828" y="405"/>
                    </a:lnTo>
                    <a:lnTo>
                      <a:pt x="828" y="406"/>
                    </a:lnTo>
                    <a:lnTo>
                      <a:pt x="828" y="407"/>
                    </a:lnTo>
                    <a:lnTo>
                      <a:pt x="829" y="409"/>
                    </a:lnTo>
                    <a:lnTo>
                      <a:pt x="829" y="410"/>
                    </a:lnTo>
                    <a:lnTo>
                      <a:pt x="829" y="412"/>
                    </a:lnTo>
                    <a:lnTo>
                      <a:pt x="827" y="412"/>
                    </a:lnTo>
                    <a:lnTo>
                      <a:pt x="825" y="413"/>
                    </a:lnTo>
                    <a:lnTo>
                      <a:pt x="823" y="413"/>
                    </a:lnTo>
                    <a:lnTo>
                      <a:pt x="823" y="415"/>
                    </a:lnTo>
                    <a:lnTo>
                      <a:pt x="823" y="416"/>
                    </a:lnTo>
                    <a:lnTo>
                      <a:pt x="823" y="417"/>
                    </a:lnTo>
                    <a:lnTo>
                      <a:pt x="818" y="418"/>
                    </a:lnTo>
                    <a:lnTo>
                      <a:pt x="818" y="418"/>
                    </a:lnTo>
                    <a:lnTo>
                      <a:pt x="817" y="418"/>
                    </a:lnTo>
                    <a:lnTo>
                      <a:pt x="810" y="418"/>
                    </a:lnTo>
                    <a:lnTo>
                      <a:pt x="810" y="423"/>
                    </a:lnTo>
                    <a:lnTo>
                      <a:pt x="806" y="423"/>
                    </a:lnTo>
                    <a:lnTo>
                      <a:pt x="803" y="423"/>
                    </a:lnTo>
                    <a:lnTo>
                      <a:pt x="802" y="423"/>
                    </a:lnTo>
                    <a:lnTo>
                      <a:pt x="802" y="425"/>
                    </a:lnTo>
                    <a:lnTo>
                      <a:pt x="802" y="427"/>
                    </a:lnTo>
                    <a:lnTo>
                      <a:pt x="802" y="428"/>
                    </a:lnTo>
                    <a:lnTo>
                      <a:pt x="801" y="428"/>
                    </a:lnTo>
                    <a:lnTo>
                      <a:pt x="800" y="428"/>
                    </a:lnTo>
                    <a:lnTo>
                      <a:pt x="799" y="428"/>
                    </a:lnTo>
                    <a:lnTo>
                      <a:pt x="785" y="429"/>
                    </a:lnTo>
                    <a:lnTo>
                      <a:pt x="785" y="429"/>
                    </a:lnTo>
                    <a:lnTo>
                      <a:pt x="784" y="429"/>
                    </a:lnTo>
                    <a:lnTo>
                      <a:pt x="784" y="430"/>
                    </a:lnTo>
                    <a:lnTo>
                      <a:pt x="784" y="431"/>
                    </a:lnTo>
                    <a:lnTo>
                      <a:pt x="784" y="431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3"/>
                    </a:lnTo>
                    <a:lnTo>
                      <a:pt x="784" y="433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2" y="433"/>
                    </a:lnTo>
                    <a:lnTo>
                      <a:pt x="782" y="433"/>
                    </a:lnTo>
                    <a:lnTo>
                      <a:pt x="781" y="433"/>
                    </a:lnTo>
                    <a:lnTo>
                      <a:pt x="781" y="433"/>
                    </a:lnTo>
                    <a:lnTo>
                      <a:pt x="780" y="433"/>
                    </a:lnTo>
                    <a:lnTo>
                      <a:pt x="780" y="433"/>
                    </a:lnTo>
                    <a:lnTo>
                      <a:pt x="779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7" y="433"/>
                    </a:lnTo>
                    <a:lnTo>
                      <a:pt x="777" y="433"/>
                    </a:lnTo>
                    <a:lnTo>
                      <a:pt x="777" y="432"/>
                    </a:lnTo>
                    <a:lnTo>
                      <a:pt x="776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4" y="432"/>
                    </a:lnTo>
                    <a:lnTo>
                      <a:pt x="773" y="432"/>
                    </a:lnTo>
                    <a:lnTo>
                      <a:pt x="772" y="432"/>
                    </a:lnTo>
                    <a:lnTo>
                      <a:pt x="772" y="432"/>
                    </a:lnTo>
                    <a:lnTo>
                      <a:pt x="771" y="432"/>
                    </a:lnTo>
                    <a:lnTo>
                      <a:pt x="771" y="432"/>
                    </a:lnTo>
                    <a:lnTo>
                      <a:pt x="770" y="432"/>
                    </a:lnTo>
                    <a:lnTo>
                      <a:pt x="770" y="432"/>
                    </a:lnTo>
                    <a:lnTo>
                      <a:pt x="769" y="432"/>
                    </a:lnTo>
                    <a:lnTo>
                      <a:pt x="769" y="432"/>
                    </a:lnTo>
                    <a:lnTo>
                      <a:pt x="768" y="432"/>
                    </a:lnTo>
                    <a:lnTo>
                      <a:pt x="767" y="432"/>
                    </a:lnTo>
                    <a:lnTo>
                      <a:pt x="767" y="432"/>
                    </a:lnTo>
                    <a:lnTo>
                      <a:pt x="766" y="431"/>
                    </a:lnTo>
                    <a:lnTo>
                      <a:pt x="766" y="431"/>
                    </a:lnTo>
                    <a:lnTo>
                      <a:pt x="765" y="431"/>
                    </a:lnTo>
                    <a:lnTo>
                      <a:pt x="765" y="431"/>
                    </a:lnTo>
                    <a:lnTo>
                      <a:pt x="764" y="431"/>
                    </a:lnTo>
                    <a:lnTo>
                      <a:pt x="764" y="431"/>
                    </a:lnTo>
                    <a:lnTo>
                      <a:pt x="763" y="431"/>
                    </a:lnTo>
                    <a:lnTo>
                      <a:pt x="763" y="431"/>
                    </a:lnTo>
                    <a:lnTo>
                      <a:pt x="762" y="431"/>
                    </a:lnTo>
                    <a:lnTo>
                      <a:pt x="762" y="431"/>
                    </a:lnTo>
                    <a:lnTo>
                      <a:pt x="761" y="431"/>
                    </a:lnTo>
                    <a:lnTo>
                      <a:pt x="761" y="431"/>
                    </a:lnTo>
                    <a:lnTo>
                      <a:pt x="760" y="431"/>
                    </a:lnTo>
                    <a:lnTo>
                      <a:pt x="759" y="431"/>
                    </a:lnTo>
                    <a:lnTo>
                      <a:pt x="759" y="431"/>
                    </a:lnTo>
                    <a:lnTo>
                      <a:pt x="758" y="431"/>
                    </a:lnTo>
                    <a:lnTo>
                      <a:pt x="758" y="431"/>
                    </a:lnTo>
                    <a:lnTo>
                      <a:pt x="757" y="431"/>
                    </a:lnTo>
                    <a:lnTo>
                      <a:pt x="757" y="431"/>
                    </a:lnTo>
                    <a:lnTo>
                      <a:pt x="756" y="431"/>
                    </a:lnTo>
                    <a:lnTo>
                      <a:pt x="756" y="431"/>
                    </a:lnTo>
                    <a:lnTo>
                      <a:pt x="755" y="431"/>
                    </a:lnTo>
                    <a:lnTo>
                      <a:pt x="755" y="431"/>
                    </a:lnTo>
                    <a:lnTo>
                      <a:pt x="754" y="431"/>
                    </a:lnTo>
                    <a:lnTo>
                      <a:pt x="754" y="431"/>
                    </a:lnTo>
                    <a:lnTo>
                      <a:pt x="753" y="431"/>
                    </a:lnTo>
                    <a:lnTo>
                      <a:pt x="753" y="431"/>
                    </a:lnTo>
                    <a:lnTo>
                      <a:pt x="752" y="430"/>
                    </a:lnTo>
                    <a:lnTo>
                      <a:pt x="752" y="430"/>
                    </a:lnTo>
                    <a:lnTo>
                      <a:pt x="751" y="430"/>
                    </a:lnTo>
                    <a:lnTo>
                      <a:pt x="751" y="430"/>
                    </a:lnTo>
                    <a:lnTo>
                      <a:pt x="750" y="430"/>
                    </a:lnTo>
                    <a:lnTo>
                      <a:pt x="750" y="429"/>
                    </a:lnTo>
                    <a:lnTo>
                      <a:pt x="749" y="429"/>
                    </a:lnTo>
                    <a:lnTo>
                      <a:pt x="749" y="429"/>
                    </a:lnTo>
                    <a:lnTo>
                      <a:pt x="748" y="429"/>
                    </a:lnTo>
                    <a:lnTo>
                      <a:pt x="748" y="429"/>
                    </a:lnTo>
                    <a:lnTo>
                      <a:pt x="747" y="429"/>
                    </a:lnTo>
                    <a:lnTo>
                      <a:pt x="746" y="429"/>
                    </a:lnTo>
                    <a:lnTo>
                      <a:pt x="746" y="429"/>
                    </a:lnTo>
                    <a:lnTo>
                      <a:pt x="745" y="429"/>
                    </a:lnTo>
                    <a:lnTo>
                      <a:pt x="745" y="429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3" y="428"/>
                    </a:lnTo>
                    <a:lnTo>
                      <a:pt x="743" y="427"/>
                    </a:lnTo>
                    <a:lnTo>
                      <a:pt x="743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0" y="425"/>
                    </a:lnTo>
                    <a:lnTo>
                      <a:pt x="740" y="425"/>
                    </a:lnTo>
                    <a:lnTo>
                      <a:pt x="739" y="425"/>
                    </a:lnTo>
                    <a:lnTo>
                      <a:pt x="739" y="425"/>
                    </a:lnTo>
                    <a:lnTo>
                      <a:pt x="738" y="426"/>
                    </a:lnTo>
                    <a:lnTo>
                      <a:pt x="738" y="426"/>
                    </a:lnTo>
                    <a:lnTo>
                      <a:pt x="738" y="427"/>
                    </a:lnTo>
                    <a:lnTo>
                      <a:pt x="737" y="427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7" y="429"/>
                    </a:lnTo>
                    <a:lnTo>
                      <a:pt x="736" y="429"/>
                    </a:lnTo>
                    <a:lnTo>
                      <a:pt x="736" y="429"/>
                    </a:lnTo>
                    <a:lnTo>
                      <a:pt x="736" y="430"/>
                    </a:lnTo>
                    <a:lnTo>
                      <a:pt x="736" y="431"/>
                    </a:lnTo>
                    <a:lnTo>
                      <a:pt x="736" y="431"/>
                    </a:lnTo>
                    <a:lnTo>
                      <a:pt x="736" y="432"/>
                    </a:lnTo>
                    <a:lnTo>
                      <a:pt x="735" y="432"/>
                    </a:lnTo>
                    <a:lnTo>
                      <a:pt x="735" y="433"/>
                    </a:lnTo>
                    <a:lnTo>
                      <a:pt x="734" y="433"/>
                    </a:lnTo>
                    <a:lnTo>
                      <a:pt x="733" y="434"/>
                    </a:lnTo>
                    <a:lnTo>
                      <a:pt x="733" y="434"/>
                    </a:lnTo>
                    <a:lnTo>
                      <a:pt x="733" y="435"/>
                    </a:lnTo>
                    <a:lnTo>
                      <a:pt x="732" y="435"/>
                    </a:lnTo>
                    <a:lnTo>
                      <a:pt x="732" y="436"/>
                    </a:lnTo>
                    <a:lnTo>
                      <a:pt x="732" y="436"/>
                    </a:lnTo>
                    <a:lnTo>
                      <a:pt x="732" y="437"/>
                    </a:lnTo>
                    <a:lnTo>
                      <a:pt x="732" y="437"/>
                    </a:lnTo>
                    <a:lnTo>
                      <a:pt x="732" y="438"/>
                    </a:lnTo>
                    <a:lnTo>
                      <a:pt x="732" y="438"/>
                    </a:lnTo>
                    <a:lnTo>
                      <a:pt x="732" y="439"/>
                    </a:lnTo>
                    <a:lnTo>
                      <a:pt x="732" y="439"/>
                    </a:lnTo>
                    <a:lnTo>
                      <a:pt x="731" y="439"/>
                    </a:lnTo>
                    <a:lnTo>
                      <a:pt x="731" y="440"/>
                    </a:lnTo>
                    <a:lnTo>
                      <a:pt x="731" y="440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2"/>
                    </a:lnTo>
                    <a:lnTo>
                      <a:pt x="730" y="442"/>
                    </a:lnTo>
                    <a:lnTo>
                      <a:pt x="727" y="443"/>
                    </a:lnTo>
                    <a:lnTo>
                      <a:pt x="726" y="443"/>
                    </a:lnTo>
                    <a:lnTo>
                      <a:pt x="725" y="443"/>
                    </a:lnTo>
                    <a:lnTo>
                      <a:pt x="722" y="443"/>
                    </a:lnTo>
                    <a:lnTo>
                      <a:pt x="714" y="445"/>
                    </a:lnTo>
                    <a:lnTo>
                      <a:pt x="650" y="454"/>
                    </a:lnTo>
                    <a:lnTo>
                      <a:pt x="633" y="456"/>
                    </a:lnTo>
                    <a:lnTo>
                      <a:pt x="608" y="460"/>
                    </a:lnTo>
                    <a:lnTo>
                      <a:pt x="585" y="463"/>
                    </a:lnTo>
                    <a:lnTo>
                      <a:pt x="520" y="472"/>
                    </a:lnTo>
                    <a:lnTo>
                      <a:pt x="455" y="481"/>
                    </a:lnTo>
                    <a:lnTo>
                      <a:pt x="411" y="487"/>
                    </a:lnTo>
                    <a:lnTo>
                      <a:pt x="391" y="490"/>
                    </a:lnTo>
                    <a:lnTo>
                      <a:pt x="359" y="494"/>
                    </a:lnTo>
                    <a:lnTo>
                      <a:pt x="344" y="496"/>
                    </a:lnTo>
                    <a:lnTo>
                      <a:pt x="337" y="497"/>
                    </a:lnTo>
                    <a:lnTo>
                      <a:pt x="337" y="497"/>
                    </a:lnTo>
                    <a:lnTo>
                      <a:pt x="334" y="498"/>
                    </a:lnTo>
                    <a:lnTo>
                      <a:pt x="331" y="498"/>
                    </a:lnTo>
                    <a:lnTo>
                      <a:pt x="329" y="499"/>
                    </a:lnTo>
                    <a:lnTo>
                      <a:pt x="329" y="499"/>
                    </a:lnTo>
                    <a:lnTo>
                      <a:pt x="328" y="499"/>
                    </a:lnTo>
                    <a:lnTo>
                      <a:pt x="327" y="499"/>
                    </a:lnTo>
                    <a:lnTo>
                      <a:pt x="326" y="499"/>
                    </a:lnTo>
                    <a:lnTo>
                      <a:pt x="325" y="499"/>
                    </a:lnTo>
                    <a:lnTo>
                      <a:pt x="325" y="499"/>
                    </a:lnTo>
                    <a:lnTo>
                      <a:pt x="324" y="499"/>
                    </a:lnTo>
                    <a:lnTo>
                      <a:pt x="323" y="500"/>
                    </a:lnTo>
                    <a:lnTo>
                      <a:pt x="323" y="500"/>
                    </a:lnTo>
                    <a:lnTo>
                      <a:pt x="322" y="500"/>
                    </a:lnTo>
                    <a:lnTo>
                      <a:pt x="322" y="500"/>
                    </a:lnTo>
                    <a:lnTo>
                      <a:pt x="321" y="500"/>
                    </a:lnTo>
                    <a:lnTo>
                      <a:pt x="321" y="500"/>
                    </a:lnTo>
                    <a:lnTo>
                      <a:pt x="320" y="500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8" y="500"/>
                    </a:lnTo>
                    <a:lnTo>
                      <a:pt x="316" y="501"/>
                    </a:lnTo>
                    <a:lnTo>
                      <a:pt x="309" y="501"/>
                    </a:lnTo>
                    <a:lnTo>
                      <a:pt x="261" y="508"/>
                    </a:lnTo>
                    <a:lnTo>
                      <a:pt x="242" y="511"/>
                    </a:lnTo>
                    <a:lnTo>
                      <a:pt x="196" y="517"/>
                    </a:lnTo>
                    <a:lnTo>
                      <a:pt x="170" y="521"/>
                    </a:lnTo>
                    <a:lnTo>
                      <a:pt x="161" y="522"/>
                    </a:lnTo>
                    <a:lnTo>
                      <a:pt x="132" y="526"/>
                    </a:lnTo>
                    <a:lnTo>
                      <a:pt x="115" y="529"/>
                    </a:lnTo>
                    <a:lnTo>
                      <a:pt x="77" y="534"/>
                    </a:lnTo>
                    <a:lnTo>
                      <a:pt x="67" y="535"/>
                    </a:lnTo>
                    <a:lnTo>
                      <a:pt x="56" y="537"/>
                    </a:lnTo>
                    <a:lnTo>
                      <a:pt x="55" y="537"/>
                    </a:lnTo>
                    <a:lnTo>
                      <a:pt x="53" y="537"/>
                    </a:lnTo>
                    <a:lnTo>
                      <a:pt x="50" y="538"/>
                    </a:lnTo>
                    <a:lnTo>
                      <a:pt x="49" y="538"/>
                    </a:lnTo>
                    <a:lnTo>
                      <a:pt x="48" y="538"/>
                    </a:lnTo>
                    <a:lnTo>
                      <a:pt x="43" y="539"/>
                    </a:lnTo>
                    <a:lnTo>
                      <a:pt x="35" y="540"/>
                    </a:lnTo>
                    <a:lnTo>
                      <a:pt x="33" y="540"/>
                    </a:lnTo>
                    <a:lnTo>
                      <a:pt x="29" y="541"/>
                    </a:lnTo>
                    <a:lnTo>
                      <a:pt x="28" y="541"/>
                    </a:lnTo>
                    <a:lnTo>
                      <a:pt x="18" y="542"/>
                    </a:lnTo>
                    <a:lnTo>
                      <a:pt x="14" y="543"/>
                    </a:lnTo>
                    <a:lnTo>
                      <a:pt x="12" y="543"/>
                    </a:lnTo>
                    <a:lnTo>
                      <a:pt x="12" y="543"/>
                    </a:lnTo>
                    <a:lnTo>
                      <a:pt x="12" y="541"/>
                    </a:lnTo>
                    <a:lnTo>
                      <a:pt x="12" y="540"/>
                    </a:lnTo>
                    <a:lnTo>
                      <a:pt x="12" y="539"/>
                    </a:lnTo>
                    <a:lnTo>
                      <a:pt x="12" y="538"/>
                    </a:lnTo>
                    <a:lnTo>
                      <a:pt x="12" y="530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6"/>
                    </a:lnTo>
                    <a:lnTo>
                      <a:pt x="12" y="526"/>
                    </a:lnTo>
                    <a:lnTo>
                      <a:pt x="12" y="525"/>
                    </a:lnTo>
                    <a:lnTo>
                      <a:pt x="12" y="525"/>
                    </a:lnTo>
                    <a:lnTo>
                      <a:pt x="11" y="523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6"/>
                    </a:lnTo>
                    <a:lnTo>
                      <a:pt x="11" y="515"/>
                    </a:lnTo>
                    <a:lnTo>
                      <a:pt x="11" y="510"/>
                    </a:lnTo>
                    <a:lnTo>
                      <a:pt x="11" y="509"/>
                    </a:lnTo>
                    <a:lnTo>
                      <a:pt x="11" y="508"/>
                    </a:lnTo>
                    <a:lnTo>
                      <a:pt x="11" y="507"/>
                    </a:lnTo>
                    <a:lnTo>
                      <a:pt x="11" y="507"/>
                    </a:lnTo>
                    <a:lnTo>
                      <a:pt x="11" y="502"/>
                    </a:lnTo>
                    <a:lnTo>
                      <a:pt x="10" y="498"/>
                    </a:lnTo>
                    <a:lnTo>
                      <a:pt x="10" y="494"/>
                    </a:lnTo>
                    <a:lnTo>
                      <a:pt x="9" y="483"/>
                    </a:lnTo>
                    <a:lnTo>
                      <a:pt x="9" y="480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11" y="474"/>
                    </a:lnTo>
                    <a:lnTo>
                      <a:pt x="10" y="469"/>
                    </a:lnTo>
                    <a:lnTo>
                      <a:pt x="9" y="462"/>
                    </a:lnTo>
                    <a:lnTo>
                      <a:pt x="9" y="462"/>
                    </a:lnTo>
                    <a:lnTo>
                      <a:pt x="9" y="461"/>
                    </a:lnTo>
                    <a:lnTo>
                      <a:pt x="9" y="460"/>
                    </a:lnTo>
                    <a:lnTo>
                      <a:pt x="9" y="458"/>
                    </a:lnTo>
                    <a:lnTo>
                      <a:pt x="9" y="455"/>
                    </a:lnTo>
                    <a:lnTo>
                      <a:pt x="9" y="455"/>
                    </a:lnTo>
                    <a:lnTo>
                      <a:pt x="9" y="450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8" y="442"/>
                    </a:lnTo>
                    <a:lnTo>
                      <a:pt x="8" y="439"/>
                    </a:lnTo>
                    <a:lnTo>
                      <a:pt x="8" y="438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3"/>
                    </a:lnTo>
                    <a:lnTo>
                      <a:pt x="8" y="431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8" y="428"/>
                    </a:lnTo>
                    <a:lnTo>
                      <a:pt x="8" y="427"/>
                    </a:lnTo>
                    <a:lnTo>
                      <a:pt x="7" y="422"/>
                    </a:lnTo>
                    <a:lnTo>
                      <a:pt x="7" y="415"/>
                    </a:lnTo>
                    <a:lnTo>
                      <a:pt x="7" y="411"/>
                    </a:lnTo>
                    <a:lnTo>
                      <a:pt x="7" y="408"/>
                    </a:lnTo>
                    <a:lnTo>
                      <a:pt x="7" y="408"/>
                    </a:lnTo>
                    <a:lnTo>
                      <a:pt x="7" y="405"/>
                    </a:lnTo>
                    <a:lnTo>
                      <a:pt x="7" y="401"/>
                    </a:lnTo>
                    <a:lnTo>
                      <a:pt x="7" y="400"/>
                    </a:lnTo>
                    <a:lnTo>
                      <a:pt x="7" y="398"/>
                    </a:lnTo>
                    <a:lnTo>
                      <a:pt x="7" y="397"/>
                    </a:lnTo>
                    <a:lnTo>
                      <a:pt x="7" y="397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7" y="395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6" y="388"/>
                    </a:lnTo>
                    <a:lnTo>
                      <a:pt x="6" y="385"/>
                    </a:lnTo>
                    <a:lnTo>
                      <a:pt x="6" y="383"/>
                    </a:lnTo>
                    <a:lnTo>
                      <a:pt x="5" y="371"/>
                    </a:lnTo>
                    <a:lnTo>
                      <a:pt x="5" y="356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4" y="336"/>
                    </a:lnTo>
                    <a:lnTo>
                      <a:pt x="4" y="330"/>
                    </a:lnTo>
                    <a:lnTo>
                      <a:pt x="3" y="325"/>
                    </a:lnTo>
                    <a:lnTo>
                      <a:pt x="3" y="325"/>
                    </a:lnTo>
                    <a:lnTo>
                      <a:pt x="3" y="322"/>
                    </a:lnTo>
                    <a:lnTo>
                      <a:pt x="3" y="315"/>
                    </a:lnTo>
                    <a:lnTo>
                      <a:pt x="3" y="308"/>
                    </a:lnTo>
                    <a:lnTo>
                      <a:pt x="2" y="293"/>
                    </a:lnTo>
                    <a:lnTo>
                      <a:pt x="2" y="287"/>
                    </a:lnTo>
                    <a:lnTo>
                      <a:pt x="1" y="286"/>
                    </a:lnTo>
                    <a:lnTo>
                      <a:pt x="1" y="285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6" y="262"/>
                    </a:lnTo>
                    <a:lnTo>
                      <a:pt x="10" y="262"/>
                    </a:lnTo>
                    <a:lnTo>
                      <a:pt x="12" y="262"/>
                    </a:lnTo>
                    <a:lnTo>
                      <a:pt x="12" y="253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1" y="244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10" y="226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199"/>
                    </a:lnTo>
                    <a:lnTo>
                      <a:pt x="8" y="198"/>
                    </a:lnTo>
                    <a:lnTo>
                      <a:pt x="8" y="191"/>
                    </a:lnTo>
                    <a:lnTo>
                      <a:pt x="7" y="167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3"/>
                    </a:lnTo>
                    <a:lnTo>
                      <a:pt x="4" y="130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3" y="109"/>
                    </a:lnTo>
                    <a:lnTo>
                      <a:pt x="3" y="106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1" y="86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1" y="46"/>
                    </a:lnTo>
                  </a:path>
                </a:pathLst>
              </a:custGeom>
              <a:noFill/>
              <a:ln w="17463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598"/>
              <p:cNvSpPr>
                <a:spLocks/>
              </p:cNvSpPr>
              <p:nvPr/>
            </p:nvSpPr>
            <p:spPr bwMode="auto">
              <a:xfrm>
                <a:off x="8132763" y="5732460"/>
                <a:ext cx="7937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599"/>
              <p:cNvSpPr>
                <a:spLocks/>
              </p:cNvSpPr>
              <p:nvPr/>
            </p:nvSpPr>
            <p:spPr bwMode="auto">
              <a:xfrm>
                <a:off x="8137526" y="5749923"/>
                <a:ext cx="9525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4" y="19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1" y="1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600"/>
              <p:cNvSpPr>
                <a:spLocks/>
              </p:cNvSpPr>
              <p:nvPr/>
            </p:nvSpPr>
            <p:spPr bwMode="auto">
              <a:xfrm>
                <a:off x="8145463" y="5786435"/>
                <a:ext cx="31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601"/>
              <p:cNvSpPr>
                <a:spLocks/>
              </p:cNvSpPr>
              <p:nvPr/>
            </p:nvSpPr>
            <p:spPr bwMode="auto">
              <a:xfrm>
                <a:off x="8140701" y="5808660"/>
                <a:ext cx="6350" cy="333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0" y="21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0" y="2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602"/>
              <p:cNvSpPr>
                <a:spLocks/>
              </p:cNvSpPr>
              <p:nvPr/>
            </p:nvSpPr>
            <p:spPr bwMode="auto">
              <a:xfrm>
                <a:off x="8131176" y="5846760"/>
                <a:ext cx="7937" cy="1428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603"/>
              <p:cNvSpPr>
                <a:spLocks/>
              </p:cNvSpPr>
              <p:nvPr/>
            </p:nvSpPr>
            <p:spPr bwMode="auto">
              <a:xfrm>
                <a:off x="8126413" y="5867398"/>
                <a:ext cx="7937" cy="301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2" y="19"/>
                  </a:cxn>
                  <a:cxn ang="0">
                    <a:pos x="4" y="19"/>
                  </a:cxn>
                  <a:cxn ang="0">
                    <a:pos x="5" y="1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lnTo>
                      <a:pt x="2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604"/>
              <p:cNvSpPr>
                <a:spLocks/>
              </p:cNvSpPr>
              <p:nvPr/>
            </p:nvSpPr>
            <p:spPr bwMode="auto">
              <a:xfrm>
                <a:off x="8139113" y="5897560"/>
                <a:ext cx="635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605"/>
              <p:cNvSpPr>
                <a:spLocks/>
              </p:cNvSpPr>
              <p:nvPr/>
            </p:nvSpPr>
            <p:spPr bwMode="auto">
              <a:xfrm>
                <a:off x="8150226" y="5915023"/>
                <a:ext cx="127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1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606"/>
              <p:cNvSpPr>
                <a:spLocks/>
              </p:cNvSpPr>
              <p:nvPr/>
            </p:nvSpPr>
            <p:spPr bwMode="auto">
              <a:xfrm>
                <a:off x="8169276" y="5934073"/>
                <a:ext cx="7937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607"/>
              <p:cNvSpPr>
                <a:spLocks/>
              </p:cNvSpPr>
              <p:nvPr/>
            </p:nvSpPr>
            <p:spPr bwMode="auto">
              <a:xfrm>
                <a:off x="8181976" y="5930898"/>
                <a:ext cx="26987" cy="20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1" y="12"/>
                  </a:cxn>
                  <a:cxn ang="0">
                    <a:pos x="14" y="12"/>
                  </a:cxn>
                  <a:cxn ang="0">
                    <a:pos x="17" y="13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7" y="1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608"/>
              <p:cNvSpPr>
                <a:spLocks/>
              </p:cNvSpPr>
              <p:nvPr/>
            </p:nvSpPr>
            <p:spPr bwMode="auto">
              <a:xfrm>
                <a:off x="8213726" y="5948360"/>
                <a:ext cx="17462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609"/>
              <p:cNvSpPr>
                <a:spLocks/>
              </p:cNvSpPr>
              <p:nvPr/>
            </p:nvSpPr>
            <p:spPr bwMode="auto">
              <a:xfrm>
                <a:off x="8234363" y="5938835"/>
                <a:ext cx="317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20" y="1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2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610"/>
              <p:cNvSpPr>
                <a:spLocks/>
              </p:cNvSpPr>
              <p:nvPr/>
            </p:nvSpPr>
            <p:spPr bwMode="auto">
              <a:xfrm>
                <a:off x="8272463" y="5940423"/>
                <a:ext cx="158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0" y="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611"/>
              <p:cNvSpPr>
                <a:spLocks/>
              </p:cNvSpPr>
              <p:nvPr/>
            </p:nvSpPr>
            <p:spPr bwMode="auto">
              <a:xfrm>
                <a:off x="8293101" y="5948360"/>
                <a:ext cx="127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5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7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8" y="17"/>
                  </a:cxn>
                  <a:cxn ang="0">
                    <a:pos x="8" y="19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612"/>
              <p:cNvSpPr>
                <a:spLocks/>
              </p:cNvSpPr>
              <p:nvPr/>
            </p:nvSpPr>
            <p:spPr bwMode="auto">
              <a:xfrm>
                <a:off x="8307388" y="5984872"/>
                <a:ext cx="6350" cy="14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4" y="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613"/>
              <p:cNvSpPr>
                <a:spLocks/>
              </p:cNvSpPr>
              <p:nvPr/>
            </p:nvSpPr>
            <p:spPr bwMode="auto">
              <a:xfrm>
                <a:off x="8318501" y="5994397"/>
                <a:ext cx="14287" cy="206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8" y="13"/>
                  </a:cxn>
                  <a:cxn ang="0">
                    <a:pos x="8" y="13"/>
                  </a:cxn>
                </a:cxnLst>
                <a:rect l="0" t="0" r="r" b="b"/>
                <a:pathLst>
                  <a:path w="9" h="13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614"/>
              <p:cNvSpPr>
                <a:spLocks/>
              </p:cNvSpPr>
              <p:nvPr/>
            </p:nvSpPr>
            <p:spPr bwMode="auto">
              <a:xfrm>
                <a:off x="8323263" y="6021385"/>
                <a:ext cx="6350" cy="142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615"/>
              <p:cNvSpPr>
                <a:spLocks/>
              </p:cNvSpPr>
              <p:nvPr/>
            </p:nvSpPr>
            <p:spPr bwMode="auto">
              <a:xfrm>
                <a:off x="8326438" y="6042022"/>
                <a:ext cx="14287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8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616"/>
              <p:cNvSpPr>
                <a:spLocks/>
              </p:cNvSpPr>
              <p:nvPr/>
            </p:nvSpPr>
            <p:spPr bwMode="auto">
              <a:xfrm>
                <a:off x="8339138" y="6076947"/>
                <a:ext cx="1587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617"/>
              <p:cNvSpPr>
                <a:spLocks/>
              </p:cNvSpPr>
              <p:nvPr/>
            </p:nvSpPr>
            <p:spPr bwMode="auto">
              <a:xfrm>
                <a:off x="8331201" y="6099172"/>
                <a:ext cx="7937" cy="301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19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5" y="13"/>
                    </a:lnTo>
                    <a:lnTo>
                      <a:pt x="2" y="17"/>
                    </a:lnTo>
                    <a:lnTo>
                      <a:pt x="0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618"/>
              <p:cNvSpPr>
                <a:spLocks/>
              </p:cNvSpPr>
              <p:nvPr/>
            </p:nvSpPr>
            <p:spPr bwMode="auto">
              <a:xfrm>
                <a:off x="8315326" y="6134097"/>
                <a:ext cx="11112" cy="111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619"/>
              <p:cNvSpPr>
                <a:spLocks/>
              </p:cNvSpPr>
              <p:nvPr/>
            </p:nvSpPr>
            <p:spPr bwMode="auto">
              <a:xfrm>
                <a:off x="8289926" y="6148385"/>
                <a:ext cx="19050" cy="285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620"/>
              <p:cNvSpPr>
                <a:spLocks/>
              </p:cNvSpPr>
              <p:nvPr/>
            </p:nvSpPr>
            <p:spPr bwMode="auto">
              <a:xfrm>
                <a:off x="8289926" y="6181722"/>
                <a:ext cx="4762" cy="17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3" y="11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621"/>
              <p:cNvSpPr>
                <a:spLocks/>
              </p:cNvSpPr>
              <p:nvPr/>
            </p:nvSpPr>
            <p:spPr bwMode="auto">
              <a:xfrm>
                <a:off x="8274051" y="6203947"/>
                <a:ext cx="22225" cy="1428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622"/>
              <p:cNvSpPr>
                <a:spLocks/>
              </p:cNvSpPr>
              <p:nvPr/>
            </p:nvSpPr>
            <p:spPr bwMode="auto">
              <a:xfrm>
                <a:off x="8259763" y="6218235"/>
                <a:ext cx="7937" cy="79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623"/>
              <p:cNvSpPr>
                <a:spLocks/>
              </p:cNvSpPr>
              <p:nvPr/>
            </p:nvSpPr>
            <p:spPr bwMode="auto">
              <a:xfrm>
                <a:off x="8226426" y="6226172"/>
                <a:ext cx="26987" cy="95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624"/>
              <p:cNvSpPr>
                <a:spLocks/>
              </p:cNvSpPr>
              <p:nvPr/>
            </p:nvSpPr>
            <p:spPr bwMode="auto">
              <a:xfrm>
                <a:off x="8210551" y="6240460"/>
                <a:ext cx="14287" cy="15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625"/>
              <p:cNvSpPr>
                <a:spLocks/>
              </p:cNvSpPr>
              <p:nvPr/>
            </p:nvSpPr>
            <p:spPr bwMode="auto">
              <a:xfrm>
                <a:off x="8169276" y="6235697"/>
                <a:ext cx="34925" cy="4762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22" y="3"/>
                    </a:moveTo>
                    <a:lnTo>
                      <a:pt x="22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626"/>
              <p:cNvSpPr>
                <a:spLocks/>
              </p:cNvSpPr>
              <p:nvPr/>
            </p:nvSpPr>
            <p:spPr bwMode="auto">
              <a:xfrm>
                <a:off x="8150226" y="6229347"/>
                <a:ext cx="14287" cy="63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627"/>
              <p:cNvSpPr>
                <a:spLocks/>
              </p:cNvSpPr>
              <p:nvPr/>
            </p:nvSpPr>
            <p:spPr bwMode="auto">
              <a:xfrm>
                <a:off x="8126413" y="6238872"/>
                <a:ext cx="22225" cy="190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5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0" y="12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628"/>
              <p:cNvSpPr>
                <a:spLocks/>
              </p:cNvSpPr>
              <p:nvPr/>
            </p:nvSpPr>
            <p:spPr bwMode="auto">
              <a:xfrm>
                <a:off x="8104188" y="6259510"/>
                <a:ext cx="17462" cy="3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6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Line 629"/>
              <p:cNvSpPr>
                <a:spLocks noChangeShapeType="1"/>
              </p:cNvSpPr>
              <p:nvPr/>
            </p:nvSpPr>
            <p:spPr bwMode="auto">
              <a:xfrm flipH="1">
                <a:off x="8064501" y="6262685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Line 630"/>
              <p:cNvSpPr>
                <a:spLocks noChangeShapeType="1"/>
              </p:cNvSpPr>
              <p:nvPr/>
            </p:nvSpPr>
            <p:spPr bwMode="auto">
              <a:xfrm flipH="1">
                <a:off x="8042276" y="626903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631"/>
              <p:cNvSpPr>
                <a:spLocks/>
              </p:cNvSpPr>
              <p:nvPr/>
            </p:nvSpPr>
            <p:spPr bwMode="auto">
              <a:xfrm>
                <a:off x="8002588" y="6272210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6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6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632"/>
              <p:cNvSpPr>
                <a:spLocks/>
              </p:cNvSpPr>
              <p:nvPr/>
            </p:nvSpPr>
            <p:spPr bwMode="auto">
              <a:xfrm>
                <a:off x="7980363" y="6276972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633"/>
              <p:cNvSpPr>
                <a:spLocks/>
              </p:cNvSpPr>
              <p:nvPr/>
            </p:nvSpPr>
            <p:spPr bwMode="auto">
              <a:xfrm>
                <a:off x="7939088" y="6280147"/>
                <a:ext cx="34925" cy="47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0" t="0" r="r" b="b"/>
                <a:pathLst>
                  <a:path w="22" h="3">
                    <a:moveTo>
                      <a:pt x="22" y="0"/>
                    </a:move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Line 634"/>
              <p:cNvSpPr>
                <a:spLocks noChangeShapeType="1"/>
              </p:cNvSpPr>
              <p:nvPr/>
            </p:nvSpPr>
            <p:spPr bwMode="auto">
              <a:xfrm flipH="1">
                <a:off x="7916863" y="6286497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635"/>
              <p:cNvSpPr>
                <a:spLocks/>
              </p:cNvSpPr>
              <p:nvPr/>
            </p:nvSpPr>
            <p:spPr bwMode="auto">
              <a:xfrm>
                <a:off x="7877176" y="628967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Line 636"/>
              <p:cNvSpPr>
                <a:spLocks noChangeShapeType="1"/>
              </p:cNvSpPr>
              <p:nvPr/>
            </p:nvSpPr>
            <p:spPr bwMode="auto">
              <a:xfrm flipH="1">
                <a:off x="7854951" y="6294435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Line 637"/>
              <p:cNvSpPr>
                <a:spLocks noChangeShapeType="1"/>
              </p:cNvSpPr>
              <p:nvPr/>
            </p:nvSpPr>
            <p:spPr bwMode="auto">
              <a:xfrm flipH="1">
                <a:off x="7815263" y="6297610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638"/>
              <p:cNvSpPr>
                <a:spLocks/>
              </p:cNvSpPr>
              <p:nvPr/>
            </p:nvSpPr>
            <p:spPr bwMode="auto">
              <a:xfrm>
                <a:off x="7791451" y="63039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Line 639"/>
              <p:cNvSpPr>
                <a:spLocks noChangeShapeType="1"/>
              </p:cNvSpPr>
              <p:nvPr/>
            </p:nvSpPr>
            <p:spPr bwMode="auto">
              <a:xfrm flipH="1">
                <a:off x="7751763" y="6307135"/>
                <a:ext cx="34925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Line 640"/>
              <p:cNvSpPr>
                <a:spLocks noChangeShapeType="1"/>
              </p:cNvSpPr>
              <p:nvPr/>
            </p:nvSpPr>
            <p:spPr bwMode="auto">
              <a:xfrm flipH="1">
                <a:off x="7729538" y="6311897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641"/>
              <p:cNvSpPr>
                <a:spLocks/>
              </p:cNvSpPr>
              <p:nvPr/>
            </p:nvSpPr>
            <p:spPr bwMode="auto">
              <a:xfrm>
                <a:off x="7689851" y="631507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8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Line 642"/>
              <p:cNvSpPr>
                <a:spLocks noChangeShapeType="1"/>
              </p:cNvSpPr>
              <p:nvPr/>
            </p:nvSpPr>
            <p:spPr bwMode="auto">
              <a:xfrm flipH="1">
                <a:off x="7667626" y="6319835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643"/>
              <p:cNvSpPr>
                <a:spLocks/>
              </p:cNvSpPr>
              <p:nvPr/>
            </p:nvSpPr>
            <p:spPr bwMode="auto">
              <a:xfrm>
                <a:off x="7627938" y="6324597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3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Line 644"/>
              <p:cNvSpPr>
                <a:spLocks noChangeShapeType="1"/>
              </p:cNvSpPr>
              <p:nvPr/>
            </p:nvSpPr>
            <p:spPr bwMode="auto">
              <a:xfrm flipH="1">
                <a:off x="7604126" y="6329360"/>
                <a:ext cx="17462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Line 645"/>
              <p:cNvSpPr>
                <a:spLocks noChangeShapeType="1"/>
              </p:cNvSpPr>
              <p:nvPr/>
            </p:nvSpPr>
            <p:spPr bwMode="auto">
              <a:xfrm flipH="1">
                <a:off x="7564438" y="6332535"/>
                <a:ext cx="34925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646"/>
              <p:cNvSpPr>
                <a:spLocks/>
              </p:cNvSpPr>
              <p:nvPr/>
            </p:nvSpPr>
            <p:spPr bwMode="auto">
              <a:xfrm>
                <a:off x="7542213" y="6338885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647"/>
              <p:cNvSpPr>
                <a:spLocks/>
              </p:cNvSpPr>
              <p:nvPr/>
            </p:nvSpPr>
            <p:spPr bwMode="auto">
              <a:xfrm>
                <a:off x="7502526" y="6340472"/>
                <a:ext cx="33337" cy="63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21" y="0"/>
                    </a:moveTo>
                    <a:lnTo>
                      <a:pt x="15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648"/>
              <p:cNvSpPr>
                <a:spLocks/>
              </p:cNvSpPr>
              <p:nvPr/>
            </p:nvSpPr>
            <p:spPr bwMode="auto">
              <a:xfrm>
                <a:off x="7480301" y="6346822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649"/>
              <p:cNvSpPr>
                <a:spLocks/>
              </p:cNvSpPr>
              <p:nvPr/>
            </p:nvSpPr>
            <p:spPr bwMode="auto">
              <a:xfrm>
                <a:off x="7440613" y="6349997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9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Line 650"/>
              <p:cNvSpPr>
                <a:spLocks noChangeShapeType="1"/>
              </p:cNvSpPr>
              <p:nvPr/>
            </p:nvSpPr>
            <p:spPr bwMode="auto">
              <a:xfrm flipH="1">
                <a:off x="7416801" y="6356347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651"/>
              <p:cNvSpPr>
                <a:spLocks/>
              </p:cNvSpPr>
              <p:nvPr/>
            </p:nvSpPr>
            <p:spPr bwMode="auto">
              <a:xfrm>
                <a:off x="7377113" y="635952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1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1" y="1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652"/>
              <p:cNvSpPr>
                <a:spLocks/>
              </p:cNvSpPr>
              <p:nvPr/>
            </p:nvSpPr>
            <p:spPr bwMode="auto">
              <a:xfrm>
                <a:off x="7354888" y="6364285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6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Line 653"/>
              <p:cNvSpPr>
                <a:spLocks noChangeShapeType="1"/>
              </p:cNvSpPr>
              <p:nvPr/>
            </p:nvSpPr>
            <p:spPr bwMode="auto">
              <a:xfrm flipH="1">
                <a:off x="7315201" y="6369047"/>
                <a:ext cx="33337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Line 654"/>
              <p:cNvSpPr>
                <a:spLocks noChangeShapeType="1"/>
              </p:cNvSpPr>
              <p:nvPr/>
            </p:nvSpPr>
            <p:spPr bwMode="auto">
              <a:xfrm flipH="1">
                <a:off x="7292976" y="6373810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Line 655"/>
              <p:cNvSpPr>
                <a:spLocks noChangeShapeType="1"/>
              </p:cNvSpPr>
              <p:nvPr/>
            </p:nvSpPr>
            <p:spPr bwMode="auto">
              <a:xfrm flipH="1">
                <a:off x="7253288" y="6376985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656"/>
              <p:cNvSpPr>
                <a:spLocks/>
              </p:cNvSpPr>
              <p:nvPr/>
            </p:nvSpPr>
            <p:spPr bwMode="auto">
              <a:xfrm>
                <a:off x="7229476" y="6381747"/>
                <a:ext cx="17462" cy="3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Line 657"/>
              <p:cNvSpPr>
                <a:spLocks noChangeShapeType="1"/>
              </p:cNvSpPr>
              <p:nvPr/>
            </p:nvSpPr>
            <p:spPr bwMode="auto">
              <a:xfrm flipH="1">
                <a:off x="7189788" y="6384922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Line 658"/>
              <p:cNvSpPr>
                <a:spLocks noChangeShapeType="1"/>
              </p:cNvSpPr>
              <p:nvPr/>
            </p:nvSpPr>
            <p:spPr bwMode="auto">
              <a:xfrm flipH="1">
                <a:off x="7167563" y="6391272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Line 659"/>
              <p:cNvSpPr>
                <a:spLocks noChangeShapeType="1"/>
              </p:cNvSpPr>
              <p:nvPr/>
            </p:nvSpPr>
            <p:spPr bwMode="auto">
              <a:xfrm flipH="1">
                <a:off x="7127876" y="6394447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Line 660"/>
              <p:cNvSpPr>
                <a:spLocks noChangeShapeType="1"/>
              </p:cNvSpPr>
              <p:nvPr/>
            </p:nvSpPr>
            <p:spPr bwMode="auto">
              <a:xfrm flipH="1">
                <a:off x="7105651" y="6399210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661"/>
              <p:cNvSpPr>
                <a:spLocks/>
              </p:cNvSpPr>
              <p:nvPr/>
            </p:nvSpPr>
            <p:spPr bwMode="auto">
              <a:xfrm>
                <a:off x="7065963" y="6402385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662"/>
              <p:cNvSpPr>
                <a:spLocks/>
              </p:cNvSpPr>
              <p:nvPr/>
            </p:nvSpPr>
            <p:spPr bwMode="auto">
              <a:xfrm>
                <a:off x="7042151" y="64087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663"/>
              <p:cNvSpPr>
                <a:spLocks/>
              </p:cNvSpPr>
              <p:nvPr/>
            </p:nvSpPr>
            <p:spPr bwMode="auto">
              <a:xfrm>
                <a:off x="7002463" y="6411910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4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664"/>
              <p:cNvSpPr>
                <a:spLocks/>
              </p:cNvSpPr>
              <p:nvPr/>
            </p:nvSpPr>
            <p:spPr bwMode="auto">
              <a:xfrm>
                <a:off x="6999288" y="6397622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665"/>
              <p:cNvSpPr>
                <a:spLocks/>
              </p:cNvSpPr>
              <p:nvPr/>
            </p:nvSpPr>
            <p:spPr bwMode="auto">
              <a:xfrm>
                <a:off x="6997701" y="6357935"/>
                <a:ext cx="1587" cy="33337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1">
                    <a:moveTo>
                      <a:pt x="1" y="21"/>
                    </a:move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666"/>
              <p:cNvSpPr>
                <a:spLocks/>
              </p:cNvSpPr>
              <p:nvPr/>
            </p:nvSpPr>
            <p:spPr bwMode="auto">
              <a:xfrm>
                <a:off x="6996113" y="6334122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667"/>
              <p:cNvSpPr>
                <a:spLocks/>
              </p:cNvSpPr>
              <p:nvPr/>
            </p:nvSpPr>
            <p:spPr bwMode="auto">
              <a:xfrm>
                <a:off x="6994526" y="6296022"/>
                <a:ext cx="3175" cy="3333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1">
                    <a:moveTo>
                      <a:pt x="0" y="21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668"/>
              <p:cNvSpPr>
                <a:spLocks/>
              </p:cNvSpPr>
              <p:nvPr/>
            </p:nvSpPr>
            <p:spPr bwMode="auto">
              <a:xfrm>
                <a:off x="6994526" y="6273797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669"/>
              <p:cNvSpPr>
                <a:spLocks/>
              </p:cNvSpPr>
              <p:nvPr/>
            </p:nvSpPr>
            <p:spPr bwMode="auto">
              <a:xfrm>
                <a:off x="6992938" y="6232522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670"/>
              <p:cNvSpPr>
                <a:spLocks/>
              </p:cNvSpPr>
              <p:nvPr/>
            </p:nvSpPr>
            <p:spPr bwMode="auto">
              <a:xfrm>
                <a:off x="6991351" y="6210297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671"/>
              <p:cNvSpPr>
                <a:spLocks/>
              </p:cNvSpPr>
              <p:nvPr/>
            </p:nvSpPr>
            <p:spPr bwMode="auto">
              <a:xfrm>
                <a:off x="6989763" y="61706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0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672"/>
              <p:cNvSpPr>
                <a:spLocks/>
              </p:cNvSpPr>
              <p:nvPr/>
            </p:nvSpPr>
            <p:spPr bwMode="auto">
              <a:xfrm>
                <a:off x="6988176" y="6146797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10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673"/>
              <p:cNvSpPr>
                <a:spLocks/>
              </p:cNvSpPr>
              <p:nvPr/>
            </p:nvSpPr>
            <p:spPr bwMode="auto">
              <a:xfrm>
                <a:off x="6986588" y="61071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674"/>
              <p:cNvSpPr>
                <a:spLocks/>
              </p:cNvSpPr>
              <p:nvPr/>
            </p:nvSpPr>
            <p:spPr bwMode="auto">
              <a:xfrm>
                <a:off x="6986588" y="6084885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675"/>
              <p:cNvSpPr>
                <a:spLocks/>
              </p:cNvSpPr>
              <p:nvPr/>
            </p:nvSpPr>
            <p:spPr bwMode="auto">
              <a:xfrm>
                <a:off x="6985001" y="60436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Line 676"/>
              <p:cNvSpPr>
                <a:spLocks noChangeShapeType="1"/>
              </p:cNvSpPr>
              <p:nvPr/>
            </p:nvSpPr>
            <p:spPr bwMode="auto">
              <a:xfrm flipV="1">
                <a:off x="6983413" y="6021385"/>
                <a:ext cx="1587" cy="174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677"/>
              <p:cNvSpPr>
                <a:spLocks/>
              </p:cNvSpPr>
              <p:nvPr/>
            </p:nvSpPr>
            <p:spPr bwMode="auto">
              <a:xfrm>
                <a:off x="6981826" y="5981697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678"/>
              <p:cNvSpPr>
                <a:spLocks/>
              </p:cNvSpPr>
              <p:nvPr/>
            </p:nvSpPr>
            <p:spPr bwMode="auto">
              <a:xfrm>
                <a:off x="6980238" y="5970585"/>
                <a:ext cx="12700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679"/>
              <p:cNvSpPr>
                <a:spLocks/>
              </p:cNvSpPr>
              <p:nvPr/>
            </p:nvSpPr>
            <p:spPr bwMode="auto">
              <a:xfrm>
                <a:off x="6997701" y="593566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680"/>
              <p:cNvSpPr>
                <a:spLocks/>
              </p:cNvSpPr>
              <p:nvPr/>
            </p:nvSpPr>
            <p:spPr bwMode="auto">
              <a:xfrm>
                <a:off x="6996113" y="5913435"/>
                <a:ext cx="1587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681"/>
              <p:cNvSpPr>
                <a:spLocks/>
              </p:cNvSpPr>
              <p:nvPr/>
            </p:nvSpPr>
            <p:spPr bwMode="auto">
              <a:xfrm>
                <a:off x="6994526" y="587216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682"/>
              <p:cNvSpPr>
                <a:spLocks/>
              </p:cNvSpPr>
              <p:nvPr/>
            </p:nvSpPr>
            <p:spPr bwMode="auto">
              <a:xfrm>
                <a:off x="6992938" y="5849935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683"/>
              <p:cNvSpPr>
                <a:spLocks/>
              </p:cNvSpPr>
              <p:nvPr/>
            </p:nvSpPr>
            <p:spPr bwMode="auto">
              <a:xfrm>
                <a:off x="6989763" y="5810248"/>
                <a:ext cx="3175" cy="33337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21">
                    <a:moveTo>
                      <a:pt x="2" y="21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684"/>
              <p:cNvSpPr>
                <a:spLocks/>
              </p:cNvSpPr>
              <p:nvPr/>
            </p:nvSpPr>
            <p:spPr bwMode="auto">
              <a:xfrm>
                <a:off x="6988176" y="5786435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1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685"/>
              <p:cNvSpPr>
                <a:spLocks/>
              </p:cNvSpPr>
              <p:nvPr/>
            </p:nvSpPr>
            <p:spPr bwMode="auto">
              <a:xfrm>
                <a:off x="6986588" y="5746748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1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1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686"/>
              <p:cNvSpPr>
                <a:spLocks/>
              </p:cNvSpPr>
              <p:nvPr/>
            </p:nvSpPr>
            <p:spPr bwMode="auto">
              <a:xfrm>
                <a:off x="6985001" y="5724523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15" name="Group 891"/>
              <p:cNvGrpSpPr>
                <a:grpSpLocks/>
              </p:cNvGrpSpPr>
              <p:nvPr/>
            </p:nvGrpSpPr>
            <p:grpSpPr bwMode="auto">
              <a:xfrm>
                <a:off x="6996113" y="6230935"/>
                <a:ext cx="687387" cy="163512"/>
                <a:chOff x="4407" y="3925"/>
                <a:chExt cx="433" cy="103"/>
              </a:xfrm>
            </p:grpSpPr>
            <p:sp>
              <p:nvSpPr>
                <p:cNvPr id="1715" name="Freeform 691"/>
                <p:cNvSpPr>
                  <a:spLocks/>
                </p:cNvSpPr>
                <p:nvPr/>
              </p:nvSpPr>
              <p:spPr bwMode="auto">
                <a:xfrm>
                  <a:off x="4408" y="402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6" name="Freeform 692"/>
                <p:cNvSpPr>
                  <a:spLocks/>
                </p:cNvSpPr>
                <p:nvPr/>
              </p:nvSpPr>
              <p:spPr bwMode="auto">
                <a:xfrm>
                  <a:off x="4407" y="400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7" name="Freeform 693"/>
                <p:cNvSpPr>
                  <a:spLocks/>
                </p:cNvSpPr>
                <p:nvPr/>
              </p:nvSpPr>
              <p:spPr bwMode="auto">
                <a:xfrm>
                  <a:off x="4407" y="4006"/>
                  <a:ext cx="1" cy="8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8">
                      <a:moveTo>
                        <a:pt x="1" y="8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8" name="Freeform 694"/>
                <p:cNvSpPr>
                  <a:spLocks/>
                </p:cNvSpPr>
                <p:nvPr/>
              </p:nvSpPr>
              <p:spPr bwMode="auto">
                <a:xfrm>
                  <a:off x="4408" y="40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9" name="Freeform 695"/>
                <p:cNvSpPr>
                  <a:spLocks/>
                </p:cNvSpPr>
                <p:nvPr/>
              </p:nvSpPr>
              <p:spPr bwMode="auto">
                <a:xfrm>
                  <a:off x="4407" y="400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0" name="Line 696"/>
                <p:cNvSpPr>
                  <a:spLocks noChangeShapeType="1"/>
                </p:cNvSpPr>
                <p:nvPr/>
              </p:nvSpPr>
              <p:spPr bwMode="auto">
                <a:xfrm flipH="1">
                  <a:off x="4630" y="3936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1" name="Line 697"/>
                <p:cNvSpPr>
                  <a:spLocks noChangeShapeType="1"/>
                </p:cNvSpPr>
                <p:nvPr/>
              </p:nvSpPr>
              <p:spPr bwMode="auto">
                <a:xfrm>
                  <a:off x="4630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2" name="Line 698"/>
                <p:cNvSpPr>
                  <a:spLocks noChangeShapeType="1"/>
                </p:cNvSpPr>
                <p:nvPr/>
              </p:nvSpPr>
              <p:spPr bwMode="auto">
                <a:xfrm flipH="1">
                  <a:off x="4598" y="393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3" name="Line 699"/>
                <p:cNvSpPr>
                  <a:spLocks noChangeShapeType="1"/>
                </p:cNvSpPr>
                <p:nvPr/>
              </p:nvSpPr>
              <p:spPr bwMode="auto">
                <a:xfrm>
                  <a:off x="4594" y="393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4" name="Line 700"/>
                <p:cNvSpPr>
                  <a:spLocks noChangeShapeType="1"/>
                </p:cNvSpPr>
                <p:nvPr/>
              </p:nvSpPr>
              <p:spPr bwMode="auto">
                <a:xfrm flipH="1">
                  <a:off x="4584" y="393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5" name="Freeform 701"/>
                <p:cNvSpPr>
                  <a:spLocks/>
                </p:cNvSpPr>
                <p:nvPr/>
              </p:nvSpPr>
              <p:spPr bwMode="auto">
                <a:xfrm>
                  <a:off x="4611" y="393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6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4612" y="393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7" name="Line 703"/>
                <p:cNvSpPr>
                  <a:spLocks noChangeShapeType="1"/>
                </p:cNvSpPr>
                <p:nvPr/>
              </p:nvSpPr>
              <p:spPr bwMode="auto">
                <a:xfrm flipH="1">
                  <a:off x="4628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8" name="Line 704"/>
                <p:cNvSpPr>
                  <a:spLocks noChangeShapeType="1"/>
                </p:cNvSpPr>
                <p:nvPr/>
              </p:nvSpPr>
              <p:spPr bwMode="auto">
                <a:xfrm>
                  <a:off x="4579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9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600" y="3937"/>
                  <a:ext cx="8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0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4629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1" name="Line 707"/>
                <p:cNvSpPr>
                  <a:spLocks noChangeShapeType="1"/>
                </p:cNvSpPr>
                <p:nvPr/>
              </p:nvSpPr>
              <p:spPr bwMode="auto">
                <a:xfrm>
                  <a:off x="4579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2" name="Line 708"/>
                <p:cNvSpPr>
                  <a:spLocks noChangeShapeType="1"/>
                </p:cNvSpPr>
                <p:nvPr/>
              </p:nvSpPr>
              <p:spPr bwMode="auto">
                <a:xfrm>
                  <a:off x="458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3" name="Freeform 709"/>
                <p:cNvSpPr>
                  <a:spLocks/>
                </p:cNvSpPr>
                <p:nvPr/>
              </p:nvSpPr>
              <p:spPr bwMode="auto">
                <a:xfrm>
                  <a:off x="4619" y="393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4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4633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5" name="Line 711"/>
                <p:cNvSpPr>
                  <a:spLocks noChangeShapeType="1"/>
                </p:cNvSpPr>
                <p:nvPr/>
              </p:nvSpPr>
              <p:spPr bwMode="auto">
                <a:xfrm>
                  <a:off x="4598" y="393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6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4626" y="3936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7" name="Line 713"/>
                <p:cNvSpPr>
                  <a:spLocks noChangeShapeType="1"/>
                </p:cNvSpPr>
                <p:nvPr/>
              </p:nvSpPr>
              <p:spPr bwMode="auto">
                <a:xfrm>
                  <a:off x="4630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608" y="3936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9" name="Line 715"/>
                <p:cNvSpPr>
                  <a:spLocks noChangeShapeType="1"/>
                </p:cNvSpPr>
                <p:nvPr/>
              </p:nvSpPr>
              <p:spPr bwMode="auto">
                <a:xfrm>
                  <a:off x="4612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0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4632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1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457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2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4622" y="3936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3" name="Freeform 719"/>
                <p:cNvSpPr>
                  <a:spLocks/>
                </p:cNvSpPr>
                <p:nvPr/>
              </p:nvSpPr>
              <p:spPr bwMode="auto">
                <a:xfrm>
                  <a:off x="4588" y="3937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4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4621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5" name="Freeform 721"/>
                <p:cNvSpPr>
                  <a:spLocks/>
                </p:cNvSpPr>
                <p:nvPr/>
              </p:nvSpPr>
              <p:spPr bwMode="auto">
                <a:xfrm>
                  <a:off x="4579" y="3938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6" name="Line 722"/>
                <p:cNvSpPr>
                  <a:spLocks noChangeShapeType="1"/>
                </p:cNvSpPr>
                <p:nvPr/>
              </p:nvSpPr>
              <p:spPr bwMode="auto">
                <a:xfrm>
                  <a:off x="4695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7" name="Line 723"/>
                <p:cNvSpPr>
                  <a:spLocks noChangeShapeType="1"/>
                </p:cNvSpPr>
                <p:nvPr/>
              </p:nvSpPr>
              <p:spPr bwMode="auto">
                <a:xfrm>
                  <a:off x="4694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8" name="Line 724"/>
                <p:cNvSpPr>
                  <a:spLocks noChangeShapeType="1"/>
                </p:cNvSpPr>
                <p:nvPr/>
              </p:nvSpPr>
              <p:spPr bwMode="auto">
                <a:xfrm>
                  <a:off x="4732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9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4703" y="3932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0" name="Line 726"/>
                <p:cNvSpPr>
                  <a:spLocks noChangeShapeType="1"/>
                </p:cNvSpPr>
                <p:nvPr/>
              </p:nvSpPr>
              <p:spPr bwMode="auto">
                <a:xfrm>
                  <a:off x="4719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1" name="Line 727"/>
                <p:cNvSpPr>
                  <a:spLocks noChangeShapeType="1"/>
                </p:cNvSpPr>
                <p:nvPr/>
              </p:nvSpPr>
              <p:spPr bwMode="auto">
                <a:xfrm flipH="1">
                  <a:off x="468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2" name="Line 728"/>
                <p:cNvSpPr>
                  <a:spLocks noChangeShapeType="1"/>
                </p:cNvSpPr>
                <p:nvPr/>
              </p:nvSpPr>
              <p:spPr bwMode="auto">
                <a:xfrm flipH="1">
                  <a:off x="4717" y="3931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3" name="Line 729"/>
                <p:cNvSpPr>
                  <a:spLocks noChangeShapeType="1"/>
                </p:cNvSpPr>
                <p:nvPr/>
              </p:nvSpPr>
              <p:spPr bwMode="auto">
                <a:xfrm>
                  <a:off x="4738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4" name="Line 730"/>
                <p:cNvSpPr>
                  <a:spLocks noChangeShapeType="1"/>
                </p:cNvSpPr>
                <p:nvPr/>
              </p:nvSpPr>
              <p:spPr bwMode="auto">
                <a:xfrm>
                  <a:off x="4688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5" name="Line 731"/>
                <p:cNvSpPr>
                  <a:spLocks noChangeShapeType="1"/>
                </p:cNvSpPr>
                <p:nvPr/>
              </p:nvSpPr>
              <p:spPr bwMode="auto">
                <a:xfrm>
                  <a:off x="4697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6" name="Freeform 732"/>
                <p:cNvSpPr>
                  <a:spLocks/>
                </p:cNvSpPr>
                <p:nvPr/>
              </p:nvSpPr>
              <p:spPr bwMode="auto">
                <a:xfrm>
                  <a:off x="4719" y="393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7" name="Freeform 733"/>
                <p:cNvSpPr>
                  <a:spLocks/>
                </p:cNvSpPr>
                <p:nvPr/>
              </p:nvSpPr>
              <p:spPr bwMode="auto">
                <a:xfrm>
                  <a:off x="4738" y="393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8" name="Line 734"/>
                <p:cNvSpPr>
                  <a:spLocks noChangeShapeType="1"/>
                </p:cNvSpPr>
                <p:nvPr/>
              </p:nvSpPr>
              <p:spPr bwMode="auto">
                <a:xfrm flipH="1">
                  <a:off x="4692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9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4691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0" name="Line 736"/>
                <p:cNvSpPr>
                  <a:spLocks noChangeShapeType="1"/>
                </p:cNvSpPr>
                <p:nvPr/>
              </p:nvSpPr>
              <p:spPr bwMode="auto">
                <a:xfrm>
                  <a:off x="4733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1" name="Freeform 737"/>
                <p:cNvSpPr>
                  <a:spLocks/>
                </p:cNvSpPr>
                <p:nvPr/>
              </p:nvSpPr>
              <p:spPr bwMode="auto">
                <a:xfrm>
                  <a:off x="4686" y="393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2" name="Line 738"/>
                <p:cNvSpPr>
                  <a:spLocks noChangeShapeType="1"/>
                </p:cNvSpPr>
                <p:nvPr/>
              </p:nvSpPr>
              <p:spPr bwMode="auto">
                <a:xfrm flipH="1">
                  <a:off x="4688" y="3933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3" name="Line 739"/>
                <p:cNvSpPr>
                  <a:spLocks noChangeShapeType="1"/>
                </p:cNvSpPr>
                <p:nvPr/>
              </p:nvSpPr>
              <p:spPr bwMode="auto">
                <a:xfrm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4" name="Line 740"/>
                <p:cNvSpPr>
                  <a:spLocks noChangeShapeType="1"/>
                </p:cNvSpPr>
                <p:nvPr/>
              </p:nvSpPr>
              <p:spPr bwMode="auto">
                <a:xfrm flipH="1">
                  <a:off x="4721" y="3931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5" name="Line 741"/>
                <p:cNvSpPr>
                  <a:spLocks noChangeShapeType="1"/>
                </p:cNvSpPr>
                <p:nvPr/>
              </p:nvSpPr>
              <p:spPr bwMode="auto">
                <a:xfrm>
                  <a:off x="4724" y="3931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6" name="Line 742"/>
                <p:cNvSpPr>
                  <a:spLocks noChangeShapeType="1"/>
                </p:cNvSpPr>
                <p:nvPr/>
              </p:nvSpPr>
              <p:spPr bwMode="auto">
                <a:xfrm flipH="1">
                  <a:off x="4735" y="3930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7" name="Line 743"/>
                <p:cNvSpPr>
                  <a:spLocks noChangeShapeType="1"/>
                </p:cNvSpPr>
                <p:nvPr/>
              </p:nvSpPr>
              <p:spPr bwMode="auto">
                <a:xfrm flipH="1">
                  <a:off x="4711" y="3931"/>
                  <a:ext cx="6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8" name="Line 744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9" name="Line 745"/>
                <p:cNvSpPr>
                  <a:spLocks noChangeShapeType="1"/>
                </p:cNvSpPr>
                <p:nvPr/>
              </p:nvSpPr>
              <p:spPr bwMode="auto">
                <a:xfrm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702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" name="Line 747"/>
                <p:cNvSpPr>
                  <a:spLocks noChangeShapeType="1"/>
                </p:cNvSpPr>
                <p:nvPr/>
              </p:nvSpPr>
              <p:spPr bwMode="auto">
                <a:xfrm>
                  <a:off x="4729" y="3930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2" name="Line 748"/>
                <p:cNvSpPr>
                  <a:spLocks noChangeShapeType="1"/>
                </p:cNvSpPr>
                <p:nvPr/>
              </p:nvSpPr>
              <p:spPr bwMode="auto">
                <a:xfrm>
                  <a:off x="4682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3" name="Line 749"/>
                <p:cNvSpPr>
                  <a:spLocks noChangeShapeType="1"/>
                </p:cNvSpPr>
                <p:nvPr/>
              </p:nvSpPr>
              <p:spPr bwMode="auto">
                <a:xfrm>
                  <a:off x="4711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4" name="Line 750"/>
                <p:cNvSpPr>
                  <a:spLocks noChangeShapeType="1"/>
                </p:cNvSpPr>
                <p:nvPr/>
              </p:nvSpPr>
              <p:spPr bwMode="auto">
                <a:xfrm>
                  <a:off x="4698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5" name="Line 751"/>
                <p:cNvSpPr>
                  <a:spLocks noChangeShapeType="1"/>
                </p:cNvSpPr>
                <p:nvPr/>
              </p:nvSpPr>
              <p:spPr bwMode="auto">
                <a:xfrm>
                  <a:off x="4719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6" name="Line 752"/>
                <p:cNvSpPr>
                  <a:spLocks noChangeShapeType="1"/>
                </p:cNvSpPr>
                <p:nvPr/>
              </p:nvSpPr>
              <p:spPr bwMode="auto">
                <a:xfrm flipH="1">
                  <a:off x="4728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7" name="Line 753"/>
                <p:cNvSpPr>
                  <a:spLocks noChangeShapeType="1"/>
                </p:cNvSpPr>
                <p:nvPr/>
              </p:nvSpPr>
              <p:spPr bwMode="auto">
                <a:xfrm flipH="1">
                  <a:off x="4734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8" name="Line 754"/>
                <p:cNvSpPr>
                  <a:spLocks noChangeShapeType="1"/>
                </p:cNvSpPr>
                <p:nvPr/>
              </p:nvSpPr>
              <p:spPr bwMode="auto">
                <a:xfrm flipH="1"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9" name="Line 755"/>
                <p:cNvSpPr>
                  <a:spLocks noChangeShapeType="1"/>
                </p:cNvSpPr>
                <p:nvPr/>
              </p:nvSpPr>
              <p:spPr bwMode="auto">
                <a:xfrm>
                  <a:off x="4683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0" name="Freeform 756"/>
                <p:cNvSpPr>
                  <a:spLocks/>
                </p:cNvSpPr>
                <p:nvPr/>
              </p:nvSpPr>
              <p:spPr bwMode="auto">
                <a:xfrm>
                  <a:off x="4700" y="393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1" name="Line 757"/>
                <p:cNvSpPr>
                  <a:spLocks noChangeShapeType="1"/>
                </p:cNvSpPr>
                <p:nvPr/>
              </p:nvSpPr>
              <p:spPr bwMode="auto">
                <a:xfrm>
                  <a:off x="4733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2" name="Line 758"/>
                <p:cNvSpPr>
                  <a:spLocks noChangeShapeType="1"/>
                </p:cNvSpPr>
                <p:nvPr/>
              </p:nvSpPr>
              <p:spPr bwMode="auto">
                <a:xfrm>
                  <a:off x="4698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3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4706" y="3931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4" name="Line 760"/>
                <p:cNvSpPr>
                  <a:spLocks noChangeShapeType="1"/>
                </p:cNvSpPr>
                <p:nvPr/>
              </p:nvSpPr>
              <p:spPr bwMode="auto">
                <a:xfrm>
                  <a:off x="4702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5" name="Line 761"/>
                <p:cNvSpPr>
                  <a:spLocks noChangeShapeType="1"/>
                </p:cNvSpPr>
                <p:nvPr/>
              </p:nvSpPr>
              <p:spPr bwMode="auto">
                <a:xfrm>
                  <a:off x="4697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6" name="Line 762"/>
                <p:cNvSpPr>
                  <a:spLocks noChangeShapeType="1"/>
                </p:cNvSpPr>
                <p:nvPr/>
              </p:nvSpPr>
              <p:spPr bwMode="auto">
                <a:xfrm>
                  <a:off x="4742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7" name="Line 763"/>
                <p:cNvSpPr>
                  <a:spLocks noChangeShapeType="1"/>
                </p:cNvSpPr>
                <p:nvPr/>
              </p:nvSpPr>
              <p:spPr bwMode="auto">
                <a:xfrm flipH="1">
                  <a:off x="4655" y="393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8" name="Line 764"/>
                <p:cNvSpPr>
                  <a:spLocks noChangeShapeType="1"/>
                </p:cNvSpPr>
                <p:nvPr/>
              </p:nvSpPr>
              <p:spPr bwMode="auto">
                <a:xfrm flipH="1">
                  <a:off x="4650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9" name="Line 765"/>
                <p:cNvSpPr>
                  <a:spLocks noChangeShapeType="1"/>
                </p:cNvSpPr>
                <p:nvPr/>
              </p:nvSpPr>
              <p:spPr bwMode="auto">
                <a:xfrm>
                  <a:off x="4666" y="3934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0" name="Line 766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1" name="Line 767"/>
                <p:cNvSpPr>
                  <a:spLocks noChangeShapeType="1"/>
                </p:cNvSpPr>
                <p:nvPr/>
              </p:nvSpPr>
              <p:spPr bwMode="auto">
                <a:xfrm>
                  <a:off x="4659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2" name="Line 768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3" name="Line 769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4" name="Line 770"/>
                <p:cNvSpPr>
                  <a:spLocks noChangeShapeType="1"/>
                </p:cNvSpPr>
                <p:nvPr/>
              </p:nvSpPr>
              <p:spPr bwMode="auto">
                <a:xfrm>
                  <a:off x="4671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5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4671" y="3933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6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4643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7" name="Line 773"/>
                <p:cNvSpPr>
                  <a:spLocks noChangeShapeType="1"/>
                </p:cNvSpPr>
                <p:nvPr/>
              </p:nvSpPr>
              <p:spPr bwMode="auto">
                <a:xfrm>
                  <a:off x="4655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8" name="Line 774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657" y="393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0" name="Freeform 776"/>
                <p:cNvSpPr>
                  <a:spLocks/>
                </p:cNvSpPr>
                <p:nvPr/>
              </p:nvSpPr>
              <p:spPr bwMode="auto">
                <a:xfrm>
                  <a:off x="4644" y="393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1" name="Line 777"/>
                <p:cNvSpPr>
                  <a:spLocks noChangeShapeType="1"/>
                </p:cNvSpPr>
                <p:nvPr/>
              </p:nvSpPr>
              <p:spPr bwMode="auto">
                <a:xfrm flipH="1">
                  <a:off x="4648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2" name="Line 778"/>
                <p:cNvSpPr>
                  <a:spLocks noChangeShapeType="1"/>
                </p:cNvSpPr>
                <p:nvPr/>
              </p:nvSpPr>
              <p:spPr bwMode="auto">
                <a:xfrm>
                  <a:off x="4666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3" name="Line 779"/>
                <p:cNvSpPr>
                  <a:spLocks noChangeShapeType="1"/>
                </p:cNvSpPr>
                <p:nvPr/>
              </p:nvSpPr>
              <p:spPr bwMode="auto">
                <a:xfrm>
                  <a:off x="4648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4" name="Line 780"/>
                <p:cNvSpPr>
                  <a:spLocks noChangeShapeType="1"/>
                </p:cNvSpPr>
                <p:nvPr/>
              </p:nvSpPr>
              <p:spPr bwMode="auto">
                <a:xfrm flipH="1">
                  <a:off x="4635" y="3935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5" name="Line 781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6" name="Line 782"/>
                <p:cNvSpPr>
                  <a:spLocks noChangeShapeType="1"/>
                </p:cNvSpPr>
                <p:nvPr/>
              </p:nvSpPr>
              <p:spPr bwMode="auto">
                <a:xfrm flipH="1">
                  <a:off x="4639" y="3935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7" name="Freeform 783"/>
                <p:cNvSpPr>
                  <a:spLocks/>
                </p:cNvSpPr>
                <p:nvPr/>
              </p:nvSpPr>
              <p:spPr bwMode="auto">
                <a:xfrm>
                  <a:off x="4652" y="393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8" name="Line 784"/>
                <p:cNvSpPr>
                  <a:spLocks noChangeShapeType="1"/>
                </p:cNvSpPr>
                <p:nvPr/>
              </p:nvSpPr>
              <p:spPr bwMode="auto">
                <a:xfrm>
                  <a:off x="4671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9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4659" y="3934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0" name="Freeform 786"/>
                <p:cNvSpPr>
                  <a:spLocks/>
                </p:cNvSpPr>
                <p:nvPr/>
              </p:nvSpPr>
              <p:spPr bwMode="auto">
                <a:xfrm>
                  <a:off x="4742" y="393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1" name="Line 787"/>
                <p:cNvSpPr>
                  <a:spLocks noChangeShapeType="1"/>
                </p:cNvSpPr>
                <p:nvPr/>
              </p:nvSpPr>
              <p:spPr bwMode="auto">
                <a:xfrm>
                  <a:off x="4782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2" name="Line 788"/>
                <p:cNvSpPr>
                  <a:spLocks noChangeShapeType="1"/>
                </p:cNvSpPr>
                <p:nvPr/>
              </p:nvSpPr>
              <p:spPr bwMode="auto">
                <a:xfrm>
                  <a:off x="476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3" name="Line 789"/>
                <p:cNvSpPr>
                  <a:spLocks noChangeShapeType="1"/>
                </p:cNvSpPr>
                <p:nvPr/>
              </p:nvSpPr>
              <p:spPr bwMode="auto">
                <a:xfrm flipH="1">
                  <a:off x="4785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4" name="Line 790"/>
                <p:cNvSpPr>
                  <a:spLocks noChangeShapeType="1"/>
                </p:cNvSpPr>
                <p:nvPr/>
              </p:nvSpPr>
              <p:spPr bwMode="auto">
                <a:xfrm>
                  <a:off x="4794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5" name="Line 791"/>
                <p:cNvSpPr>
                  <a:spLocks noChangeShapeType="1"/>
                </p:cNvSpPr>
                <p:nvPr/>
              </p:nvSpPr>
              <p:spPr bwMode="auto">
                <a:xfrm>
                  <a:off x="4798" y="392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6" name="Line 792"/>
                <p:cNvSpPr>
                  <a:spLocks noChangeShapeType="1"/>
                </p:cNvSpPr>
                <p:nvPr/>
              </p:nvSpPr>
              <p:spPr bwMode="auto">
                <a:xfrm flipH="1">
                  <a:off x="4760" y="3928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7" name="Line 793"/>
                <p:cNvSpPr>
                  <a:spLocks noChangeShapeType="1"/>
                </p:cNvSpPr>
                <p:nvPr/>
              </p:nvSpPr>
              <p:spPr bwMode="auto">
                <a:xfrm flipH="1">
                  <a:off x="4780" y="3928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8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4800" y="3926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9" name="Line 795"/>
                <p:cNvSpPr>
                  <a:spLocks noChangeShapeType="1"/>
                </p:cNvSpPr>
                <p:nvPr/>
              </p:nvSpPr>
              <p:spPr bwMode="auto">
                <a:xfrm>
                  <a:off x="4756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0" name="Line 796"/>
                <p:cNvSpPr>
                  <a:spLocks noChangeShapeType="1"/>
                </p:cNvSpPr>
                <p:nvPr/>
              </p:nvSpPr>
              <p:spPr bwMode="auto">
                <a:xfrm flipH="1">
                  <a:off x="4805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1" name="Line 797"/>
                <p:cNvSpPr>
                  <a:spLocks noChangeShapeType="1"/>
                </p:cNvSpPr>
                <p:nvPr/>
              </p:nvSpPr>
              <p:spPr bwMode="auto">
                <a:xfrm>
                  <a:off x="478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2" name="Line 798"/>
                <p:cNvSpPr>
                  <a:spLocks noChangeShapeType="1"/>
                </p:cNvSpPr>
                <p:nvPr/>
              </p:nvSpPr>
              <p:spPr bwMode="auto">
                <a:xfrm>
                  <a:off x="4804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3" name="Line 799"/>
                <p:cNvSpPr>
                  <a:spLocks noChangeShapeType="1"/>
                </p:cNvSpPr>
                <p:nvPr/>
              </p:nvSpPr>
              <p:spPr bwMode="auto">
                <a:xfrm flipH="1">
                  <a:off x="4803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4" name="Line 800"/>
                <p:cNvSpPr>
                  <a:spLocks noChangeShapeType="1"/>
                </p:cNvSpPr>
                <p:nvPr/>
              </p:nvSpPr>
              <p:spPr bwMode="auto">
                <a:xfrm>
                  <a:off x="4790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5" name="Line 801"/>
                <p:cNvSpPr>
                  <a:spLocks noChangeShapeType="1"/>
                </p:cNvSpPr>
                <p:nvPr/>
              </p:nvSpPr>
              <p:spPr bwMode="auto">
                <a:xfrm>
                  <a:off x="4789" y="392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6" name="Line 802"/>
                <p:cNvSpPr>
                  <a:spLocks noChangeShapeType="1"/>
                </p:cNvSpPr>
                <p:nvPr/>
              </p:nvSpPr>
              <p:spPr bwMode="auto">
                <a:xfrm>
                  <a:off x="4773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7" name="Line 803"/>
                <p:cNvSpPr>
                  <a:spLocks noChangeShapeType="1"/>
                </p:cNvSpPr>
                <p:nvPr/>
              </p:nvSpPr>
              <p:spPr bwMode="auto">
                <a:xfrm flipH="1">
                  <a:off x="4779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8" name="Line 804"/>
                <p:cNvSpPr>
                  <a:spLocks noChangeShapeType="1"/>
                </p:cNvSpPr>
                <p:nvPr/>
              </p:nvSpPr>
              <p:spPr bwMode="auto">
                <a:xfrm>
                  <a:off x="4746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9" name="Line 805"/>
                <p:cNvSpPr>
                  <a:spLocks noChangeShapeType="1"/>
                </p:cNvSpPr>
                <p:nvPr/>
              </p:nvSpPr>
              <p:spPr bwMode="auto">
                <a:xfrm flipH="1">
                  <a:off x="4769" y="392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0" name="Freeform 806"/>
                <p:cNvSpPr>
                  <a:spLocks/>
                </p:cNvSpPr>
                <p:nvPr/>
              </p:nvSpPr>
              <p:spPr bwMode="auto">
                <a:xfrm>
                  <a:off x="4782" y="392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1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4778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2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4754" y="3929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3" name="Line 809"/>
                <p:cNvSpPr>
                  <a:spLocks noChangeShapeType="1"/>
                </p:cNvSpPr>
                <p:nvPr/>
              </p:nvSpPr>
              <p:spPr bwMode="auto">
                <a:xfrm>
                  <a:off x="4756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4" name="Line 810"/>
                <p:cNvSpPr>
                  <a:spLocks noChangeShapeType="1"/>
                </p:cNvSpPr>
                <p:nvPr/>
              </p:nvSpPr>
              <p:spPr bwMode="auto">
                <a:xfrm>
                  <a:off x="4747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5" name="Line 811"/>
                <p:cNvSpPr>
                  <a:spLocks noChangeShapeType="1"/>
                </p:cNvSpPr>
                <p:nvPr/>
              </p:nvSpPr>
              <p:spPr bwMode="auto">
                <a:xfrm>
                  <a:off x="4806" y="392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6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4747" y="3929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7" name="Line 813"/>
                <p:cNvSpPr>
                  <a:spLocks noChangeShapeType="1"/>
                </p:cNvSpPr>
                <p:nvPr/>
              </p:nvSpPr>
              <p:spPr bwMode="auto">
                <a:xfrm flipH="1">
                  <a:off x="4777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8" name="Line 814"/>
                <p:cNvSpPr>
                  <a:spLocks noChangeShapeType="1"/>
                </p:cNvSpPr>
                <p:nvPr/>
              </p:nvSpPr>
              <p:spPr bwMode="auto">
                <a:xfrm flipH="1">
                  <a:off x="4765" y="392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9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756" y="3929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0" name="Line 816"/>
                <p:cNvSpPr>
                  <a:spLocks noChangeShapeType="1"/>
                </p:cNvSpPr>
                <p:nvPr/>
              </p:nvSpPr>
              <p:spPr bwMode="auto">
                <a:xfrm>
                  <a:off x="476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1" name="Line 817"/>
                <p:cNvSpPr>
                  <a:spLocks noChangeShapeType="1"/>
                </p:cNvSpPr>
                <p:nvPr/>
              </p:nvSpPr>
              <p:spPr bwMode="auto">
                <a:xfrm flipH="1">
                  <a:off x="4774" y="3928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2" name="Line 818"/>
                <p:cNvSpPr>
                  <a:spLocks noChangeShapeType="1"/>
                </p:cNvSpPr>
                <p:nvPr/>
              </p:nvSpPr>
              <p:spPr bwMode="auto">
                <a:xfrm>
                  <a:off x="4769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3" name="Line 819"/>
                <p:cNvSpPr>
                  <a:spLocks noChangeShapeType="1"/>
                </p:cNvSpPr>
                <p:nvPr/>
              </p:nvSpPr>
              <p:spPr bwMode="auto">
                <a:xfrm>
                  <a:off x="4813" y="392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4" name="Line 820"/>
                <p:cNvSpPr>
                  <a:spLocks noChangeShapeType="1"/>
                </p:cNvSpPr>
                <p:nvPr/>
              </p:nvSpPr>
              <p:spPr bwMode="auto">
                <a:xfrm>
                  <a:off x="4805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" name="Line 821"/>
                <p:cNvSpPr>
                  <a:spLocks noChangeShapeType="1"/>
                </p:cNvSpPr>
                <p:nvPr/>
              </p:nvSpPr>
              <p:spPr bwMode="auto">
                <a:xfrm>
                  <a:off x="4830" y="392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6" name="Freeform 822"/>
                <p:cNvSpPr>
                  <a:spLocks/>
                </p:cNvSpPr>
                <p:nvPr/>
              </p:nvSpPr>
              <p:spPr bwMode="auto">
                <a:xfrm>
                  <a:off x="4831" y="392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7" name="Line 823"/>
                <p:cNvSpPr>
                  <a:spLocks noChangeShapeType="1"/>
                </p:cNvSpPr>
                <p:nvPr/>
              </p:nvSpPr>
              <p:spPr bwMode="auto">
                <a:xfrm>
                  <a:off x="4838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8" name="Line 824"/>
                <p:cNvSpPr>
                  <a:spLocks noChangeShapeType="1"/>
                </p:cNvSpPr>
                <p:nvPr/>
              </p:nvSpPr>
              <p:spPr bwMode="auto">
                <a:xfrm>
                  <a:off x="4839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9" name="Line 825"/>
                <p:cNvSpPr>
                  <a:spLocks noChangeShapeType="1"/>
                </p:cNvSpPr>
                <p:nvPr/>
              </p:nvSpPr>
              <p:spPr bwMode="auto">
                <a:xfrm>
                  <a:off x="4820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0" name="Line 826"/>
                <p:cNvSpPr>
                  <a:spLocks noChangeShapeType="1"/>
                </p:cNvSpPr>
                <p:nvPr/>
              </p:nvSpPr>
              <p:spPr bwMode="auto">
                <a:xfrm flipH="1" flipV="1">
                  <a:off x="4838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1" name="Freeform 827"/>
                <p:cNvSpPr>
                  <a:spLocks/>
                </p:cNvSpPr>
                <p:nvPr/>
              </p:nvSpPr>
              <p:spPr bwMode="auto">
                <a:xfrm>
                  <a:off x="4830" y="39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2" name="Line 828"/>
                <p:cNvSpPr>
                  <a:spLocks noChangeShapeType="1"/>
                </p:cNvSpPr>
                <p:nvPr/>
              </p:nvSpPr>
              <p:spPr bwMode="auto">
                <a:xfrm flipH="1" flipV="1">
                  <a:off x="4837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3" name="Freeform 829"/>
                <p:cNvSpPr>
                  <a:spLocks/>
                </p:cNvSpPr>
                <p:nvPr/>
              </p:nvSpPr>
              <p:spPr bwMode="auto">
                <a:xfrm>
                  <a:off x="4833" y="3925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4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4820" y="392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5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4822" y="3925"/>
                  <a:ext cx="8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6" name="Line 832"/>
                <p:cNvSpPr>
                  <a:spLocks noChangeShapeType="1"/>
                </p:cNvSpPr>
                <p:nvPr/>
              </p:nvSpPr>
              <p:spPr bwMode="auto">
                <a:xfrm>
                  <a:off x="4839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7" name="Freeform 833"/>
                <p:cNvSpPr>
                  <a:spLocks/>
                </p:cNvSpPr>
                <p:nvPr/>
              </p:nvSpPr>
              <p:spPr bwMode="auto">
                <a:xfrm>
                  <a:off x="4441" y="39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8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4411" y="400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9" name="Freeform 835"/>
                <p:cNvSpPr>
                  <a:spLocks/>
                </p:cNvSpPr>
                <p:nvPr/>
              </p:nvSpPr>
              <p:spPr bwMode="auto">
                <a:xfrm>
                  <a:off x="4434" y="398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0" name="Freeform 836"/>
                <p:cNvSpPr>
                  <a:spLocks/>
                </p:cNvSpPr>
                <p:nvPr/>
              </p:nvSpPr>
              <p:spPr bwMode="auto">
                <a:xfrm>
                  <a:off x="4408" y="4010"/>
                  <a:ext cx="1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1" name="Freeform 837"/>
                <p:cNvSpPr>
                  <a:spLocks/>
                </p:cNvSpPr>
                <p:nvPr/>
              </p:nvSpPr>
              <p:spPr bwMode="auto">
                <a:xfrm>
                  <a:off x="4428" y="40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2" name="Freeform 838"/>
                <p:cNvSpPr>
                  <a:spLocks/>
                </p:cNvSpPr>
                <p:nvPr/>
              </p:nvSpPr>
              <p:spPr bwMode="auto">
                <a:xfrm>
                  <a:off x="4408" y="4015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3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4563" y="3941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4" name="Freeform 840"/>
                <p:cNvSpPr>
                  <a:spLocks/>
                </p:cNvSpPr>
                <p:nvPr/>
              </p:nvSpPr>
              <p:spPr bwMode="auto">
                <a:xfrm>
                  <a:off x="4540" y="3942"/>
                  <a:ext cx="21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5" name="Freeform 841"/>
                <p:cNvSpPr>
                  <a:spLocks/>
                </p:cNvSpPr>
                <p:nvPr/>
              </p:nvSpPr>
              <p:spPr bwMode="auto">
                <a:xfrm>
                  <a:off x="4566" y="3938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10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6" name="Freeform 842"/>
                <p:cNvSpPr>
                  <a:spLocks/>
                </p:cNvSpPr>
                <p:nvPr/>
              </p:nvSpPr>
              <p:spPr bwMode="auto">
                <a:xfrm>
                  <a:off x="4428" y="3973"/>
                  <a:ext cx="8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7" name="Line 843"/>
                <p:cNvSpPr>
                  <a:spLocks noChangeShapeType="1"/>
                </p:cNvSpPr>
                <p:nvPr/>
              </p:nvSpPr>
              <p:spPr bwMode="auto">
                <a:xfrm>
                  <a:off x="457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8" name="Freeform 844"/>
                <p:cNvSpPr>
                  <a:spLocks/>
                </p:cNvSpPr>
                <p:nvPr/>
              </p:nvSpPr>
              <p:spPr bwMode="auto">
                <a:xfrm>
                  <a:off x="4408" y="401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9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4485" y="3957"/>
                  <a:ext cx="18" cy="4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0" name="Line 846"/>
                <p:cNvSpPr>
                  <a:spLocks noChangeShapeType="1"/>
                </p:cNvSpPr>
                <p:nvPr/>
              </p:nvSpPr>
              <p:spPr bwMode="auto">
                <a:xfrm>
                  <a:off x="4561" y="394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1" name="Freeform 847"/>
                <p:cNvSpPr>
                  <a:spLocks/>
                </p:cNvSpPr>
                <p:nvPr/>
              </p:nvSpPr>
              <p:spPr bwMode="auto">
                <a:xfrm>
                  <a:off x="4410" y="40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2" name="Line 848"/>
                <p:cNvSpPr>
                  <a:spLocks noChangeShapeType="1"/>
                </p:cNvSpPr>
                <p:nvPr/>
              </p:nvSpPr>
              <p:spPr bwMode="auto">
                <a:xfrm>
                  <a:off x="4463" y="396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3" name="Line 849"/>
                <p:cNvSpPr>
                  <a:spLocks noChangeShapeType="1"/>
                </p:cNvSpPr>
                <p:nvPr/>
              </p:nvSpPr>
              <p:spPr bwMode="auto">
                <a:xfrm>
                  <a:off x="4451" y="397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4" name="Line 850"/>
                <p:cNvSpPr>
                  <a:spLocks noChangeShapeType="1"/>
                </p:cNvSpPr>
                <p:nvPr/>
              </p:nvSpPr>
              <p:spPr bwMode="auto">
                <a:xfrm>
                  <a:off x="4478" y="396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5" name="Line 851"/>
                <p:cNvSpPr>
                  <a:spLocks noChangeShapeType="1"/>
                </p:cNvSpPr>
                <p:nvPr/>
              </p:nvSpPr>
              <p:spPr bwMode="auto">
                <a:xfrm>
                  <a:off x="4436" y="397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6" name="Freeform 852"/>
                <p:cNvSpPr>
                  <a:spLocks/>
                </p:cNvSpPr>
                <p:nvPr/>
              </p:nvSpPr>
              <p:spPr bwMode="auto">
                <a:xfrm>
                  <a:off x="4412" y="3999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7" name="Freeform 853"/>
                <p:cNvSpPr>
                  <a:spLocks/>
                </p:cNvSpPr>
                <p:nvPr/>
              </p:nvSpPr>
              <p:spPr bwMode="auto">
                <a:xfrm>
                  <a:off x="4414" y="3992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8" name="Freeform 854"/>
                <p:cNvSpPr>
                  <a:spLocks/>
                </p:cNvSpPr>
                <p:nvPr/>
              </p:nvSpPr>
              <p:spPr bwMode="auto">
                <a:xfrm>
                  <a:off x="4411" y="400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9" name="Line 855"/>
                <p:cNvSpPr>
                  <a:spLocks noChangeShapeType="1"/>
                </p:cNvSpPr>
                <p:nvPr/>
              </p:nvSpPr>
              <p:spPr bwMode="auto">
                <a:xfrm>
                  <a:off x="4429" y="399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0" name="Freeform 856"/>
                <p:cNvSpPr>
                  <a:spLocks/>
                </p:cNvSpPr>
                <p:nvPr/>
              </p:nvSpPr>
              <p:spPr bwMode="auto">
                <a:xfrm>
                  <a:off x="4428" y="3995"/>
                  <a:ext cx="1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1" name="Line 857"/>
                <p:cNvSpPr>
                  <a:spLocks noChangeShapeType="1"/>
                </p:cNvSpPr>
                <p:nvPr/>
              </p:nvSpPr>
              <p:spPr bwMode="auto">
                <a:xfrm>
                  <a:off x="4409" y="40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2" name="Freeform 858"/>
                <p:cNvSpPr>
                  <a:spLocks/>
                </p:cNvSpPr>
                <p:nvPr/>
              </p:nvSpPr>
              <p:spPr bwMode="auto">
                <a:xfrm>
                  <a:off x="4419" y="3976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15"/>
                    </a:cxn>
                    <a:cxn ang="0">
                      <a:pos x="2" y="15"/>
                    </a:cxn>
                    <a:cxn ang="0">
                      <a:pos x="2" y="15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3" y="14"/>
                    </a:cxn>
                    <a:cxn ang="0">
                      <a:pos x="6" y="13"/>
                    </a:cxn>
                    <a:cxn ang="0">
                      <a:pos x="6" y="13"/>
                    </a:cxn>
                    <a:cxn ang="0">
                      <a:pos x="6" y="13"/>
                    </a:cxn>
                    <a:cxn ang="0">
                      <a:pos x="8" y="11"/>
                    </a:cxn>
                    <a:cxn ang="0">
                      <a:pos x="8" y="11"/>
                    </a:cxn>
                    <a:cxn ang="0">
                      <a:pos x="9" y="11"/>
                    </a:cxn>
                    <a:cxn ang="0">
                      <a:pos x="9" y="10"/>
                    </a:cxn>
                    <a:cxn ang="0">
                      <a:pos x="9" y="10"/>
                    </a:cxn>
                    <a:cxn ang="0">
                      <a:pos x="8" y="9"/>
                    </a:cxn>
                    <a:cxn ang="0">
                      <a:pos x="8" y="9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9" h="16">
                      <a:moveTo>
                        <a:pt x="0" y="16"/>
                      </a:move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3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4411" y="400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4" name="Line 860"/>
                <p:cNvSpPr>
                  <a:spLocks noChangeShapeType="1"/>
                </p:cNvSpPr>
                <p:nvPr/>
              </p:nvSpPr>
              <p:spPr bwMode="auto">
                <a:xfrm>
                  <a:off x="4409" y="40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5" name="Freeform 861"/>
                <p:cNvSpPr>
                  <a:spLocks/>
                </p:cNvSpPr>
                <p:nvPr/>
              </p:nvSpPr>
              <p:spPr bwMode="auto">
                <a:xfrm>
                  <a:off x="4478" y="396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6" name="Line 862"/>
                <p:cNvSpPr>
                  <a:spLocks noChangeShapeType="1"/>
                </p:cNvSpPr>
                <p:nvPr/>
              </p:nvSpPr>
              <p:spPr bwMode="auto">
                <a:xfrm flipV="1">
                  <a:off x="4409" y="402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7" name="Freeform 863"/>
                <p:cNvSpPr>
                  <a:spLocks/>
                </p:cNvSpPr>
                <p:nvPr/>
              </p:nvSpPr>
              <p:spPr bwMode="auto">
                <a:xfrm>
                  <a:off x="4412" y="4006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3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8" name="Line 864"/>
                <p:cNvSpPr>
                  <a:spLocks noChangeShapeType="1"/>
                </p:cNvSpPr>
                <p:nvPr/>
              </p:nvSpPr>
              <p:spPr bwMode="auto">
                <a:xfrm>
                  <a:off x="4445" y="397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9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4503" y="3955"/>
                  <a:ext cx="7" cy="2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0" name="Freeform 866"/>
                <p:cNvSpPr>
                  <a:spLocks/>
                </p:cNvSpPr>
                <p:nvPr/>
              </p:nvSpPr>
              <p:spPr bwMode="auto">
                <a:xfrm>
                  <a:off x="4408" y="400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1" name="Freeform 867"/>
                <p:cNvSpPr>
                  <a:spLocks/>
                </p:cNvSpPr>
                <p:nvPr/>
              </p:nvSpPr>
              <p:spPr bwMode="auto">
                <a:xfrm>
                  <a:off x="4434" y="3974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2" name="Freeform 868"/>
                <p:cNvSpPr>
                  <a:spLocks/>
                </p:cNvSpPr>
                <p:nvPr/>
              </p:nvSpPr>
              <p:spPr bwMode="auto">
                <a:xfrm>
                  <a:off x="4409" y="402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3" name="Freeform 869"/>
                <p:cNvSpPr>
                  <a:spLocks/>
                </p:cNvSpPr>
                <p:nvPr/>
              </p:nvSpPr>
              <p:spPr bwMode="auto">
                <a:xfrm>
                  <a:off x="4429" y="3988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4" name="Freeform 870"/>
                <p:cNvSpPr>
                  <a:spLocks/>
                </p:cNvSpPr>
                <p:nvPr/>
              </p:nvSpPr>
              <p:spPr bwMode="auto">
                <a:xfrm>
                  <a:off x="4413" y="40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5" name="Freeform 871"/>
                <p:cNvSpPr>
                  <a:spLocks/>
                </p:cNvSpPr>
                <p:nvPr/>
              </p:nvSpPr>
              <p:spPr bwMode="auto">
                <a:xfrm>
                  <a:off x="4408" y="400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6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4434" y="398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7" name="Freeform 873"/>
                <p:cNvSpPr>
                  <a:spLocks/>
                </p:cNvSpPr>
                <p:nvPr/>
              </p:nvSpPr>
              <p:spPr bwMode="auto">
                <a:xfrm>
                  <a:off x="4411" y="4019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8" name="Line 874"/>
                <p:cNvSpPr>
                  <a:spLocks noChangeShapeType="1"/>
                </p:cNvSpPr>
                <p:nvPr/>
              </p:nvSpPr>
              <p:spPr bwMode="auto">
                <a:xfrm>
                  <a:off x="4538" y="3949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9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4510" y="3954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0" name="Freeform 876"/>
                <p:cNvSpPr>
                  <a:spLocks/>
                </p:cNvSpPr>
                <p:nvPr/>
              </p:nvSpPr>
              <p:spPr bwMode="auto">
                <a:xfrm>
                  <a:off x="4524" y="3949"/>
                  <a:ext cx="1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1" name="Freeform 877"/>
                <p:cNvSpPr>
                  <a:spLocks/>
                </p:cNvSpPr>
                <p:nvPr/>
              </p:nvSpPr>
              <p:spPr bwMode="auto">
                <a:xfrm>
                  <a:off x="4412" y="401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2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4465" y="396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3" name="Freeform 879"/>
                <p:cNvSpPr>
                  <a:spLocks/>
                </p:cNvSpPr>
                <p:nvPr/>
              </p:nvSpPr>
              <p:spPr bwMode="auto">
                <a:xfrm>
                  <a:off x="4427" y="400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4" name="Freeform 880"/>
                <p:cNvSpPr>
                  <a:spLocks/>
                </p:cNvSpPr>
                <p:nvPr/>
              </p:nvSpPr>
              <p:spPr bwMode="auto">
                <a:xfrm>
                  <a:off x="4411" y="401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5" name="Freeform 881"/>
                <p:cNvSpPr>
                  <a:spLocks/>
                </p:cNvSpPr>
                <p:nvPr/>
              </p:nvSpPr>
              <p:spPr bwMode="auto">
                <a:xfrm>
                  <a:off x="4451" y="3968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6" name="Freeform 882"/>
                <p:cNvSpPr>
                  <a:spLocks/>
                </p:cNvSpPr>
                <p:nvPr/>
              </p:nvSpPr>
              <p:spPr bwMode="auto">
                <a:xfrm>
                  <a:off x="4448" y="3973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7" name="Freeform 883"/>
                <p:cNvSpPr>
                  <a:spLocks/>
                </p:cNvSpPr>
                <p:nvPr/>
              </p:nvSpPr>
              <p:spPr bwMode="auto">
                <a:xfrm>
                  <a:off x="4424" y="40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8" name="Freeform 884"/>
                <p:cNvSpPr>
                  <a:spLocks/>
                </p:cNvSpPr>
                <p:nvPr/>
              </p:nvSpPr>
              <p:spPr bwMode="auto">
                <a:xfrm>
                  <a:off x="4517" y="3953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9" name="Freeform 885"/>
                <p:cNvSpPr>
                  <a:spLocks/>
                </p:cNvSpPr>
                <p:nvPr/>
              </p:nvSpPr>
              <p:spPr bwMode="auto">
                <a:xfrm>
                  <a:off x="4425" y="4003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0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4408" y="400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1" name="Freeform 887"/>
                <p:cNvSpPr>
                  <a:spLocks/>
                </p:cNvSpPr>
                <p:nvPr/>
              </p:nvSpPr>
              <p:spPr bwMode="auto">
                <a:xfrm>
                  <a:off x="4427" y="40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2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4481" y="3961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3" name="Freeform 889"/>
                <p:cNvSpPr>
                  <a:spLocks/>
                </p:cNvSpPr>
                <p:nvPr/>
              </p:nvSpPr>
              <p:spPr bwMode="auto">
                <a:xfrm>
                  <a:off x="4437" y="39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4" name="Freeform 890"/>
                <p:cNvSpPr>
                  <a:spLocks/>
                </p:cNvSpPr>
                <p:nvPr/>
              </p:nvSpPr>
              <p:spPr bwMode="auto">
                <a:xfrm>
                  <a:off x="4426" y="397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16" name="Line 892"/>
              <p:cNvSpPr>
                <a:spLocks noChangeShapeType="1"/>
              </p:cNvSpPr>
              <p:nvPr/>
            </p:nvSpPr>
            <p:spPr bwMode="auto">
              <a:xfrm>
                <a:off x="7086600" y="62992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893"/>
              <p:cNvSpPr>
                <a:spLocks/>
              </p:cNvSpPr>
              <p:nvPr/>
            </p:nvSpPr>
            <p:spPr bwMode="auto">
              <a:xfrm>
                <a:off x="7091363" y="6291263"/>
                <a:ext cx="17462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Line 894"/>
              <p:cNvSpPr>
                <a:spLocks noChangeShapeType="1"/>
              </p:cNvSpPr>
              <p:nvPr/>
            </p:nvSpPr>
            <p:spPr bwMode="auto">
              <a:xfrm>
                <a:off x="7059613" y="63087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895"/>
              <p:cNvSpPr>
                <a:spLocks/>
              </p:cNvSpPr>
              <p:nvPr/>
            </p:nvSpPr>
            <p:spPr bwMode="auto">
              <a:xfrm>
                <a:off x="7688263" y="6240463"/>
                <a:ext cx="34925" cy="7937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22" y="5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Line 896"/>
              <p:cNvSpPr>
                <a:spLocks noChangeShapeType="1"/>
              </p:cNvSpPr>
              <p:nvPr/>
            </p:nvSpPr>
            <p:spPr bwMode="auto">
              <a:xfrm flipH="1">
                <a:off x="7880350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Line 897"/>
              <p:cNvSpPr>
                <a:spLocks noChangeShapeType="1"/>
              </p:cNvSpPr>
              <p:nvPr/>
            </p:nvSpPr>
            <p:spPr bwMode="auto">
              <a:xfrm flipH="1">
                <a:off x="7832725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Line 898"/>
              <p:cNvSpPr>
                <a:spLocks noChangeShapeType="1"/>
              </p:cNvSpPr>
              <p:nvPr/>
            </p:nvSpPr>
            <p:spPr bwMode="auto">
              <a:xfrm flipH="1" flipV="1">
                <a:off x="7723188" y="6248400"/>
                <a:ext cx="109537" cy="3492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Line 899"/>
              <p:cNvSpPr>
                <a:spLocks noChangeShapeType="1"/>
              </p:cNvSpPr>
              <p:nvPr/>
            </p:nvSpPr>
            <p:spPr bwMode="auto">
              <a:xfrm flipH="1" flipV="1">
                <a:off x="7835900" y="62833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Line 900"/>
              <p:cNvSpPr>
                <a:spLocks noChangeShapeType="1"/>
              </p:cNvSpPr>
              <p:nvPr/>
            </p:nvSpPr>
            <p:spPr bwMode="auto">
              <a:xfrm>
                <a:off x="7883525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Line 901"/>
              <p:cNvSpPr>
                <a:spLocks noChangeShapeType="1"/>
              </p:cNvSpPr>
              <p:nvPr/>
            </p:nvSpPr>
            <p:spPr bwMode="auto">
              <a:xfrm>
                <a:off x="7875588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902"/>
              <p:cNvSpPr>
                <a:spLocks/>
              </p:cNvSpPr>
              <p:nvPr/>
            </p:nvSpPr>
            <p:spPr bwMode="auto">
              <a:xfrm>
                <a:off x="7681913" y="6238875"/>
                <a:ext cx="6350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Line 903"/>
              <p:cNvSpPr>
                <a:spLocks noChangeShapeType="1"/>
              </p:cNvSpPr>
              <p:nvPr/>
            </p:nvSpPr>
            <p:spPr bwMode="auto">
              <a:xfrm flipV="1">
                <a:off x="7924800" y="6278563"/>
                <a:ext cx="1111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Line 904"/>
              <p:cNvSpPr>
                <a:spLocks noChangeShapeType="1"/>
              </p:cNvSpPr>
              <p:nvPr/>
            </p:nvSpPr>
            <p:spPr bwMode="auto">
              <a:xfrm flipH="1">
                <a:off x="7878763" y="62833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905"/>
              <p:cNvSpPr>
                <a:spLocks/>
              </p:cNvSpPr>
              <p:nvPr/>
            </p:nvSpPr>
            <p:spPr bwMode="auto">
              <a:xfrm>
                <a:off x="7837488" y="6283325"/>
                <a:ext cx="38100" cy="158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24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Line 906"/>
              <p:cNvSpPr>
                <a:spLocks noChangeShapeType="1"/>
              </p:cNvSpPr>
              <p:nvPr/>
            </p:nvSpPr>
            <p:spPr bwMode="auto">
              <a:xfrm flipV="1">
                <a:off x="7886700" y="6280150"/>
                <a:ext cx="3810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Line 907"/>
              <p:cNvSpPr>
                <a:spLocks noChangeShapeType="1"/>
              </p:cNvSpPr>
              <p:nvPr/>
            </p:nvSpPr>
            <p:spPr bwMode="auto">
              <a:xfrm>
                <a:off x="7935913" y="6278563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908"/>
              <p:cNvSpPr>
                <a:spLocks/>
              </p:cNvSpPr>
              <p:nvPr/>
            </p:nvSpPr>
            <p:spPr bwMode="auto">
              <a:xfrm>
                <a:off x="7991475" y="6243638"/>
                <a:ext cx="11112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Line 909"/>
              <p:cNvSpPr>
                <a:spLocks noChangeShapeType="1"/>
              </p:cNvSpPr>
              <p:nvPr/>
            </p:nvSpPr>
            <p:spPr bwMode="auto">
              <a:xfrm>
                <a:off x="8015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Line 910"/>
              <p:cNvSpPr>
                <a:spLocks noChangeShapeType="1"/>
              </p:cNvSpPr>
              <p:nvPr/>
            </p:nvSpPr>
            <p:spPr bwMode="auto">
              <a:xfrm flipH="1">
                <a:off x="8042275" y="62230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Line 911"/>
              <p:cNvSpPr>
                <a:spLocks noChangeShapeType="1"/>
              </p:cNvSpPr>
              <p:nvPr/>
            </p:nvSpPr>
            <p:spPr bwMode="auto">
              <a:xfrm flipH="1">
                <a:off x="8043863" y="6223000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912"/>
              <p:cNvSpPr>
                <a:spLocks/>
              </p:cNvSpPr>
              <p:nvPr/>
            </p:nvSpPr>
            <p:spPr bwMode="auto">
              <a:xfrm>
                <a:off x="7956550" y="6276975"/>
                <a:ext cx="47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Line 913"/>
              <p:cNvSpPr>
                <a:spLocks noChangeShapeType="1"/>
              </p:cNvSpPr>
              <p:nvPr/>
            </p:nvSpPr>
            <p:spPr bwMode="auto">
              <a:xfrm flipV="1">
                <a:off x="7981950" y="62579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Line 914"/>
              <p:cNvSpPr>
                <a:spLocks noChangeShapeType="1"/>
              </p:cNvSpPr>
              <p:nvPr/>
            </p:nvSpPr>
            <p:spPr bwMode="auto">
              <a:xfrm flipH="1">
                <a:off x="8037513" y="6223000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Line 915"/>
              <p:cNvSpPr>
                <a:spLocks noChangeShapeType="1"/>
              </p:cNvSpPr>
              <p:nvPr/>
            </p:nvSpPr>
            <p:spPr bwMode="auto">
              <a:xfrm>
                <a:off x="7950200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Line 916"/>
              <p:cNvSpPr>
                <a:spLocks noChangeShapeType="1"/>
              </p:cNvSpPr>
              <p:nvPr/>
            </p:nvSpPr>
            <p:spPr bwMode="auto">
              <a:xfrm flipV="1">
                <a:off x="8013700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917"/>
              <p:cNvSpPr>
                <a:spLocks/>
              </p:cNvSpPr>
              <p:nvPr/>
            </p:nvSpPr>
            <p:spPr bwMode="auto">
              <a:xfrm>
                <a:off x="7981950" y="6254750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Line 918"/>
              <p:cNvSpPr>
                <a:spLocks noChangeShapeType="1"/>
              </p:cNvSpPr>
              <p:nvPr/>
            </p:nvSpPr>
            <p:spPr bwMode="auto">
              <a:xfrm>
                <a:off x="8013700" y="623411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Line 919"/>
              <p:cNvSpPr>
                <a:spLocks noChangeShapeType="1"/>
              </p:cNvSpPr>
              <p:nvPr/>
            </p:nvSpPr>
            <p:spPr bwMode="auto">
              <a:xfrm flipV="1">
                <a:off x="7985125" y="6249988"/>
                <a:ext cx="6350" cy="4762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Line 920"/>
              <p:cNvSpPr>
                <a:spLocks noChangeShapeType="1"/>
              </p:cNvSpPr>
              <p:nvPr/>
            </p:nvSpPr>
            <p:spPr bwMode="auto">
              <a:xfrm flipH="1">
                <a:off x="8040688" y="62230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Freeform 921"/>
              <p:cNvSpPr>
                <a:spLocks/>
              </p:cNvSpPr>
              <p:nvPr/>
            </p:nvSpPr>
            <p:spPr bwMode="auto">
              <a:xfrm>
                <a:off x="8002588" y="6234113"/>
                <a:ext cx="11112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Line 922"/>
              <p:cNvSpPr>
                <a:spLocks noChangeShapeType="1"/>
              </p:cNvSpPr>
              <p:nvPr/>
            </p:nvSpPr>
            <p:spPr bwMode="auto">
              <a:xfrm flipV="1">
                <a:off x="7991475" y="6243638"/>
                <a:ext cx="11112" cy="6350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Line 923"/>
              <p:cNvSpPr>
                <a:spLocks noChangeShapeType="1"/>
              </p:cNvSpPr>
              <p:nvPr/>
            </p:nvSpPr>
            <p:spPr bwMode="auto">
              <a:xfrm flipV="1">
                <a:off x="7951788" y="6276975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924"/>
              <p:cNvSpPr>
                <a:spLocks/>
              </p:cNvSpPr>
              <p:nvPr/>
            </p:nvSpPr>
            <p:spPr bwMode="auto">
              <a:xfrm>
                <a:off x="8015288" y="6223000"/>
                <a:ext cx="22225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Line 925"/>
              <p:cNvSpPr>
                <a:spLocks noChangeShapeType="1"/>
              </p:cNvSpPr>
              <p:nvPr/>
            </p:nvSpPr>
            <p:spPr bwMode="auto">
              <a:xfrm>
                <a:off x="7950200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Line 926"/>
              <p:cNvSpPr>
                <a:spLocks noChangeShapeType="1"/>
              </p:cNvSpPr>
              <p:nvPr/>
            </p:nvSpPr>
            <p:spPr bwMode="auto">
              <a:xfrm flipH="1">
                <a:off x="7942263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927"/>
              <p:cNvSpPr>
                <a:spLocks/>
              </p:cNvSpPr>
              <p:nvPr/>
            </p:nvSpPr>
            <p:spPr bwMode="auto">
              <a:xfrm>
                <a:off x="7961313" y="6259513"/>
                <a:ext cx="2063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Line 928"/>
              <p:cNvSpPr>
                <a:spLocks noChangeShapeType="1"/>
              </p:cNvSpPr>
              <p:nvPr/>
            </p:nvSpPr>
            <p:spPr bwMode="auto">
              <a:xfrm>
                <a:off x="7947025" y="6278563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Line 929"/>
              <p:cNvSpPr>
                <a:spLocks noChangeShapeType="1"/>
              </p:cNvSpPr>
              <p:nvPr/>
            </p:nvSpPr>
            <p:spPr bwMode="auto">
              <a:xfrm>
                <a:off x="7943850" y="6278563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Line 930"/>
              <p:cNvSpPr>
                <a:spLocks noChangeShapeType="1"/>
              </p:cNvSpPr>
              <p:nvPr/>
            </p:nvSpPr>
            <p:spPr bwMode="auto">
              <a:xfrm flipH="1" flipV="1">
                <a:off x="8067675" y="6226175"/>
                <a:ext cx="1905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Line 931"/>
              <p:cNvSpPr>
                <a:spLocks noChangeShapeType="1"/>
              </p:cNvSpPr>
              <p:nvPr/>
            </p:nvSpPr>
            <p:spPr bwMode="auto">
              <a:xfrm flipH="1" flipV="1">
                <a:off x="8048625" y="6223000"/>
                <a:ext cx="1905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Freeform 932"/>
              <p:cNvSpPr>
                <a:spLocks/>
              </p:cNvSpPr>
              <p:nvPr/>
            </p:nvSpPr>
            <p:spPr bwMode="auto">
              <a:xfrm>
                <a:off x="8101013" y="6230938"/>
                <a:ext cx="4762" cy="158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Line 933"/>
              <p:cNvSpPr>
                <a:spLocks noChangeShapeType="1"/>
              </p:cNvSpPr>
              <p:nvPr/>
            </p:nvSpPr>
            <p:spPr bwMode="auto">
              <a:xfrm flipH="1" flipV="1">
                <a:off x="8086725" y="6229350"/>
                <a:ext cx="142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Line 934"/>
              <p:cNvSpPr>
                <a:spLocks noChangeShapeType="1"/>
              </p:cNvSpPr>
              <p:nvPr/>
            </p:nvSpPr>
            <p:spPr bwMode="auto">
              <a:xfrm>
                <a:off x="8216900" y="623887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Line 935"/>
              <p:cNvSpPr>
                <a:spLocks noChangeShapeType="1"/>
              </p:cNvSpPr>
              <p:nvPr/>
            </p:nvSpPr>
            <p:spPr bwMode="auto">
              <a:xfrm>
                <a:off x="813593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Freeform 936"/>
              <p:cNvSpPr>
                <a:spLocks/>
              </p:cNvSpPr>
              <p:nvPr/>
            </p:nvSpPr>
            <p:spPr bwMode="auto">
              <a:xfrm>
                <a:off x="8142288" y="6232525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Line 937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Freeform 938"/>
              <p:cNvSpPr>
                <a:spLocks/>
              </p:cNvSpPr>
              <p:nvPr/>
            </p:nvSpPr>
            <p:spPr bwMode="auto">
              <a:xfrm>
                <a:off x="8194675" y="6234113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Line 939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Line 940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Freeform 941"/>
              <p:cNvSpPr>
                <a:spLocks/>
              </p:cNvSpPr>
              <p:nvPr/>
            </p:nvSpPr>
            <p:spPr bwMode="auto">
              <a:xfrm>
                <a:off x="8151813" y="6227763"/>
                <a:ext cx="79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Freeform 942"/>
              <p:cNvSpPr>
                <a:spLocks/>
              </p:cNvSpPr>
              <p:nvPr/>
            </p:nvSpPr>
            <p:spPr bwMode="auto">
              <a:xfrm>
                <a:off x="8116888" y="6229350"/>
                <a:ext cx="317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Line 943"/>
              <p:cNvSpPr>
                <a:spLocks noChangeShapeType="1"/>
              </p:cNvSpPr>
              <p:nvPr/>
            </p:nvSpPr>
            <p:spPr bwMode="auto">
              <a:xfrm>
                <a:off x="8199438" y="62357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Freeform 944"/>
              <p:cNvSpPr>
                <a:spLocks/>
              </p:cNvSpPr>
              <p:nvPr/>
            </p:nvSpPr>
            <p:spPr bwMode="auto">
              <a:xfrm>
                <a:off x="8196263" y="6234113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Line 945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Line 946"/>
              <p:cNvSpPr>
                <a:spLocks noChangeShapeType="1"/>
              </p:cNvSpPr>
              <p:nvPr/>
            </p:nvSpPr>
            <p:spPr bwMode="auto">
              <a:xfrm>
                <a:off x="8123238" y="6230938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947"/>
              <p:cNvSpPr>
                <a:spLocks/>
              </p:cNvSpPr>
              <p:nvPr/>
            </p:nvSpPr>
            <p:spPr bwMode="auto">
              <a:xfrm>
                <a:off x="8221663" y="6242050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Line 948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949"/>
              <p:cNvSpPr>
                <a:spLocks/>
              </p:cNvSpPr>
              <p:nvPr/>
            </p:nvSpPr>
            <p:spPr bwMode="auto">
              <a:xfrm>
                <a:off x="8140700" y="62325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950"/>
              <p:cNvSpPr>
                <a:spLocks/>
              </p:cNvSpPr>
              <p:nvPr/>
            </p:nvSpPr>
            <p:spPr bwMode="auto">
              <a:xfrm>
                <a:off x="8220075" y="6240463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Line 951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952"/>
              <p:cNvSpPr>
                <a:spLocks/>
              </p:cNvSpPr>
              <p:nvPr/>
            </p:nvSpPr>
            <p:spPr bwMode="auto">
              <a:xfrm>
                <a:off x="8145463" y="6229350"/>
                <a:ext cx="6350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Line 953"/>
              <p:cNvSpPr>
                <a:spLocks noChangeShapeType="1"/>
              </p:cNvSpPr>
              <p:nvPr/>
            </p:nvSpPr>
            <p:spPr bwMode="auto">
              <a:xfrm>
                <a:off x="812165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954"/>
              <p:cNvSpPr>
                <a:spLocks/>
              </p:cNvSpPr>
              <p:nvPr/>
            </p:nvSpPr>
            <p:spPr bwMode="auto">
              <a:xfrm>
                <a:off x="8215313" y="6238875"/>
                <a:ext cx="1587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Line 955"/>
              <p:cNvSpPr>
                <a:spLocks noChangeShapeType="1"/>
              </p:cNvSpPr>
              <p:nvPr/>
            </p:nvSpPr>
            <p:spPr bwMode="auto">
              <a:xfrm>
                <a:off x="81295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Line 956"/>
              <p:cNvSpPr>
                <a:spLocks noChangeShapeType="1"/>
              </p:cNvSpPr>
              <p:nvPr/>
            </p:nvSpPr>
            <p:spPr bwMode="auto">
              <a:xfrm flipH="1">
                <a:off x="810895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Line 957"/>
              <p:cNvSpPr>
                <a:spLocks noChangeShapeType="1"/>
              </p:cNvSpPr>
              <p:nvPr/>
            </p:nvSpPr>
            <p:spPr bwMode="auto">
              <a:xfrm>
                <a:off x="811530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958"/>
              <p:cNvSpPr>
                <a:spLocks/>
              </p:cNvSpPr>
              <p:nvPr/>
            </p:nvSpPr>
            <p:spPr bwMode="auto">
              <a:xfrm>
                <a:off x="8199438" y="6235700"/>
                <a:ext cx="1111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7" y="2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Line 959"/>
              <p:cNvSpPr>
                <a:spLocks noChangeShapeType="1"/>
              </p:cNvSpPr>
              <p:nvPr/>
            </p:nvSpPr>
            <p:spPr bwMode="auto">
              <a:xfrm>
                <a:off x="8210550" y="6238875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Line 960"/>
              <p:cNvSpPr>
                <a:spLocks noChangeShapeType="1"/>
              </p:cNvSpPr>
              <p:nvPr/>
            </p:nvSpPr>
            <p:spPr bwMode="auto">
              <a:xfrm flipH="1">
                <a:off x="8137525" y="62325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Line 961"/>
              <p:cNvSpPr>
                <a:spLocks noChangeShapeType="1"/>
              </p:cNvSpPr>
              <p:nvPr/>
            </p:nvSpPr>
            <p:spPr bwMode="auto">
              <a:xfrm>
                <a:off x="8120063" y="622935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Line 962"/>
              <p:cNvSpPr>
                <a:spLocks noChangeShapeType="1"/>
              </p:cNvSpPr>
              <p:nvPr/>
            </p:nvSpPr>
            <p:spPr bwMode="auto">
              <a:xfrm>
                <a:off x="8112125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Line 963"/>
              <p:cNvSpPr>
                <a:spLocks noChangeShapeType="1"/>
              </p:cNvSpPr>
              <p:nvPr/>
            </p:nvSpPr>
            <p:spPr bwMode="auto">
              <a:xfrm>
                <a:off x="8129588" y="6232525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Freeform 964"/>
              <p:cNvSpPr>
                <a:spLocks/>
              </p:cNvSpPr>
              <p:nvPr/>
            </p:nvSpPr>
            <p:spPr bwMode="auto">
              <a:xfrm>
                <a:off x="8221663" y="6242050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965"/>
              <p:cNvSpPr>
                <a:spLocks/>
              </p:cNvSpPr>
              <p:nvPr/>
            </p:nvSpPr>
            <p:spPr bwMode="auto">
              <a:xfrm>
                <a:off x="8159750" y="6227763"/>
                <a:ext cx="34925" cy="79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16" y="5"/>
                  </a:cxn>
                  <a:cxn ang="0">
                    <a:pos x="17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4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966"/>
              <p:cNvSpPr>
                <a:spLocks/>
              </p:cNvSpPr>
              <p:nvPr/>
            </p:nvSpPr>
            <p:spPr bwMode="auto">
              <a:xfrm>
                <a:off x="8112125" y="6230938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Line 967"/>
              <p:cNvSpPr>
                <a:spLocks noChangeShapeType="1"/>
              </p:cNvSpPr>
              <p:nvPr/>
            </p:nvSpPr>
            <p:spPr bwMode="auto">
              <a:xfrm flipH="1">
                <a:off x="8110538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968"/>
              <p:cNvSpPr>
                <a:spLocks/>
              </p:cNvSpPr>
              <p:nvPr/>
            </p:nvSpPr>
            <p:spPr bwMode="auto">
              <a:xfrm>
                <a:off x="8105775" y="6230938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969"/>
              <p:cNvSpPr>
                <a:spLocks/>
              </p:cNvSpPr>
              <p:nvPr/>
            </p:nvSpPr>
            <p:spPr bwMode="auto">
              <a:xfrm>
                <a:off x="8105775" y="6230938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971"/>
              <p:cNvSpPr>
                <a:spLocks/>
              </p:cNvSpPr>
              <p:nvPr/>
            </p:nvSpPr>
            <p:spPr bwMode="auto">
              <a:xfrm>
                <a:off x="6724651" y="5464970"/>
                <a:ext cx="1773237" cy="104695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0"/>
                  </a:cxn>
                  <a:cxn ang="0">
                    <a:pos x="1117" y="0"/>
                  </a:cxn>
                  <a:cxn ang="0">
                    <a:pos x="1117" y="657"/>
                  </a:cxn>
                  <a:cxn ang="0">
                    <a:pos x="0" y="657"/>
                  </a:cxn>
                  <a:cxn ang="0">
                    <a:pos x="0" y="328"/>
                  </a:cxn>
                </a:cxnLst>
                <a:rect l="0" t="0" r="r" b="b"/>
                <a:pathLst>
                  <a:path w="1117" h="657">
                    <a:moveTo>
                      <a:pt x="0" y="328"/>
                    </a:moveTo>
                    <a:lnTo>
                      <a:pt x="0" y="0"/>
                    </a:lnTo>
                    <a:lnTo>
                      <a:pt x="1117" y="0"/>
                    </a:lnTo>
                    <a:lnTo>
                      <a:pt x="1117" y="657"/>
                    </a:lnTo>
                    <a:lnTo>
                      <a:pt x="0" y="657"/>
                    </a:lnTo>
                    <a:lnTo>
                      <a:pt x="0" y="328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 Box 1531"/>
              <p:cNvSpPr txBox="1">
                <a:spLocks noChangeArrowheads="1"/>
              </p:cNvSpPr>
              <p:nvPr/>
            </p:nvSpPr>
            <p:spPr bwMode="auto">
              <a:xfrm>
                <a:off x="7444700" y="5996054"/>
                <a:ext cx="472815" cy="181429"/>
              </a:xfrm>
              <a:prstGeom prst="rect">
                <a:avLst/>
              </a:prstGeom>
              <a:noFill/>
              <a:ln w="41910" algn="ctr">
                <a:noFill/>
                <a:miter lim="800000"/>
                <a:headEnd/>
                <a:tailEnd type="none" w="lg" len="med"/>
              </a:ln>
            </p:spPr>
            <p:txBody>
              <a:bodyPr wrap="none" lIns="45720" rIns="45720">
                <a:spAutoFit/>
              </a:bodyPr>
              <a:lstStyle/>
              <a:p>
                <a:pPr>
                  <a:defRPr/>
                </a:pPr>
                <a:r>
                  <a:rPr lang="en-US" sz="750" b="1" i="1" dirty="0">
                    <a:solidFill>
                      <a:srgbClr val="ADADAD"/>
                    </a:solidFill>
                  </a:rPr>
                  <a:t>Imperial Co.</a:t>
                </a:r>
              </a:p>
            </p:txBody>
          </p:sp>
          <p:sp>
            <p:nvSpPr>
              <p:cNvPr id="1517" name="Freeform 493"/>
              <p:cNvSpPr>
                <a:spLocks/>
              </p:cNvSpPr>
              <p:nvPr/>
            </p:nvSpPr>
            <p:spPr bwMode="auto">
              <a:xfrm>
                <a:off x="6727303" y="5478436"/>
                <a:ext cx="1488433" cy="158770"/>
              </a:xfrm>
              <a:custGeom>
                <a:avLst/>
                <a:gdLst>
                  <a:gd name="connsiteX0" fmla="*/ 9901 w 9980"/>
                  <a:gd name="connsiteY0" fmla="*/ 0 h 10000"/>
                  <a:gd name="connsiteX1" fmla="*/ 9901 w 9980"/>
                  <a:gd name="connsiteY1" fmla="*/ 0 h 10000"/>
                  <a:gd name="connsiteX2" fmla="*/ 9911 w 9980"/>
                  <a:gd name="connsiteY2" fmla="*/ 70 h 10000"/>
                  <a:gd name="connsiteX3" fmla="*/ 9911 w 9980"/>
                  <a:gd name="connsiteY3" fmla="*/ 70 h 10000"/>
                  <a:gd name="connsiteX4" fmla="*/ 9921 w 9980"/>
                  <a:gd name="connsiteY4" fmla="*/ 141 h 10000"/>
                  <a:gd name="connsiteX5" fmla="*/ 9921 w 9980"/>
                  <a:gd name="connsiteY5" fmla="*/ 141 h 10000"/>
                  <a:gd name="connsiteX6" fmla="*/ 9921 w 9980"/>
                  <a:gd name="connsiteY6" fmla="*/ 211 h 10000"/>
                  <a:gd name="connsiteX7" fmla="*/ 9931 w 9980"/>
                  <a:gd name="connsiteY7" fmla="*/ 211 h 10000"/>
                  <a:gd name="connsiteX8" fmla="*/ 9931 w 9980"/>
                  <a:gd name="connsiteY8" fmla="*/ 282 h 10000"/>
                  <a:gd name="connsiteX9" fmla="*/ 9931 w 9980"/>
                  <a:gd name="connsiteY9" fmla="*/ 352 h 10000"/>
                  <a:gd name="connsiteX10" fmla="*/ 9941 w 9980"/>
                  <a:gd name="connsiteY10" fmla="*/ 423 h 10000"/>
                  <a:gd name="connsiteX11" fmla="*/ 9941 w 9980"/>
                  <a:gd name="connsiteY11" fmla="*/ 423 h 10000"/>
                  <a:gd name="connsiteX12" fmla="*/ 9941 w 9980"/>
                  <a:gd name="connsiteY12" fmla="*/ 423 h 10000"/>
                  <a:gd name="connsiteX13" fmla="*/ 9951 w 9980"/>
                  <a:gd name="connsiteY13" fmla="*/ 423 h 10000"/>
                  <a:gd name="connsiteX14" fmla="*/ 9951 w 9980"/>
                  <a:gd name="connsiteY14" fmla="*/ 493 h 10000"/>
                  <a:gd name="connsiteX15" fmla="*/ 9951 w 9980"/>
                  <a:gd name="connsiteY15" fmla="*/ 493 h 10000"/>
                  <a:gd name="connsiteX16" fmla="*/ 9960 w 9980"/>
                  <a:gd name="connsiteY16" fmla="*/ 563 h 10000"/>
                  <a:gd name="connsiteX17" fmla="*/ 9960 w 9980"/>
                  <a:gd name="connsiteY17" fmla="*/ 563 h 10000"/>
                  <a:gd name="connsiteX18" fmla="*/ 9960 w 9980"/>
                  <a:gd name="connsiteY18" fmla="*/ 634 h 10000"/>
                  <a:gd name="connsiteX19" fmla="*/ 9970 w 9980"/>
                  <a:gd name="connsiteY19" fmla="*/ 634 h 10000"/>
                  <a:gd name="connsiteX20" fmla="*/ 9980 w 9980"/>
                  <a:gd name="connsiteY20" fmla="*/ 704 h 10000"/>
                  <a:gd name="connsiteX21" fmla="*/ 9980 w 9980"/>
                  <a:gd name="connsiteY21" fmla="*/ 704 h 10000"/>
                  <a:gd name="connsiteX22" fmla="*/ 9970 w 9980"/>
                  <a:gd name="connsiteY22" fmla="*/ 775 h 10000"/>
                  <a:gd name="connsiteX23" fmla="*/ 9960 w 9980"/>
                  <a:gd name="connsiteY23" fmla="*/ 775 h 10000"/>
                  <a:gd name="connsiteX24" fmla="*/ 9951 w 9980"/>
                  <a:gd name="connsiteY24" fmla="*/ 845 h 10000"/>
                  <a:gd name="connsiteX25" fmla="*/ 9941 w 9980"/>
                  <a:gd name="connsiteY25" fmla="*/ 845 h 10000"/>
                  <a:gd name="connsiteX26" fmla="*/ 9941 w 9980"/>
                  <a:gd name="connsiteY26" fmla="*/ 915 h 10000"/>
                  <a:gd name="connsiteX27" fmla="*/ 9941 w 9980"/>
                  <a:gd name="connsiteY27" fmla="*/ 986 h 10000"/>
                  <a:gd name="connsiteX28" fmla="*/ 9892 w 9980"/>
                  <a:gd name="connsiteY28" fmla="*/ 1197 h 10000"/>
                  <a:gd name="connsiteX29" fmla="*/ 9872 w 9980"/>
                  <a:gd name="connsiteY29" fmla="*/ 1338 h 10000"/>
                  <a:gd name="connsiteX30" fmla="*/ 9813 w 9980"/>
                  <a:gd name="connsiteY30" fmla="*/ 1690 h 10000"/>
                  <a:gd name="connsiteX31" fmla="*/ 9803 w 9980"/>
                  <a:gd name="connsiteY31" fmla="*/ 1761 h 10000"/>
                  <a:gd name="connsiteX32" fmla="*/ 9803 w 9980"/>
                  <a:gd name="connsiteY32" fmla="*/ 1761 h 10000"/>
                  <a:gd name="connsiteX33" fmla="*/ 9803 w 9980"/>
                  <a:gd name="connsiteY33" fmla="*/ 1831 h 10000"/>
                  <a:gd name="connsiteX34" fmla="*/ 9803 w 9980"/>
                  <a:gd name="connsiteY34" fmla="*/ 1972 h 10000"/>
                  <a:gd name="connsiteX35" fmla="*/ 9803 w 9980"/>
                  <a:gd name="connsiteY35" fmla="*/ 2042 h 10000"/>
                  <a:gd name="connsiteX36" fmla="*/ 9803 w 9980"/>
                  <a:gd name="connsiteY36" fmla="*/ 2113 h 10000"/>
                  <a:gd name="connsiteX37" fmla="*/ 9803 w 9980"/>
                  <a:gd name="connsiteY37" fmla="*/ 2183 h 10000"/>
                  <a:gd name="connsiteX38" fmla="*/ 9803 w 9980"/>
                  <a:gd name="connsiteY38" fmla="*/ 2324 h 10000"/>
                  <a:gd name="connsiteX39" fmla="*/ 9803 w 9980"/>
                  <a:gd name="connsiteY39" fmla="*/ 2324 h 10000"/>
                  <a:gd name="connsiteX40" fmla="*/ 9803 w 9980"/>
                  <a:gd name="connsiteY40" fmla="*/ 2394 h 10000"/>
                  <a:gd name="connsiteX41" fmla="*/ 9793 w 9980"/>
                  <a:gd name="connsiteY41" fmla="*/ 2465 h 10000"/>
                  <a:gd name="connsiteX42" fmla="*/ 9793 w 9980"/>
                  <a:gd name="connsiteY42" fmla="*/ 2465 h 10000"/>
                  <a:gd name="connsiteX43" fmla="*/ 9783 w 9980"/>
                  <a:gd name="connsiteY43" fmla="*/ 2535 h 10000"/>
                  <a:gd name="connsiteX44" fmla="*/ 9774 w 9980"/>
                  <a:gd name="connsiteY44" fmla="*/ 2676 h 10000"/>
                  <a:gd name="connsiteX45" fmla="*/ 9764 w 9980"/>
                  <a:gd name="connsiteY45" fmla="*/ 2746 h 10000"/>
                  <a:gd name="connsiteX46" fmla="*/ 9754 w 9980"/>
                  <a:gd name="connsiteY46" fmla="*/ 2746 h 10000"/>
                  <a:gd name="connsiteX47" fmla="*/ 9744 w 9980"/>
                  <a:gd name="connsiteY47" fmla="*/ 2817 h 10000"/>
                  <a:gd name="connsiteX48" fmla="*/ 9734 w 9980"/>
                  <a:gd name="connsiteY48" fmla="*/ 2817 h 10000"/>
                  <a:gd name="connsiteX49" fmla="*/ 9705 w 9980"/>
                  <a:gd name="connsiteY49" fmla="*/ 2887 h 10000"/>
                  <a:gd name="connsiteX50" fmla="*/ 9685 w 9980"/>
                  <a:gd name="connsiteY50" fmla="*/ 2958 h 10000"/>
                  <a:gd name="connsiteX51" fmla="*/ 9665 w 9980"/>
                  <a:gd name="connsiteY51" fmla="*/ 3028 h 10000"/>
                  <a:gd name="connsiteX52" fmla="*/ 9665 w 9980"/>
                  <a:gd name="connsiteY52" fmla="*/ 3099 h 10000"/>
                  <a:gd name="connsiteX53" fmla="*/ 9665 w 9980"/>
                  <a:gd name="connsiteY53" fmla="*/ 3099 h 10000"/>
                  <a:gd name="connsiteX54" fmla="*/ 9656 w 9980"/>
                  <a:gd name="connsiteY54" fmla="*/ 3169 h 10000"/>
                  <a:gd name="connsiteX55" fmla="*/ 9656 w 9980"/>
                  <a:gd name="connsiteY55" fmla="*/ 3239 h 10000"/>
                  <a:gd name="connsiteX56" fmla="*/ 9646 w 9980"/>
                  <a:gd name="connsiteY56" fmla="*/ 3239 h 10000"/>
                  <a:gd name="connsiteX57" fmla="*/ 9646 w 9980"/>
                  <a:gd name="connsiteY57" fmla="*/ 3310 h 10000"/>
                  <a:gd name="connsiteX58" fmla="*/ 9646 w 9980"/>
                  <a:gd name="connsiteY58" fmla="*/ 3380 h 10000"/>
                  <a:gd name="connsiteX59" fmla="*/ 9646 w 9980"/>
                  <a:gd name="connsiteY59" fmla="*/ 3380 h 10000"/>
                  <a:gd name="connsiteX60" fmla="*/ 9626 w 9980"/>
                  <a:gd name="connsiteY60" fmla="*/ 3592 h 10000"/>
                  <a:gd name="connsiteX61" fmla="*/ 9626 w 9980"/>
                  <a:gd name="connsiteY61" fmla="*/ 3732 h 10000"/>
                  <a:gd name="connsiteX62" fmla="*/ 9616 w 9980"/>
                  <a:gd name="connsiteY62" fmla="*/ 3873 h 10000"/>
                  <a:gd name="connsiteX63" fmla="*/ 9606 w 9980"/>
                  <a:gd name="connsiteY63" fmla="*/ 4014 h 10000"/>
                  <a:gd name="connsiteX64" fmla="*/ 9606 w 9980"/>
                  <a:gd name="connsiteY64" fmla="*/ 4014 h 10000"/>
                  <a:gd name="connsiteX65" fmla="*/ 9606 w 9980"/>
                  <a:gd name="connsiteY65" fmla="*/ 4014 h 10000"/>
                  <a:gd name="connsiteX66" fmla="*/ 9597 w 9980"/>
                  <a:gd name="connsiteY66" fmla="*/ 4155 h 10000"/>
                  <a:gd name="connsiteX67" fmla="*/ 9577 w 9980"/>
                  <a:gd name="connsiteY67" fmla="*/ 4296 h 10000"/>
                  <a:gd name="connsiteX68" fmla="*/ 9557 w 9980"/>
                  <a:gd name="connsiteY68" fmla="*/ 4437 h 10000"/>
                  <a:gd name="connsiteX69" fmla="*/ 9557 w 9980"/>
                  <a:gd name="connsiteY69" fmla="*/ 4507 h 10000"/>
                  <a:gd name="connsiteX70" fmla="*/ 9557 w 9980"/>
                  <a:gd name="connsiteY70" fmla="*/ 4507 h 10000"/>
                  <a:gd name="connsiteX71" fmla="*/ 9547 w 9980"/>
                  <a:gd name="connsiteY71" fmla="*/ 4577 h 10000"/>
                  <a:gd name="connsiteX72" fmla="*/ 9547 w 9980"/>
                  <a:gd name="connsiteY72" fmla="*/ 4577 h 10000"/>
                  <a:gd name="connsiteX73" fmla="*/ 9547 w 9980"/>
                  <a:gd name="connsiteY73" fmla="*/ 4648 h 10000"/>
                  <a:gd name="connsiteX74" fmla="*/ 9528 w 9980"/>
                  <a:gd name="connsiteY74" fmla="*/ 4859 h 10000"/>
                  <a:gd name="connsiteX75" fmla="*/ 9508 w 9980"/>
                  <a:gd name="connsiteY75" fmla="*/ 5141 h 10000"/>
                  <a:gd name="connsiteX76" fmla="*/ 9508 w 9980"/>
                  <a:gd name="connsiteY76" fmla="*/ 5211 h 10000"/>
                  <a:gd name="connsiteX77" fmla="*/ 9508 w 9980"/>
                  <a:gd name="connsiteY77" fmla="*/ 5211 h 10000"/>
                  <a:gd name="connsiteX78" fmla="*/ 9518 w 9980"/>
                  <a:gd name="connsiteY78" fmla="*/ 5352 h 10000"/>
                  <a:gd name="connsiteX79" fmla="*/ 9518 w 9980"/>
                  <a:gd name="connsiteY79" fmla="*/ 5493 h 10000"/>
                  <a:gd name="connsiteX80" fmla="*/ 9518 w 9980"/>
                  <a:gd name="connsiteY80" fmla="*/ 5634 h 10000"/>
                  <a:gd name="connsiteX81" fmla="*/ 9508 w 9980"/>
                  <a:gd name="connsiteY81" fmla="*/ 5986 h 10000"/>
                  <a:gd name="connsiteX82" fmla="*/ 9498 w 9980"/>
                  <a:gd name="connsiteY82" fmla="*/ 6056 h 10000"/>
                  <a:gd name="connsiteX83" fmla="*/ 9498 w 9980"/>
                  <a:gd name="connsiteY83" fmla="*/ 6127 h 10000"/>
                  <a:gd name="connsiteX84" fmla="*/ 9498 w 9980"/>
                  <a:gd name="connsiteY84" fmla="*/ 6127 h 10000"/>
                  <a:gd name="connsiteX85" fmla="*/ 9498 w 9980"/>
                  <a:gd name="connsiteY85" fmla="*/ 6127 h 10000"/>
                  <a:gd name="connsiteX86" fmla="*/ 9488 w 9980"/>
                  <a:gd name="connsiteY86" fmla="*/ 6127 h 10000"/>
                  <a:gd name="connsiteX87" fmla="*/ 9488 w 9980"/>
                  <a:gd name="connsiteY87" fmla="*/ 6127 h 10000"/>
                  <a:gd name="connsiteX88" fmla="*/ 9479 w 9980"/>
                  <a:gd name="connsiteY88" fmla="*/ 6127 h 10000"/>
                  <a:gd name="connsiteX89" fmla="*/ 9439 w 9980"/>
                  <a:gd name="connsiteY89" fmla="*/ 6197 h 10000"/>
                  <a:gd name="connsiteX90" fmla="*/ 9410 w 9980"/>
                  <a:gd name="connsiteY90" fmla="*/ 6197 h 10000"/>
                  <a:gd name="connsiteX91" fmla="*/ 9400 w 9980"/>
                  <a:gd name="connsiteY91" fmla="*/ 6197 h 10000"/>
                  <a:gd name="connsiteX92" fmla="*/ 9351 w 9980"/>
                  <a:gd name="connsiteY92" fmla="*/ 6197 h 10000"/>
                  <a:gd name="connsiteX93" fmla="*/ 9302 w 9980"/>
                  <a:gd name="connsiteY93" fmla="*/ 6197 h 10000"/>
                  <a:gd name="connsiteX94" fmla="*/ 9292 w 9980"/>
                  <a:gd name="connsiteY94" fmla="*/ 6197 h 10000"/>
                  <a:gd name="connsiteX95" fmla="*/ 9292 w 9980"/>
                  <a:gd name="connsiteY95" fmla="*/ 6197 h 10000"/>
                  <a:gd name="connsiteX96" fmla="*/ 9243 w 9980"/>
                  <a:gd name="connsiteY96" fmla="*/ 6268 h 10000"/>
                  <a:gd name="connsiteX97" fmla="*/ 9174 w 9980"/>
                  <a:gd name="connsiteY97" fmla="*/ 6268 h 10000"/>
                  <a:gd name="connsiteX98" fmla="*/ 9174 w 9980"/>
                  <a:gd name="connsiteY98" fmla="*/ 6268 h 10000"/>
                  <a:gd name="connsiteX99" fmla="*/ 9174 w 9980"/>
                  <a:gd name="connsiteY99" fmla="*/ 6268 h 10000"/>
                  <a:gd name="connsiteX100" fmla="*/ 9105 w 9980"/>
                  <a:gd name="connsiteY100" fmla="*/ 6338 h 10000"/>
                  <a:gd name="connsiteX101" fmla="*/ 9085 w 9980"/>
                  <a:gd name="connsiteY101" fmla="*/ 6338 h 10000"/>
                  <a:gd name="connsiteX102" fmla="*/ 9075 w 9980"/>
                  <a:gd name="connsiteY102" fmla="*/ 6338 h 10000"/>
                  <a:gd name="connsiteX103" fmla="*/ 9036 w 9980"/>
                  <a:gd name="connsiteY103" fmla="*/ 6338 h 10000"/>
                  <a:gd name="connsiteX104" fmla="*/ 8977 w 9980"/>
                  <a:gd name="connsiteY104" fmla="*/ 6338 h 10000"/>
                  <a:gd name="connsiteX105" fmla="*/ 8967 w 9980"/>
                  <a:gd name="connsiteY105" fmla="*/ 6338 h 10000"/>
                  <a:gd name="connsiteX106" fmla="*/ 8967 w 9980"/>
                  <a:gd name="connsiteY106" fmla="*/ 6338 h 10000"/>
                  <a:gd name="connsiteX107" fmla="*/ 8957 w 9980"/>
                  <a:gd name="connsiteY107" fmla="*/ 6338 h 10000"/>
                  <a:gd name="connsiteX108" fmla="*/ 8948 w 9980"/>
                  <a:gd name="connsiteY108" fmla="*/ 6408 h 10000"/>
                  <a:gd name="connsiteX109" fmla="*/ 8928 w 9980"/>
                  <a:gd name="connsiteY109" fmla="*/ 6408 h 10000"/>
                  <a:gd name="connsiteX110" fmla="*/ 8928 w 9980"/>
                  <a:gd name="connsiteY110" fmla="*/ 6408 h 10000"/>
                  <a:gd name="connsiteX111" fmla="*/ 8918 w 9980"/>
                  <a:gd name="connsiteY111" fmla="*/ 6408 h 10000"/>
                  <a:gd name="connsiteX112" fmla="*/ 8908 w 9980"/>
                  <a:gd name="connsiteY112" fmla="*/ 6408 h 10000"/>
                  <a:gd name="connsiteX113" fmla="*/ 8889 w 9980"/>
                  <a:gd name="connsiteY113" fmla="*/ 6408 h 10000"/>
                  <a:gd name="connsiteX114" fmla="*/ 8869 w 9980"/>
                  <a:gd name="connsiteY114" fmla="*/ 6408 h 10000"/>
                  <a:gd name="connsiteX115" fmla="*/ 8859 w 9980"/>
                  <a:gd name="connsiteY115" fmla="*/ 6408 h 10000"/>
                  <a:gd name="connsiteX116" fmla="*/ 8830 w 9980"/>
                  <a:gd name="connsiteY116" fmla="*/ 6408 h 10000"/>
                  <a:gd name="connsiteX117" fmla="*/ 8820 w 9980"/>
                  <a:gd name="connsiteY117" fmla="*/ 6408 h 10000"/>
                  <a:gd name="connsiteX118" fmla="*/ 8790 w 9980"/>
                  <a:gd name="connsiteY118" fmla="*/ 6408 h 10000"/>
                  <a:gd name="connsiteX119" fmla="*/ 8780 w 9980"/>
                  <a:gd name="connsiteY119" fmla="*/ 6479 h 10000"/>
                  <a:gd name="connsiteX120" fmla="*/ 8771 w 9980"/>
                  <a:gd name="connsiteY120" fmla="*/ 6479 h 10000"/>
                  <a:gd name="connsiteX121" fmla="*/ 8653 w 9980"/>
                  <a:gd name="connsiteY121" fmla="*/ 6479 h 10000"/>
                  <a:gd name="connsiteX122" fmla="*/ 8613 w 9980"/>
                  <a:gd name="connsiteY122" fmla="*/ 6549 h 10000"/>
                  <a:gd name="connsiteX123" fmla="*/ 8544 w 9980"/>
                  <a:gd name="connsiteY123" fmla="*/ 6549 h 10000"/>
                  <a:gd name="connsiteX124" fmla="*/ 8466 w 9980"/>
                  <a:gd name="connsiteY124" fmla="*/ 6549 h 10000"/>
                  <a:gd name="connsiteX125" fmla="*/ 8466 w 9980"/>
                  <a:gd name="connsiteY125" fmla="*/ 6761 h 10000"/>
                  <a:gd name="connsiteX126" fmla="*/ 8377 w 9980"/>
                  <a:gd name="connsiteY126" fmla="*/ 6761 h 10000"/>
                  <a:gd name="connsiteX127" fmla="*/ 8377 w 9980"/>
                  <a:gd name="connsiteY127" fmla="*/ 6761 h 10000"/>
                  <a:gd name="connsiteX128" fmla="*/ 8240 w 9980"/>
                  <a:gd name="connsiteY128" fmla="*/ 6831 h 10000"/>
                  <a:gd name="connsiteX129" fmla="*/ 8200 w 9980"/>
                  <a:gd name="connsiteY129" fmla="*/ 6831 h 10000"/>
                  <a:gd name="connsiteX130" fmla="*/ 8102 w 9980"/>
                  <a:gd name="connsiteY130" fmla="*/ 6901 h 10000"/>
                  <a:gd name="connsiteX131" fmla="*/ 7994 w 9980"/>
                  <a:gd name="connsiteY131" fmla="*/ 6901 h 10000"/>
                  <a:gd name="connsiteX132" fmla="*/ 7935 w 9980"/>
                  <a:gd name="connsiteY132" fmla="*/ 6972 h 10000"/>
                  <a:gd name="connsiteX133" fmla="*/ 7866 w 9980"/>
                  <a:gd name="connsiteY133" fmla="*/ 7042 h 10000"/>
                  <a:gd name="connsiteX134" fmla="*/ 7856 w 9980"/>
                  <a:gd name="connsiteY134" fmla="*/ 7042 h 10000"/>
                  <a:gd name="connsiteX135" fmla="*/ 7787 w 9980"/>
                  <a:gd name="connsiteY135" fmla="*/ 7042 h 10000"/>
                  <a:gd name="connsiteX136" fmla="*/ 7600 w 9980"/>
                  <a:gd name="connsiteY136" fmla="*/ 7113 h 10000"/>
                  <a:gd name="connsiteX137" fmla="*/ 7463 w 9980"/>
                  <a:gd name="connsiteY137" fmla="*/ 7254 h 10000"/>
                  <a:gd name="connsiteX138" fmla="*/ 7374 w 9980"/>
                  <a:gd name="connsiteY138" fmla="*/ 7254 h 10000"/>
                  <a:gd name="connsiteX139" fmla="*/ 7355 w 9980"/>
                  <a:gd name="connsiteY139" fmla="*/ 7254 h 10000"/>
                  <a:gd name="connsiteX140" fmla="*/ 7335 w 9980"/>
                  <a:gd name="connsiteY140" fmla="*/ 7324 h 10000"/>
                  <a:gd name="connsiteX141" fmla="*/ 7325 w 9980"/>
                  <a:gd name="connsiteY141" fmla="*/ 7324 h 10000"/>
                  <a:gd name="connsiteX142" fmla="*/ 7296 w 9980"/>
                  <a:gd name="connsiteY142" fmla="*/ 7324 h 10000"/>
                  <a:gd name="connsiteX143" fmla="*/ 7286 w 9980"/>
                  <a:gd name="connsiteY143" fmla="*/ 7324 h 10000"/>
                  <a:gd name="connsiteX144" fmla="*/ 7099 w 9980"/>
                  <a:gd name="connsiteY144" fmla="*/ 7394 h 10000"/>
                  <a:gd name="connsiteX145" fmla="*/ 7099 w 9980"/>
                  <a:gd name="connsiteY145" fmla="*/ 7394 h 10000"/>
                  <a:gd name="connsiteX146" fmla="*/ 6971 w 9980"/>
                  <a:gd name="connsiteY146" fmla="*/ 7394 h 10000"/>
                  <a:gd name="connsiteX147" fmla="*/ 6961 w 9980"/>
                  <a:gd name="connsiteY147" fmla="*/ 7394 h 10000"/>
                  <a:gd name="connsiteX148" fmla="*/ 6932 w 9980"/>
                  <a:gd name="connsiteY148" fmla="*/ 7465 h 10000"/>
                  <a:gd name="connsiteX149" fmla="*/ 6902 w 9980"/>
                  <a:gd name="connsiteY149" fmla="*/ 7465 h 10000"/>
                  <a:gd name="connsiteX150" fmla="*/ 6873 w 9980"/>
                  <a:gd name="connsiteY150" fmla="*/ 7465 h 10000"/>
                  <a:gd name="connsiteX151" fmla="*/ 6863 w 9980"/>
                  <a:gd name="connsiteY151" fmla="*/ 7465 h 10000"/>
                  <a:gd name="connsiteX152" fmla="*/ 6755 w 9980"/>
                  <a:gd name="connsiteY152" fmla="*/ 7535 h 10000"/>
                  <a:gd name="connsiteX153" fmla="*/ 6686 w 9980"/>
                  <a:gd name="connsiteY153" fmla="*/ 7535 h 10000"/>
                  <a:gd name="connsiteX154" fmla="*/ 6656 w 9980"/>
                  <a:gd name="connsiteY154" fmla="*/ 7535 h 10000"/>
                  <a:gd name="connsiteX155" fmla="*/ 6598 w 9980"/>
                  <a:gd name="connsiteY155" fmla="*/ 7606 h 10000"/>
                  <a:gd name="connsiteX156" fmla="*/ 6568 w 9980"/>
                  <a:gd name="connsiteY156" fmla="*/ 7606 h 10000"/>
                  <a:gd name="connsiteX157" fmla="*/ 6480 w 9980"/>
                  <a:gd name="connsiteY157" fmla="*/ 7606 h 10000"/>
                  <a:gd name="connsiteX158" fmla="*/ 6440 w 9980"/>
                  <a:gd name="connsiteY158" fmla="*/ 7676 h 10000"/>
                  <a:gd name="connsiteX159" fmla="*/ 6391 w 9980"/>
                  <a:gd name="connsiteY159" fmla="*/ 7676 h 10000"/>
                  <a:gd name="connsiteX160" fmla="*/ 6342 w 9980"/>
                  <a:gd name="connsiteY160" fmla="*/ 7676 h 10000"/>
                  <a:gd name="connsiteX161" fmla="*/ 6312 w 9980"/>
                  <a:gd name="connsiteY161" fmla="*/ 7676 h 10000"/>
                  <a:gd name="connsiteX162" fmla="*/ 6214 w 9980"/>
                  <a:gd name="connsiteY162" fmla="*/ 7746 h 10000"/>
                  <a:gd name="connsiteX163" fmla="*/ 6155 w 9980"/>
                  <a:gd name="connsiteY163" fmla="*/ 7746 h 10000"/>
                  <a:gd name="connsiteX164" fmla="*/ 6017 w 9980"/>
                  <a:gd name="connsiteY164" fmla="*/ 7817 h 10000"/>
                  <a:gd name="connsiteX165" fmla="*/ 6008 w 9980"/>
                  <a:gd name="connsiteY165" fmla="*/ 7817 h 10000"/>
                  <a:gd name="connsiteX166" fmla="*/ 5978 w 9980"/>
                  <a:gd name="connsiteY166" fmla="*/ 7817 h 10000"/>
                  <a:gd name="connsiteX167" fmla="*/ 5831 w 9980"/>
                  <a:gd name="connsiteY167" fmla="*/ 7887 h 10000"/>
                  <a:gd name="connsiteX168" fmla="*/ 5752 w 9980"/>
                  <a:gd name="connsiteY168" fmla="*/ 7958 h 10000"/>
                  <a:gd name="connsiteX169" fmla="*/ 5713 w 9980"/>
                  <a:gd name="connsiteY169" fmla="*/ 7958 h 10000"/>
                  <a:gd name="connsiteX170" fmla="*/ 5673 w 9980"/>
                  <a:gd name="connsiteY170" fmla="*/ 7958 h 10000"/>
                  <a:gd name="connsiteX171" fmla="*/ 5644 w 9980"/>
                  <a:gd name="connsiteY171" fmla="*/ 8028 h 10000"/>
                  <a:gd name="connsiteX172" fmla="*/ 5536 w 9980"/>
                  <a:gd name="connsiteY172" fmla="*/ 8028 h 10000"/>
                  <a:gd name="connsiteX173" fmla="*/ 5516 w 9980"/>
                  <a:gd name="connsiteY173" fmla="*/ 8028 h 10000"/>
                  <a:gd name="connsiteX174" fmla="*/ 5496 w 9980"/>
                  <a:gd name="connsiteY174" fmla="*/ 8028 h 10000"/>
                  <a:gd name="connsiteX175" fmla="*/ 5486 w 9980"/>
                  <a:gd name="connsiteY175" fmla="*/ 8028 h 10000"/>
                  <a:gd name="connsiteX176" fmla="*/ 5447 w 9980"/>
                  <a:gd name="connsiteY176" fmla="*/ 8099 h 10000"/>
                  <a:gd name="connsiteX177" fmla="*/ 5398 w 9980"/>
                  <a:gd name="connsiteY177" fmla="*/ 8099 h 10000"/>
                  <a:gd name="connsiteX178" fmla="*/ 5250 w 9980"/>
                  <a:gd name="connsiteY178" fmla="*/ 8169 h 10000"/>
                  <a:gd name="connsiteX179" fmla="*/ 5241 w 9980"/>
                  <a:gd name="connsiteY179" fmla="*/ 8169 h 10000"/>
                  <a:gd name="connsiteX180" fmla="*/ 5241 w 9980"/>
                  <a:gd name="connsiteY180" fmla="*/ 8169 h 10000"/>
                  <a:gd name="connsiteX181" fmla="*/ 5231 w 9980"/>
                  <a:gd name="connsiteY181" fmla="*/ 8169 h 10000"/>
                  <a:gd name="connsiteX182" fmla="*/ 5231 w 9980"/>
                  <a:gd name="connsiteY182" fmla="*/ 8239 h 10000"/>
                  <a:gd name="connsiteX183" fmla="*/ 5162 w 9980"/>
                  <a:gd name="connsiteY183" fmla="*/ 8239 h 10000"/>
                  <a:gd name="connsiteX184" fmla="*/ 5073 w 9980"/>
                  <a:gd name="connsiteY184" fmla="*/ 8239 h 10000"/>
                  <a:gd name="connsiteX185" fmla="*/ 5014 w 9980"/>
                  <a:gd name="connsiteY185" fmla="*/ 8310 h 10000"/>
                  <a:gd name="connsiteX186" fmla="*/ 4936 w 9980"/>
                  <a:gd name="connsiteY186" fmla="*/ 8310 h 10000"/>
                  <a:gd name="connsiteX187" fmla="*/ 4867 w 9980"/>
                  <a:gd name="connsiteY187" fmla="*/ 8310 h 10000"/>
                  <a:gd name="connsiteX188" fmla="*/ 4739 w 9980"/>
                  <a:gd name="connsiteY188" fmla="*/ 8380 h 10000"/>
                  <a:gd name="connsiteX189" fmla="*/ 4601 w 9980"/>
                  <a:gd name="connsiteY189" fmla="*/ 8451 h 10000"/>
                  <a:gd name="connsiteX190" fmla="*/ 4562 w 9980"/>
                  <a:gd name="connsiteY190" fmla="*/ 8451 h 10000"/>
                  <a:gd name="connsiteX191" fmla="*/ 4523 w 9980"/>
                  <a:gd name="connsiteY191" fmla="*/ 8451 h 10000"/>
                  <a:gd name="connsiteX192" fmla="*/ 4444 w 9980"/>
                  <a:gd name="connsiteY192" fmla="*/ 8521 h 10000"/>
                  <a:gd name="connsiteX193" fmla="*/ 4306 w 9980"/>
                  <a:gd name="connsiteY193" fmla="*/ 8521 h 10000"/>
                  <a:gd name="connsiteX194" fmla="*/ 4277 w 9980"/>
                  <a:gd name="connsiteY194" fmla="*/ 8521 h 10000"/>
                  <a:gd name="connsiteX195" fmla="*/ 4179 w 9980"/>
                  <a:gd name="connsiteY195" fmla="*/ 8592 h 10000"/>
                  <a:gd name="connsiteX196" fmla="*/ 4179 w 9980"/>
                  <a:gd name="connsiteY196" fmla="*/ 8592 h 10000"/>
                  <a:gd name="connsiteX197" fmla="*/ 4149 w 9980"/>
                  <a:gd name="connsiteY197" fmla="*/ 8592 h 10000"/>
                  <a:gd name="connsiteX198" fmla="*/ 4129 w 9980"/>
                  <a:gd name="connsiteY198" fmla="*/ 8592 h 10000"/>
                  <a:gd name="connsiteX199" fmla="*/ 4080 w 9980"/>
                  <a:gd name="connsiteY199" fmla="*/ 8592 h 10000"/>
                  <a:gd name="connsiteX200" fmla="*/ 4061 w 9980"/>
                  <a:gd name="connsiteY200" fmla="*/ 8592 h 10000"/>
                  <a:gd name="connsiteX201" fmla="*/ 4061 w 9980"/>
                  <a:gd name="connsiteY201" fmla="*/ 8662 h 10000"/>
                  <a:gd name="connsiteX202" fmla="*/ 4051 w 9980"/>
                  <a:gd name="connsiteY202" fmla="*/ 8662 h 10000"/>
                  <a:gd name="connsiteX203" fmla="*/ 4011 w 9980"/>
                  <a:gd name="connsiteY203" fmla="*/ 8662 h 10000"/>
                  <a:gd name="connsiteX204" fmla="*/ 3972 w 9980"/>
                  <a:gd name="connsiteY204" fmla="*/ 8662 h 10000"/>
                  <a:gd name="connsiteX205" fmla="*/ 3962 w 9980"/>
                  <a:gd name="connsiteY205" fmla="*/ 8662 h 10000"/>
                  <a:gd name="connsiteX206" fmla="*/ 3913 w 9980"/>
                  <a:gd name="connsiteY206" fmla="*/ 8662 h 10000"/>
                  <a:gd name="connsiteX207" fmla="*/ 3815 w 9980"/>
                  <a:gd name="connsiteY207" fmla="*/ 8732 h 10000"/>
                  <a:gd name="connsiteX208" fmla="*/ 3805 w 9980"/>
                  <a:gd name="connsiteY208" fmla="*/ 8732 h 10000"/>
                  <a:gd name="connsiteX209" fmla="*/ 3726 w 9980"/>
                  <a:gd name="connsiteY209" fmla="*/ 8732 h 10000"/>
                  <a:gd name="connsiteX210" fmla="*/ 3667 w 9980"/>
                  <a:gd name="connsiteY210" fmla="*/ 8803 h 10000"/>
                  <a:gd name="connsiteX211" fmla="*/ 3431 w 9980"/>
                  <a:gd name="connsiteY211" fmla="*/ 8873 h 10000"/>
                  <a:gd name="connsiteX212" fmla="*/ 3402 w 9980"/>
                  <a:gd name="connsiteY212" fmla="*/ 8873 h 10000"/>
                  <a:gd name="connsiteX213" fmla="*/ 3392 w 9980"/>
                  <a:gd name="connsiteY213" fmla="*/ 8873 h 10000"/>
                  <a:gd name="connsiteX214" fmla="*/ 3353 w 9980"/>
                  <a:gd name="connsiteY214" fmla="*/ 8873 h 10000"/>
                  <a:gd name="connsiteX215" fmla="*/ 3323 w 9980"/>
                  <a:gd name="connsiteY215" fmla="*/ 8944 h 10000"/>
                  <a:gd name="connsiteX216" fmla="*/ 3166 w 9980"/>
                  <a:gd name="connsiteY216" fmla="*/ 9014 h 10000"/>
                  <a:gd name="connsiteX217" fmla="*/ 3156 w 9980"/>
                  <a:gd name="connsiteY217" fmla="*/ 9014 h 10000"/>
                  <a:gd name="connsiteX218" fmla="*/ 3038 w 9980"/>
                  <a:gd name="connsiteY218" fmla="*/ 9014 h 10000"/>
                  <a:gd name="connsiteX219" fmla="*/ 2891 w 9980"/>
                  <a:gd name="connsiteY219" fmla="*/ 9085 h 10000"/>
                  <a:gd name="connsiteX220" fmla="*/ 2655 w 9980"/>
                  <a:gd name="connsiteY220" fmla="*/ 9155 h 10000"/>
                  <a:gd name="connsiteX221" fmla="*/ 2546 w 9980"/>
                  <a:gd name="connsiteY221" fmla="*/ 9225 h 10000"/>
                  <a:gd name="connsiteX222" fmla="*/ 2537 w 9980"/>
                  <a:gd name="connsiteY222" fmla="*/ 9225 h 10000"/>
                  <a:gd name="connsiteX223" fmla="*/ 2458 w 9980"/>
                  <a:gd name="connsiteY223" fmla="*/ 9225 h 10000"/>
                  <a:gd name="connsiteX224" fmla="*/ 2409 w 9980"/>
                  <a:gd name="connsiteY224" fmla="*/ 9225 h 10000"/>
                  <a:gd name="connsiteX225" fmla="*/ 2379 w 9980"/>
                  <a:gd name="connsiteY225" fmla="*/ 9296 h 10000"/>
                  <a:gd name="connsiteX226" fmla="*/ 2360 w 9980"/>
                  <a:gd name="connsiteY226" fmla="*/ 9296 h 10000"/>
                  <a:gd name="connsiteX227" fmla="*/ 2330 w 9980"/>
                  <a:gd name="connsiteY227" fmla="*/ 9296 h 10000"/>
                  <a:gd name="connsiteX228" fmla="*/ 2320 w 9980"/>
                  <a:gd name="connsiteY228" fmla="*/ 9296 h 10000"/>
                  <a:gd name="connsiteX229" fmla="*/ 2291 w 9980"/>
                  <a:gd name="connsiteY229" fmla="*/ 9296 h 10000"/>
                  <a:gd name="connsiteX230" fmla="*/ 2281 w 9980"/>
                  <a:gd name="connsiteY230" fmla="*/ 9296 h 10000"/>
                  <a:gd name="connsiteX231" fmla="*/ 2271 w 9980"/>
                  <a:gd name="connsiteY231" fmla="*/ 9296 h 10000"/>
                  <a:gd name="connsiteX232" fmla="*/ 2242 w 9980"/>
                  <a:gd name="connsiteY232" fmla="*/ 9296 h 10000"/>
                  <a:gd name="connsiteX233" fmla="*/ 2232 w 9980"/>
                  <a:gd name="connsiteY233" fmla="*/ 9296 h 10000"/>
                  <a:gd name="connsiteX234" fmla="*/ 2202 w 9980"/>
                  <a:gd name="connsiteY234" fmla="*/ 9366 h 10000"/>
                  <a:gd name="connsiteX235" fmla="*/ 2192 w 9980"/>
                  <a:gd name="connsiteY235" fmla="*/ 9366 h 10000"/>
                  <a:gd name="connsiteX236" fmla="*/ 2192 w 9980"/>
                  <a:gd name="connsiteY236" fmla="*/ 9366 h 10000"/>
                  <a:gd name="connsiteX237" fmla="*/ 2153 w 9980"/>
                  <a:gd name="connsiteY237" fmla="*/ 9366 h 10000"/>
                  <a:gd name="connsiteX238" fmla="*/ 2143 w 9980"/>
                  <a:gd name="connsiteY238" fmla="*/ 9366 h 10000"/>
                  <a:gd name="connsiteX239" fmla="*/ 2114 w 9980"/>
                  <a:gd name="connsiteY239" fmla="*/ 9366 h 10000"/>
                  <a:gd name="connsiteX240" fmla="*/ 2074 w 9980"/>
                  <a:gd name="connsiteY240" fmla="*/ 9366 h 10000"/>
                  <a:gd name="connsiteX241" fmla="*/ 2045 w 9980"/>
                  <a:gd name="connsiteY241" fmla="*/ 9366 h 10000"/>
                  <a:gd name="connsiteX242" fmla="*/ 1996 w 9980"/>
                  <a:gd name="connsiteY242" fmla="*/ 9437 h 10000"/>
                  <a:gd name="connsiteX243" fmla="*/ 1897 w 9980"/>
                  <a:gd name="connsiteY243" fmla="*/ 9437 h 10000"/>
                  <a:gd name="connsiteX244" fmla="*/ 1878 w 9980"/>
                  <a:gd name="connsiteY244" fmla="*/ 9437 h 10000"/>
                  <a:gd name="connsiteX245" fmla="*/ 1819 w 9980"/>
                  <a:gd name="connsiteY245" fmla="*/ 9437 h 10000"/>
                  <a:gd name="connsiteX246" fmla="*/ 1750 w 9980"/>
                  <a:gd name="connsiteY246" fmla="*/ 9437 h 10000"/>
                  <a:gd name="connsiteX247" fmla="*/ 1632 w 9980"/>
                  <a:gd name="connsiteY247" fmla="*/ 9437 h 10000"/>
                  <a:gd name="connsiteX248" fmla="*/ 1563 w 9980"/>
                  <a:gd name="connsiteY248" fmla="*/ 9437 h 10000"/>
                  <a:gd name="connsiteX249" fmla="*/ 1534 w 9980"/>
                  <a:gd name="connsiteY249" fmla="*/ 9437 h 10000"/>
                  <a:gd name="connsiteX250" fmla="*/ 1494 w 9980"/>
                  <a:gd name="connsiteY250" fmla="*/ 9437 h 10000"/>
                  <a:gd name="connsiteX251" fmla="*/ 1425 w 9980"/>
                  <a:gd name="connsiteY251" fmla="*/ 9507 h 10000"/>
                  <a:gd name="connsiteX252" fmla="*/ 1288 w 9980"/>
                  <a:gd name="connsiteY252" fmla="*/ 9507 h 10000"/>
                  <a:gd name="connsiteX253" fmla="*/ 1268 w 9980"/>
                  <a:gd name="connsiteY253" fmla="*/ 9577 h 10000"/>
                  <a:gd name="connsiteX254" fmla="*/ 1180 w 9980"/>
                  <a:gd name="connsiteY254" fmla="*/ 9577 h 10000"/>
                  <a:gd name="connsiteX255" fmla="*/ 1012 w 9980"/>
                  <a:gd name="connsiteY255" fmla="*/ 9648 h 10000"/>
                  <a:gd name="connsiteX256" fmla="*/ 904 w 9980"/>
                  <a:gd name="connsiteY256" fmla="*/ 9648 h 10000"/>
                  <a:gd name="connsiteX257" fmla="*/ 796 w 9980"/>
                  <a:gd name="connsiteY257" fmla="*/ 9718 h 10000"/>
                  <a:gd name="connsiteX258" fmla="*/ 629 w 9980"/>
                  <a:gd name="connsiteY258" fmla="*/ 9789 h 10000"/>
                  <a:gd name="connsiteX259" fmla="*/ 619 w 9980"/>
                  <a:gd name="connsiteY259" fmla="*/ 9789 h 10000"/>
                  <a:gd name="connsiteX260" fmla="*/ 521 w 9980"/>
                  <a:gd name="connsiteY260" fmla="*/ 9789 h 10000"/>
                  <a:gd name="connsiteX261" fmla="*/ 491 w 9980"/>
                  <a:gd name="connsiteY261" fmla="*/ 9789 h 10000"/>
                  <a:gd name="connsiteX262" fmla="*/ 462 w 9980"/>
                  <a:gd name="connsiteY262" fmla="*/ 9859 h 10000"/>
                  <a:gd name="connsiteX263" fmla="*/ 462 w 9980"/>
                  <a:gd name="connsiteY263" fmla="*/ 9859 h 10000"/>
                  <a:gd name="connsiteX264" fmla="*/ 314 w 9980"/>
                  <a:gd name="connsiteY264" fmla="*/ 9930 h 10000"/>
                  <a:gd name="connsiteX265" fmla="*/ 167 w 9980"/>
                  <a:gd name="connsiteY265" fmla="*/ 9930 h 10000"/>
                  <a:gd name="connsiteX266" fmla="*/ 78 w 9980"/>
                  <a:gd name="connsiteY266" fmla="*/ 10000 h 10000"/>
                  <a:gd name="connsiteX267" fmla="*/ 78 w 9980"/>
                  <a:gd name="connsiteY267" fmla="*/ 10000 h 10000"/>
                  <a:gd name="connsiteX268" fmla="*/ 68 w 9980"/>
                  <a:gd name="connsiteY268" fmla="*/ 10000 h 10000"/>
                  <a:gd name="connsiteX269" fmla="*/ 68 w 9980"/>
                  <a:gd name="connsiteY269" fmla="*/ 10000 h 10000"/>
                  <a:gd name="connsiteX270" fmla="*/ 39 w 9980"/>
                  <a:gd name="connsiteY270" fmla="*/ 10000 h 10000"/>
                  <a:gd name="connsiteX271" fmla="*/ 29 w 9980"/>
                  <a:gd name="connsiteY271" fmla="*/ 10000 h 10000"/>
                  <a:gd name="connsiteX272" fmla="*/ 19 w 9980"/>
                  <a:gd name="connsiteY272" fmla="*/ 10000 h 10000"/>
                  <a:gd name="connsiteX273" fmla="*/ 9 w 9980"/>
                  <a:gd name="connsiteY273" fmla="*/ 10000 h 10000"/>
                  <a:gd name="connsiteX274" fmla="*/ 0 w 9980"/>
                  <a:gd name="connsiteY274" fmla="*/ 10000 h 10000"/>
                  <a:gd name="connsiteX0" fmla="*/ 9912 w 9991"/>
                  <a:gd name="connsiteY0" fmla="*/ 0 h 10000"/>
                  <a:gd name="connsiteX1" fmla="*/ 9912 w 9991"/>
                  <a:gd name="connsiteY1" fmla="*/ 0 h 10000"/>
                  <a:gd name="connsiteX2" fmla="*/ 9922 w 9991"/>
                  <a:gd name="connsiteY2" fmla="*/ 70 h 10000"/>
                  <a:gd name="connsiteX3" fmla="*/ 9922 w 9991"/>
                  <a:gd name="connsiteY3" fmla="*/ 70 h 10000"/>
                  <a:gd name="connsiteX4" fmla="*/ 9932 w 9991"/>
                  <a:gd name="connsiteY4" fmla="*/ 141 h 10000"/>
                  <a:gd name="connsiteX5" fmla="*/ 9932 w 9991"/>
                  <a:gd name="connsiteY5" fmla="*/ 141 h 10000"/>
                  <a:gd name="connsiteX6" fmla="*/ 9932 w 9991"/>
                  <a:gd name="connsiteY6" fmla="*/ 211 h 10000"/>
                  <a:gd name="connsiteX7" fmla="*/ 9942 w 9991"/>
                  <a:gd name="connsiteY7" fmla="*/ 211 h 10000"/>
                  <a:gd name="connsiteX8" fmla="*/ 9942 w 9991"/>
                  <a:gd name="connsiteY8" fmla="*/ 282 h 10000"/>
                  <a:gd name="connsiteX9" fmla="*/ 9942 w 9991"/>
                  <a:gd name="connsiteY9" fmla="*/ 352 h 10000"/>
                  <a:gd name="connsiteX10" fmla="*/ 9952 w 9991"/>
                  <a:gd name="connsiteY10" fmla="*/ 423 h 10000"/>
                  <a:gd name="connsiteX11" fmla="*/ 9952 w 9991"/>
                  <a:gd name="connsiteY11" fmla="*/ 423 h 10000"/>
                  <a:gd name="connsiteX12" fmla="*/ 9952 w 9991"/>
                  <a:gd name="connsiteY12" fmla="*/ 423 h 10000"/>
                  <a:gd name="connsiteX13" fmla="*/ 9962 w 9991"/>
                  <a:gd name="connsiteY13" fmla="*/ 423 h 10000"/>
                  <a:gd name="connsiteX14" fmla="*/ 9962 w 9991"/>
                  <a:gd name="connsiteY14" fmla="*/ 493 h 10000"/>
                  <a:gd name="connsiteX15" fmla="*/ 9962 w 9991"/>
                  <a:gd name="connsiteY15" fmla="*/ 493 h 10000"/>
                  <a:gd name="connsiteX16" fmla="*/ 9971 w 9991"/>
                  <a:gd name="connsiteY16" fmla="*/ 563 h 10000"/>
                  <a:gd name="connsiteX17" fmla="*/ 9971 w 9991"/>
                  <a:gd name="connsiteY17" fmla="*/ 563 h 10000"/>
                  <a:gd name="connsiteX18" fmla="*/ 9971 w 9991"/>
                  <a:gd name="connsiteY18" fmla="*/ 634 h 10000"/>
                  <a:gd name="connsiteX19" fmla="*/ 9981 w 9991"/>
                  <a:gd name="connsiteY19" fmla="*/ 634 h 10000"/>
                  <a:gd name="connsiteX20" fmla="*/ 9991 w 9991"/>
                  <a:gd name="connsiteY20" fmla="*/ 704 h 10000"/>
                  <a:gd name="connsiteX21" fmla="*/ 9991 w 9991"/>
                  <a:gd name="connsiteY21" fmla="*/ 704 h 10000"/>
                  <a:gd name="connsiteX22" fmla="*/ 9981 w 9991"/>
                  <a:gd name="connsiteY22" fmla="*/ 775 h 10000"/>
                  <a:gd name="connsiteX23" fmla="*/ 9971 w 9991"/>
                  <a:gd name="connsiteY23" fmla="*/ 775 h 10000"/>
                  <a:gd name="connsiteX24" fmla="*/ 9962 w 9991"/>
                  <a:gd name="connsiteY24" fmla="*/ 845 h 10000"/>
                  <a:gd name="connsiteX25" fmla="*/ 9952 w 9991"/>
                  <a:gd name="connsiteY25" fmla="*/ 845 h 10000"/>
                  <a:gd name="connsiteX26" fmla="*/ 9952 w 9991"/>
                  <a:gd name="connsiteY26" fmla="*/ 915 h 10000"/>
                  <a:gd name="connsiteX27" fmla="*/ 9952 w 9991"/>
                  <a:gd name="connsiteY27" fmla="*/ 986 h 10000"/>
                  <a:gd name="connsiteX28" fmla="*/ 9903 w 9991"/>
                  <a:gd name="connsiteY28" fmla="*/ 1197 h 10000"/>
                  <a:gd name="connsiteX29" fmla="*/ 9883 w 9991"/>
                  <a:gd name="connsiteY29" fmla="*/ 1338 h 10000"/>
                  <a:gd name="connsiteX30" fmla="*/ 9824 w 9991"/>
                  <a:gd name="connsiteY30" fmla="*/ 1690 h 10000"/>
                  <a:gd name="connsiteX31" fmla="*/ 9814 w 9991"/>
                  <a:gd name="connsiteY31" fmla="*/ 1761 h 10000"/>
                  <a:gd name="connsiteX32" fmla="*/ 9814 w 9991"/>
                  <a:gd name="connsiteY32" fmla="*/ 1761 h 10000"/>
                  <a:gd name="connsiteX33" fmla="*/ 9814 w 9991"/>
                  <a:gd name="connsiteY33" fmla="*/ 1831 h 10000"/>
                  <a:gd name="connsiteX34" fmla="*/ 9814 w 9991"/>
                  <a:gd name="connsiteY34" fmla="*/ 1972 h 10000"/>
                  <a:gd name="connsiteX35" fmla="*/ 9814 w 9991"/>
                  <a:gd name="connsiteY35" fmla="*/ 2042 h 10000"/>
                  <a:gd name="connsiteX36" fmla="*/ 9814 w 9991"/>
                  <a:gd name="connsiteY36" fmla="*/ 2113 h 10000"/>
                  <a:gd name="connsiteX37" fmla="*/ 9814 w 9991"/>
                  <a:gd name="connsiteY37" fmla="*/ 2183 h 10000"/>
                  <a:gd name="connsiteX38" fmla="*/ 9814 w 9991"/>
                  <a:gd name="connsiteY38" fmla="*/ 2324 h 10000"/>
                  <a:gd name="connsiteX39" fmla="*/ 9814 w 9991"/>
                  <a:gd name="connsiteY39" fmla="*/ 2324 h 10000"/>
                  <a:gd name="connsiteX40" fmla="*/ 9814 w 9991"/>
                  <a:gd name="connsiteY40" fmla="*/ 2394 h 10000"/>
                  <a:gd name="connsiteX41" fmla="*/ 9804 w 9991"/>
                  <a:gd name="connsiteY41" fmla="*/ 2465 h 10000"/>
                  <a:gd name="connsiteX42" fmla="*/ 9804 w 9991"/>
                  <a:gd name="connsiteY42" fmla="*/ 2465 h 10000"/>
                  <a:gd name="connsiteX43" fmla="*/ 9794 w 9991"/>
                  <a:gd name="connsiteY43" fmla="*/ 2535 h 10000"/>
                  <a:gd name="connsiteX44" fmla="*/ 9785 w 9991"/>
                  <a:gd name="connsiteY44" fmla="*/ 2676 h 10000"/>
                  <a:gd name="connsiteX45" fmla="*/ 9775 w 9991"/>
                  <a:gd name="connsiteY45" fmla="*/ 2746 h 10000"/>
                  <a:gd name="connsiteX46" fmla="*/ 9765 w 9991"/>
                  <a:gd name="connsiteY46" fmla="*/ 2746 h 10000"/>
                  <a:gd name="connsiteX47" fmla="*/ 9755 w 9991"/>
                  <a:gd name="connsiteY47" fmla="*/ 2817 h 10000"/>
                  <a:gd name="connsiteX48" fmla="*/ 9745 w 9991"/>
                  <a:gd name="connsiteY48" fmla="*/ 2817 h 10000"/>
                  <a:gd name="connsiteX49" fmla="*/ 9715 w 9991"/>
                  <a:gd name="connsiteY49" fmla="*/ 2887 h 10000"/>
                  <a:gd name="connsiteX50" fmla="*/ 9695 w 9991"/>
                  <a:gd name="connsiteY50" fmla="*/ 2958 h 10000"/>
                  <a:gd name="connsiteX51" fmla="*/ 9675 w 9991"/>
                  <a:gd name="connsiteY51" fmla="*/ 3028 h 10000"/>
                  <a:gd name="connsiteX52" fmla="*/ 9675 w 9991"/>
                  <a:gd name="connsiteY52" fmla="*/ 3099 h 10000"/>
                  <a:gd name="connsiteX53" fmla="*/ 9675 w 9991"/>
                  <a:gd name="connsiteY53" fmla="*/ 3099 h 10000"/>
                  <a:gd name="connsiteX54" fmla="*/ 9666 w 9991"/>
                  <a:gd name="connsiteY54" fmla="*/ 3169 h 10000"/>
                  <a:gd name="connsiteX55" fmla="*/ 9666 w 9991"/>
                  <a:gd name="connsiteY55" fmla="*/ 3239 h 10000"/>
                  <a:gd name="connsiteX56" fmla="*/ 9656 w 9991"/>
                  <a:gd name="connsiteY56" fmla="*/ 3239 h 10000"/>
                  <a:gd name="connsiteX57" fmla="*/ 9656 w 9991"/>
                  <a:gd name="connsiteY57" fmla="*/ 3310 h 10000"/>
                  <a:gd name="connsiteX58" fmla="*/ 9656 w 9991"/>
                  <a:gd name="connsiteY58" fmla="*/ 3380 h 10000"/>
                  <a:gd name="connsiteX59" fmla="*/ 9656 w 9991"/>
                  <a:gd name="connsiteY59" fmla="*/ 3380 h 10000"/>
                  <a:gd name="connsiteX60" fmla="*/ 9636 w 9991"/>
                  <a:gd name="connsiteY60" fmla="*/ 3592 h 10000"/>
                  <a:gd name="connsiteX61" fmla="*/ 9636 w 9991"/>
                  <a:gd name="connsiteY61" fmla="*/ 3732 h 10000"/>
                  <a:gd name="connsiteX62" fmla="*/ 9626 w 9991"/>
                  <a:gd name="connsiteY62" fmla="*/ 3873 h 10000"/>
                  <a:gd name="connsiteX63" fmla="*/ 9616 w 9991"/>
                  <a:gd name="connsiteY63" fmla="*/ 4014 h 10000"/>
                  <a:gd name="connsiteX64" fmla="*/ 9616 w 9991"/>
                  <a:gd name="connsiteY64" fmla="*/ 4014 h 10000"/>
                  <a:gd name="connsiteX65" fmla="*/ 9616 w 9991"/>
                  <a:gd name="connsiteY65" fmla="*/ 4014 h 10000"/>
                  <a:gd name="connsiteX66" fmla="*/ 9607 w 9991"/>
                  <a:gd name="connsiteY66" fmla="*/ 4155 h 10000"/>
                  <a:gd name="connsiteX67" fmla="*/ 9587 w 9991"/>
                  <a:gd name="connsiteY67" fmla="*/ 4296 h 10000"/>
                  <a:gd name="connsiteX68" fmla="*/ 9567 w 9991"/>
                  <a:gd name="connsiteY68" fmla="*/ 4437 h 10000"/>
                  <a:gd name="connsiteX69" fmla="*/ 9567 w 9991"/>
                  <a:gd name="connsiteY69" fmla="*/ 4507 h 10000"/>
                  <a:gd name="connsiteX70" fmla="*/ 9567 w 9991"/>
                  <a:gd name="connsiteY70" fmla="*/ 4507 h 10000"/>
                  <a:gd name="connsiteX71" fmla="*/ 9557 w 9991"/>
                  <a:gd name="connsiteY71" fmla="*/ 4577 h 10000"/>
                  <a:gd name="connsiteX72" fmla="*/ 9557 w 9991"/>
                  <a:gd name="connsiteY72" fmla="*/ 4577 h 10000"/>
                  <a:gd name="connsiteX73" fmla="*/ 9557 w 9991"/>
                  <a:gd name="connsiteY73" fmla="*/ 4648 h 10000"/>
                  <a:gd name="connsiteX74" fmla="*/ 9538 w 9991"/>
                  <a:gd name="connsiteY74" fmla="*/ 4859 h 10000"/>
                  <a:gd name="connsiteX75" fmla="*/ 9518 w 9991"/>
                  <a:gd name="connsiteY75" fmla="*/ 5141 h 10000"/>
                  <a:gd name="connsiteX76" fmla="*/ 9518 w 9991"/>
                  <a:gd name="connsiteY76" fmla="*/ 5211 h 10000"/>
                  <a:gd name="connsiteX77" fmla="*/ 9518 w 9991"/>
                  <a:gd name="connsiteY77" fmla="*/ 5211 h 10000"/>
                  <a:gd name="connsiteX78" fmla="*/ 9528 w 9991"/>
                  <a:gd name="connsiteY78" fmla="*/ 5352 h 10000"/>
                  <a:gd name="connsiteX79" fmla="*/ 9528 w 9991"/>
                  <a:gd name="connsiteY79" fmla="*/ 5493 h 10000"/>
                  <a:gd name="connsiteX80" fmla="*/ 9528 w 9991"/>
                  <a:gd name="connsiteY80" fmla="*/ 5634 h 10000"/>
                  <a:gd name="connsiteX81" fmla="*/ 9518 w 9991"/>
                  <a:gd name="connsiteY81" fmla="*/ 5986 h 10000"/>
                  <a:gd name="connsiteX82" fmla="*/ 9508 w 9991"/>
                  <a:gd name="connsiteY82" fmla="*/ 6056 h 10000"/>
                  <a:gd name="connsiteX83" fmla="*/ 9508 w 9991"/>
                  <a:gd name="connsiteY83" fmla="*/ 6127 h 10000"/>
                  <a:gd name="connsiteX84" fmla="*/ 9508 w 9991"/>
                  <a:gd name="connsiteY84" fmla="*/ 6127 h 10000"/>
                  <a:gd name="connsiteX85" fmla="*/ 9508 w 9991"/>
                  <a:gd name="connsiteY85" fmla="*/ 6127 h 10000"/>
                  <a:gd name="connsiteX86" fmla="*/ 9498 w 9991"/>
                  <a:gd name="connsiteY86" fmla="*/ 6127 h 10000"/>
                  <a:gd name="connsiteX87" fmla="*/ 9498 w 9991"/>
                  <a:gd name="connsiteY87" fmla="*/ 6127 h 10000"/>
                  <a:gd name="connsiteX88" fmla="*/ 9489 w 9991"/>
                  <a:gd name="connsiteY88" fmla="*/ 6127 h 10000"/>
                  <a:gd name="connsiteX89" fmla="*/ 9449 w 9991"/>
                  <a:gd name="connsiteY89" fmla="*/ 6197 h 10000"/>
                  <a:gd name="connsiteX90" fmla="*/ 9420 w 9991"/>
                  <a:gd name="connsiteY90" fmla="*/ 6197 h 10000"/>
                  <a:gd name="connsiteX91" fmla="*/ 9410 w 9991"/>
                  <a:gd name="connsiteY91" fmla="*/ 6197 h 10000"/>
                  <a:gd name="connsiteX92" fmla="*/ 9361 w 9991"/>
                  <a:gd name="connsiteY92" fmla="*/ 6197 h 10000"/>
                  <a:gd name="connsiteX93" fmla="*/ 9312 w 9991"/>
                  <a:gd name="connsiteY93" fmla="*/ 6197 h 10000"/>
                  <a:gd name="connsiteX94" fmla="*/ 9302 w 9991"/>
                  <a:gd name="connsiteY94" fmla="*/ 6197 h 10000"/>
                  <a:gd name="connsiteX95" fmla="*/ 9302 w 9991"/>
                  <a:gd name="connsiteY95" fmla="*/ 6197 h 10000"/>
                  <a:gd name="connsiteX96" fmla="*/ 9253 w 9991"/>
                  <a:gd name="connsiteY96" fmla="*/ 6268 h 10000"/>
                  <a:gd name="connsiteX97" fmla="*/ 9183 w 9991"/>
                  <a:gd name="connsiteY97" fmla="*/ 6268 h 10000"/>
                  <a:gd name="connsiteX98" fmla="*/ 9183 w 9991"/>
                  <a:gd name="connsiteY98" fmla="*/ 6268 h 10000"/>
                  <a:gd name="connsiteX99" fmla="*/ 9183 w 9991"/>
                  <a:gd name="connsiteY99" fmla="*/ 6268 h 10000"/>
                  <a:gd name="connsiteX100" fmla="*/ 9114 w 9991"/>
                  <a:gd name="connsiteY100" fmla="*/ 6338 h 10000"/>
                  <a:gd name="connsiteX101" fmla="*/ 9094 w 9991"/>
                  <a:gd name="connsiteY101" fmla="*/ 6338 h 10000"/>
                  <a:gd name="connsiteX102" fmla="*/ 9084 w 9991"/>
                  <a:gd name="connsiteY102" fmla="*/ 6338 h 10000"/>
                  <a:gd name="connsiteX103" fmla="*/ 9045 w 9991"/>
                  <a:gd name="connsiteY103" fmla="*/ 6338 h 10000"/>
                  <a:gd name="connsiteX104" fmla="*/ 8986 w 9991"/>
                  <a:gd name="connsiteY104" fmla="*/ 6338 h 10000"/>
                  <a:gd name="connsiteX105" fmla="*/ 8976 w 9991"/>
                  <a:gd name="connsiteY105" fmla="*/ 6338 h 10000"/>
                  <a:gd name="connsiteX106" fmla="*/ 8976 w 9991"/>
                  <a:gd name="connsiteY106" fmla="*/ 6338 h 10000"/>
                  <a:gd name="connsiteX107" fmla="*/ 8966 w 9991"/>
                  <a:gd name="connsiteY107" fmla="*/ 6338 h 10000"/>
                  <a:gd name="connsiteX108" fmla="*/ 8957 w 9991"/>
                  <a:gd name="connsiteY108" fmla="*/ 6408 h 10000"/>
                  <a:gd name="connsiteX109" fmla="*/ 8937 w 9991"/>
                  <a:gd name="connsiteY109" fmla="*/ 6408 h 10000"/>
                  <a:gd name="connsiteX110" fmla="*/ 8937 w 9991"/>
                  <a:gd name="connsiteY110" fmla="*/ 6408 h 10000"/>
                  <a:gd name="connsiteX111" fmla="*/ 8927 w 9991"/>
                  <a:gd name="connsiteY111" fmla="*/ 6408 h 10000"/>
                  <a:gd name="connsiteX112" fmla="*/ 8917 w 9991"/>
                  <a:gd name="connsiteY112" fmla="*/ 6408 h 10000"/>
                  <a:gd name="connsiteX113" fmla="*/ 8898 w 9991"/>
                  <a:gd name="connsiteY113" fmla="*/ 6408 h 10000"/>
                  <a:gd name="connsiteX114" fmla="*/ 8878 w 9991"/>
                  <a:gd name="connsiteY114" fmla="*/ 6408 h 10000"/>
                  <a:gd name="connsiteX115" fmla="*/ 8868 w 9991"/>
                  <a:gd name="connsiteY115" fmla="*/ 6408 h 10000"/>
                  <a:gd name="connsiteX116" fmla="*/ 8839 w 9991"/>
                  <a:gd name="connsiteY116" fmla="*/ 6408 h 10000"/>
                  <a:gd name="connsiteX117" fmla="*/ 8829 w 9991"/>
                  <a:gd name="connsiteY117" fmla="*/ 6408 h 10000"/>
                  <a:gd name="connsiteX118" fmla="*/ 8799 w 9991"/>
                  <a:gd name="connsiteY118" fmla="*/ 6408 h 10000"/>
                  <a:gd name="connsiteX119" fmla="*/ 8789 w 9991"/>
                  <a:gd name="connsiteY119" fmla="*/ 6479 h 10000"/>
                  <a:gd name="connsiteX120" fmla="*/ 8780 w 9991"/>
                  <a:gd name="connsiteY120" fmla="*/ 6479 h 10000"/>
                  <a:gd name="connsiteX121" fmla="*/ 8661 w 9991"/>
                  <a:gd name="connsiteY121" fmla="*/ 6479 h 10000"/>
                  <a:gd name="connsiteX122" fmla="*/ 8621 w 9991"/>
                  <a:gd name="connsiteY122" fmla="*/ 6549 h 10000"/>
                  <a:gd name="connsiteX123" fmla="*/ 8552 w 9991"/>
                  <a:gd name="connsiteY123" fmla="*/ 6549 h 10000"/>
                  <a:gd name="connsiteX124" fmla="*/ 8474 w 9991"/>
                  <a:gd name="connsiteY124" fmla="*/ 6549 h 10000"/>
                  <a:gd name="connsiteX125" fmla="*/ 8474 w 9991"/>
                  <a:gd name="connsiteY125" fmla="*/ 6761 h 10000"/>
                  <a:gd name="connsiteX126" fmla="*/ 8385 w 9991"/>
                  <a:gd name="connsiteY126" fmla="*/ 6761 h 10000"/>
                  <a:gd name="connsiteX127" fmla="*/ 8385 w 9991"/>
                  <a:gd name="connsiteY127" fmla="*/ 6761 h 10000"/>
                  <a:gd name="connsiteX128" fmla="*/ 8248 w 9991"/>
                  <a:gd name="connsiteY128" fmla="*/ 6831 h 10000"/>
                  <a:gd name="connsiteX129" fmla="*/ 8207 w 9991"/>
                  <a:gd name="connsiteY129" fmla="*/ 6831 h 10000"/>
                  <a:gd name="connsiteX130" fmla="*/ 8109 w 9991"/>
                  <a:gd name="connsiteY130" fmla="*/ 6901 h 10000"/>
                  <a:gd name="connsiteX131" fmla="*/ 8001 w 9991"/>
                  <a:gd name="connsiteY131" fmla="*/ 6901 h 10000"/>
                  <a:gd name="connsiteX132" fmla="*/ 7942 w 9991"/>
                  <a:gd name="connsiteY132" fmla="*/ 6972 h 10000"/>
                  <a:gd name="connsiteX133" fmla="*/ 7873 w 9991"/>
                  <a:gd name="connsiteY133" fmla="*/ 7042 h 10000"/>
                  <a:gd name="connsiteX134" fmla="*/ 7863 w 9991"/>
                  <a:gd name="connsiteY134" fmla="*/ 7042 h 10000"/>
                  <a:gd name="connsiteX135" fmla="*/ 7794 w 9991"/>
                  <a:gd name="connsiteY135" fmla="*/ 7042 h 10000"/>
                  <a:gd name="connsiteX136" fmla="*/ 7606 w 9991"/>
                  <a:gd name="connsiteY136" fmla="*/ 7113 h 10000"/>
                  <a:gd name="connsiteX137" fmla="*/ 7469 w 9991"/>
                  <a:gd name="connsiteY137" fmla="*/ 7254 h 10000"/>
                  <a:gd name="connsiteX138" fmla="*/ 7380 w 9991"/>
                  <a:gd name="connsiteY138" fmla="*/ 7254 h 10000"/>
                  <a:gd name="connsiteX139" fmla="*/ 7361 w 9991"/>
                  <a:gd name="connsiteY139" fmla="*/ 7254 h 10000"/>
                  <a:gd name="connsiteX140" fmla="*/ 7341 w 9991"/>
                  <a:gd name="connsiteY140" fmla="*/ 7324 h 10000"/>
                  <a:gd name="connsiteX141" fmla="*/ 7331 w 9991"/>
                  <a:gd name="connsiteY141" fmla="*/ 7324 h 10000"/>
                  <a:gd name="connsiteX142" fmla="*/ 7302 w 9991"/>
                  <a:gd name="connsiteY142" fmla="*/ 7324 h 10000"/>
                  <a:gd name="connsiteX143" fmla="*/ 7292 w 9991"/>
                  <a:gd name="connsiteY143" fmla="*/ 7324 h 10000"/>
                  <a:gd name="connsiteX144" fmla="*/ 7104 w 9991"/>
                  <a:gd name="connsiteY144" fmla="*/ 7394 h 10000"/>
                  <a:gd name="connsiteX145" fmla="*/ 7104 w 9991"/>
                  <a:gd name="connsiteY145" fmla="*/ 7394 h 10000"/>
                  <a:gd name="connsiteX146" fmla="*/ 6976 w 9991"/>
                  <a:gd name="connsiteY146" fmla="*/ 7394 h 10000"/>
                  <a:gd name="connsiteX147" fmla="*/ 6966 w 9991"/>
                  <a:gd name="connsiteY147" fmla="*/ 7394 h 10000"/>
                  <a:gd name="connsiteX148" fmla="*/ 6937 w 9991"/>
                  <a:gd name="connsiteY148" fmla="*/ 7465 h 10000"/>
                  <a:gd name="connsiteX149" fmla="*/ 6907 w 9991"/>
                  <a:gd name="connsiteY149" fmla="*/ 7465 h 10000"/>
                  <a:gd name="connsiteX150" fmla="*/ 6878 w 9991"/>
                  <a:gd name="connsiteY150" fmla="*/ 7465 h 10000"/>
                  <a:gd name="connsiteX151" fmla="*/ 6868 w 9991"/>
                  <a:gd name="connsiteY151" fmla="*/ 7465 h 10000"/>
                  <a:gd name="connsiteX152" fmla="*/ 6760 w 9991"/>
                  <a:gd name="connsiteY152" fmla="*/ 7535 h 10000"/>
                  <a:gd name="connsiteX153" fmla="*/ 6690 w 9991"/>
                  <a:gd name="connsiteY153" fmla="*/ 7535 h 10000"/>
                  <a:gd name="connsiteX154" fmla="*/ 6660 w 9991"/>
                  <a:gd name="connsiteY154" fmla="*/ 7535 h 10000"/>
                  <a:gd name="connsiteX155" fmla="*/ 6602 w 9991"/>
                  <a:gd name="connsiteY155" fmla="*/ 7606 h 10000"/>
                  <a:gd name="connsiteX156" fmla="*/ 6572 w 9991"/>
                  <a:gd name="connsiteY156" fmla="*/ 7606 h 10000"/>
                  <a:gd name="connsiteX157" fmla="*/ 6484 w 9991"/>
                  <a:gd name="connsiteY157" fmla="*/ 7606 h 10000"/>
                  <a:gd name="connsiteX158" fmla="*/ 6444 w 9991"/>
                  <a:gd name="connsiteY158" fmla="*/ 7676 h 10000"/>
                  <a:gd name="connsiteX159" fmla="*/ 6395 w 9991"/>
                  <a:gd name="connsiteY159" fmla="*/ 7676 h 10000"/>
                  <a:gd name="connsiteX160" fmla="*/ 6346 w 9991"/>
                  <a:gd name="connsiteY160" fmla="*/ 7676 h 10000"/>
                  <a:gd name="connsiteX161" fmla="*/ 6316 w 9991"/>
                  <a:gd name="connsiteY161" fmla="*/ 7676 h 10000"/>
                  <a:gd name="connsiteX162" fmla="*/ 6217 w 9991"/>
                  <a:gd name="connsiteY162" fmla="*/ 7746 h 10000"/>
                  <a:gd name="connsiteX163" fmla="*/ 6158 w 9991"/>
                  <a:gd name="connsiteY163" fmla="*/ 7746 h 10000"/>
                  <a:gd name="connsiteX164" fmla="*/ 6020 w 9991"/>
                  <a:gd name="connsiteY164" fmla="*/ 7817 h 10000"/>
                  <a:gd name="connsiteX165" fmla="*/ 6011 w 9991"/>
                  <a:gd name="connsiteY165" fmla="*/ 7817 h 10000"/>
                  <a:gd name="connsiteX166" fmla="*/ 5981 w 9991"/>
                  <a:gd name="connsiteY166" fmla="*/ 7817 h 10000"/>
                  <a:gd name="connsiteX167" fmla="*/ 5834 w 9991"/>
                  <a:gd name="connsiteY167" fmla="*/ 7887 h 10000"/>
                  <a:gd name="connsiteX168" fmla="*/ 5755 w 9991"/>
                  <a:gd name="connsiteY168" fmla="*/ 7958 h 10000"/>
                  <a:gd name="connsiteX169" fmla="*/ 5715 w 9991"/>
                  <a:gd name="connsiteY169" fmla="*/ 7958 h 10000"/>
                  <a:gd name="connsiteX170" fmla="*/ 5675 w 9991"/>
                  <a:gd name="connsiteY170" fmla="*/ 7958 h 10000"/>
                  <a:gd name="connsiteX171" fmla="*/ 5646 w 9991"/>
                  <a:gd name="connsiteY171" fmla="*/ 8028 h 10000"/>
                  <a:gd name="connsiteX172" fmla="*/ 5538 w 9991"/>
                  <a:gd name="connsiteY172" fmla="*/ 8028 h 10000"/>
                  <a:gd name="connsiteX173" fmla="*/ 5518 w 9991"/>
                  <a:gd name="connsiteY173" fmla="*/ 8028 h 10000"/>
                  <a:gd name="connsiteX174" fmla="*/ 5498 w 9991"/>
                  <a:gd name="connsiteY174" fmla="*/ 8028 h 10000"/>
                  <a:gd name="connsiteX175" fmla="*/ 5488 w 9991"/>
                  <a:gd name="connsiteY175" fmla="*/ 8028 h 10000"/>
                  <a:gd name="connsiteX176" fmla="*/ 5449 w 9991"/>
                  <a:gd name="connsiteY176" fmla="*/ 8099 h 10000"/>
                  <a:gd name="connsiteX177" fmla="*/ 5400 w 9991"/>
                  <a:gd name="connsiteY177" fmla="*/ 8099 h 10000"/>
                  <a:gd name="connsiteX178" fmla="*/ 5252 w 9991"/>
                  <a:gd name="connsiteY178" fmla="*/ 8169 h 10000"/>
                  <a:gd name="connsiteX179" fmla="*/ 5243 w 9991"/>
                  <a:gd name="connsiteY179" fmla="*/ 8169 h 10000"/>
                  <a:gd name="connsiteX180" fmla="*/ 5243 w 9991"/>
                  <a:gd name="connsiteY180" fmla="*/ 8169 h 10000"/>
                  <a:gd name="connsiteX181" fmla="*/ 5232 w 9991"/>
                  <a:gd name="connsiteY181" fmla="*/ 8169 h 10000"/>
                  <a:gd name="connsiteX182" fmla="*/ 5232 w 9991"/>
                  <a:gd name="connsiteY182" fmla="*/ 8239 h 10000"/>
                  <a:gd name="connsiteX183" fmla="*/ 5163 w 9991"/>
                  <a:gd name="connsiteY183" fmla="*/ 8239 h 10000"/>
                  <a:gd name="connsiteX184" fmla="*/ 5074 w 9991"/>
                  <a:gd name="connsiteY184" fmla="*/ 8239 h 10000"/>
                  <a:gd name="connsiteX185" fmla="*/ 5015 w 9991"/>
                  <a:gd name="connsiteY185" fmla="*/ 8310 h 10000"/>
                  <a:gd name="connsiteX186" fmla="*/ 4937 w 9991"/>
                  <a:gd name="connsiteY186" fmla="*/ 8310 h 10000"/>
                  <a:gd name="connsiteX187" fmla="*/ 4868 w 9991"/>
                  <a:gd name="connsiteY187" fmla="*/ 8310 h 10000"/>
                  <a:gd name="connsiteX188" fmla="*/ 4739 w 9991"/>
                  <a:gd name="connsiteY188" fmla="*/ 8380 h 10000"/>
                  <a:gd name="connsiteX189" fmla="*/ 4601 w 9991"/>
                  <a:gd name="connsiteY189" fmla="*/ 8451 h 10000"/>
                  <a:gd name="connsiteX190" fmla="*/ 4562 w 9991"/>
                  <a:gd name="connsiteY190" fmla="*/ 8451 h 10000"/>
                  <a:gd name="connsiteX191" fmla="*/ 4523 w 9991"/>
                  <a:gd name="connsiteY191" fmla="*/ 8451 h 10000"/>
                  <a:gd name="connsiteX192" fmla="*/ 4444 w 9991"/>
                  <a:gd name="connsiteY192" fmla="*/ 8521 h 10000"/>
                  <a:gd name="connsiteX193" fmla="*/ 4306 w 9991"/>
                  <a:gd name="connsiteY193" fmla="*/ 8521 h 10000"/>
                  <a:gd name="connsiteX194" fmla="*/ 4277 w 9991"/>
                  <a:gd name="connsiteY194" fmla="*/ 8521 h 10000"/>
                  <a:gd name="connsiteX195" fmla="*/ 4178 w 9991"/>
                  <a:gd name="connsiteY195" fmla="*/ 8592 h 10000"/>
                  <a:gd name="connsiteX196" fmla="*/ 4178 w 9991"/>
                  <a:gd name="connsiteY196" fmla="*/ 8592 h 10000"/>
                  <a:gd name="connsiteX197" fmla="*/ 4148 w 9991"/>
                  <a:gd name="connsiteY197" fmla="*/ 8592 h 10000"/>
                  <a:gd name="connsiteX198" fmla="*/ 4128 w 9991"/>
                  <a:gd name="connsiteY198" fmla="*/ 8592 h 10000"/>
                  <a:gd name="connsiteX199" fmla="*/ 4079 w 9991"/>
                  <a:gd name="connsiteY199" fmla="*/ 8592 h 10000"/>
                  <a:gd name="connsiteX200" fmla="*/ 4060 w 9991"/>
                  <a:gd name="connsiteY200" fmla="*/ 8592 h 10000"/>
                  <a:gd name="connsiteX201" fmla="*/ 4060 w 9991"/>
                  <a:gd name="connsiteY201" fmla="*/ 8662 h 10000"/>
                  <a:gd name="connsiteX202" fmla="*/ 4050 w 9991"/>
                  <a:gd name="connsiteY202" fmla="*/ 8662 h 10000"/>
                  <a:gd name="connsiteX203" fmla="*/ 4010 w 9991"/>
                  <a:gd name="connsiteY203" fmla="*/ 8662 h 10000"/>
                  <a:gd name="connsiteX204" fmla="*/ 3971 w 9991"/>
                  <a:gd name="connsiteY204" fmla="*/ 8662 h 10000"/>
                  <a:gd name="connsiteX205" fmla="*/ 3961 w 9991"/>
                  <a:gd name="connsiteY205" fmla="*/ 8662 h 10000"/>
                  <a:gd name="connsiteX206" fmla="*/ 3912 w 9991"/>
                  <a:gd name="connsiteY206" fmla="*/ 8662 h 10000"/>
                  <a:gd name="connsiteX207" fmla="*/ 3814 w 9991"/>
                  <a:gd name="connsiteY207" fmla="*/ 8732 h 10000"/>
                  <a:gd name="connsiteX208" fmla="*/ 3804 w 9991"/>
                  <a:gd name="connsiteY208" fmla="*/ 8732 h 10000"/>
                  <a:gd name="connsiteX209" fmla="*/ 3724 w 9991"/>
                  <a:gd name="connsiteY209" fmla="*/ 8732 h 10000"/>
                  <a:gd name="connsiteX210" fmla="*/ 3665 w 9991"/>
                  <a:gd name="connsiteY210" fmla="*/ 8803 h 10000"/>
                  <a:gd name="connsiteX211" fmla="*/ 3429 w 9991"/>
                  <a:gd name="connsiteY211" fmla="*/ 8873 h 10000"/>
                  <a:gd name="connsiteX212" fmla="*/ 3400 w 9991"/>
                  <a:gd name="connsiteY212" fmla="*/ 8873 h 10000"/>
                  <a:gd name="connsiteX213" fmla="*/ 3390 w 9991"/>
                  <a:gd name="connsiteY213" fmla="*/ 8873 h 10000"/>
                  <a:gd name="connsiteX214" fmla="*/ 3351 w 9991"/>
                  <a:gd name="connsiteY214" fmla="*/ 8873 h 10000"/>
                  <a:gd name="connsiteX215" fmla="*/ 3321 w 9991"/>
                  <a:gd name="connsiteY215" fmla="*/ 8944 h 10000"/>
                  <a:gd name="connsiteX216" fmla="*/ 3163 w 9991"/>
                  <a:gd name="connsiteY216" fmla="*/ 9014 h 10000"/>
                  <a:gd name="connsiteX217" fmla="*/ 3153 w 9991"/>
                  <a:gd name="connsiteY217" fmla="*/ 9014 h 10000"/>
                  <a:gd name="connsiteX218" fmla="*/ 3035 w 9991"/>
                  <a:gd name="connsiteY218" fmla="*/ 9014 h 10000"/>
                  <a:gd name="connsiteX219" fmla="*/ 2888 w 9991"/>
                  <a:gd name="connsiteY219" fmla="*/ 9085 h 10000"/>
                  <a:gd name="connsiteX220" fmla="*/ 2651 w 9991"/>
                  <a:gd name="connsiteY220" fmla="*/ 9155 h 10000"/>
                  <a:gd name="connsiteX221" fmla="*/ 2542 w 9991"/>
                  <a:gd name="connsiteY221" fmla="*/ 9225 h 10000"/>
                  <a:gd name="connsiteX222" fmla="*/ 2533 w 9991"/>
                  <a:gd name="connsiteY222" fmla="*/ 9225 h 10000"/>
                  <a:gd name="connsiteX223" fmla="*/ 2454 w 9991"/>
                  <a:gd name="connsiteY223" fmla="*/ 9225 h 10000"/>
                  <a:gd name="connsiteX224" fmla="*/ 2405 w 9991"/>
                  <a:gd name="connsiteY224" fmla="*/ 9225 h 10000"/>
                  <a:gd name="connsiteX225" fmla="*/ 2375 w 9991"/>
                  <a:gd name="connsiteY225" fmla="*/ 9296 h 10000"/>
                  <a:gd name="connsiteX226" fmla="*/ 2356 w 9991"/>
                  <a:gd name="connsiteY226" fmla="*/ 9296 h 10000"/>
                  <a:gd name="connsiteX227" fmla="*/ 2326 w 9991"/>
                  <a:gd name="connsiteY227" fmla="*/ 9296 h 10000"/>
                  <a:gd name="connsiteX228" fmla="*/ 2316 w 9991"/>
                  <a:gd name="connsiteY228" fmla="*/ 9296 h 10000"/>
                  <a:gd name="connsiteX229" fmla="*/ 2287 w 9991"/>
                  <a:gd name="connsiteY229" fmla="*/ 9296 h 10000"/>
                  <a:gd name="connsiteX230" fmla="*/ 2277 w 9991"/>
                  <a:gd name="connsiteY230" fmla="*/ 9296 h 10000"/>
                  <a:gd name="connsiteX231" fmla="*/ 2267 w 9991"/>
                  <a:gd name="connsiteY231" fmla="*/ 9296 h 10000"/>
                  <a:gd name="connsiteX232" fmla="*/ 2237 w 9991"/>
                  <a:gd name="connsiteY232" fmla="*/ 9296 h 10000"/>
                  <a:gd name="connsiteX233" fmla="*/ 2227 w 9991"/>
                  <a:gd name="connsiteY233" fmla="*/ 9296 h 10000"/>
                  <a:gd name="connsiteX234" fmla="*/ 2197 w 9991"/>
                  <a:gd name="connsiteY234" fmla="*/ 9366 h 10000"/>
                  <a:gd name="connsiteX235" fmla="*/ 2187 w 9991"/>
                  <a:gd name="connsiteY235" fmla="*/ 9366 h 10000"/>
                  <a:gd name="connsiteX236" fmla="*/ 2187 w 9991"/>
                  <a:gd name="connsiteY236" fmla="*/ 9366 h 10000"/>
                  <a:gd name="connsiteX237" fmla="*/ 2148 w 9991"/>
                  <a:gd name="connsiteY237" fmla="*/ 9366 h 10000"/>
                  <a:gd name="connsiteX238" fmla="*/ 2138 w 9991"/>
                  <a:gd name="connsiteY238" fmla="*/ 9366 h 10000"/>
                  <a:gd name="connsiteX239" fmla="*/ 2109 w 9991"/>
                  <a:gd name="connsiteY239" fmla="*/ 9366 h 10000"/>
                  <a:gd name="connsiteX240" fmla="*/ 2069 w 9991"/>
                  <a:gd name="connsiteY240" fmla="*/ 9366 h 10000"/>
                  <a:gd name="connsiteX241" fmla="*/ 2040 w 9991"/>
                  <a:gd name="connsiteY241" fmla="*/ 9366 h 10000"/>
                  <a:gd name="connsiteX242" fmla="*/ 1991 w 9991"/>
                  <a:gd name="connsiteY242" fmla="*/ 9437 h 10000"/>
                  <a:gd name="connsiteX243" fmla="*/ 1892 w 9991"/>
                  <a:gd name="connsiteY243" fmla="*/ 9437 h 10000"/>
                  <a:gd name="connsiteX244" fmla="*/ 1873 w 9991"/>
                  <a:gd name="connsiteY244" fmla="*/ 9437 h 10000"/>
                  <a:gd name="connsiteX245" fmla="*/ 1814 w 9991"/>
                  <a:gd name="connsiteY245" fmla="*/ 9437 h 10000"/>
                  <a:gd name="connsiteX246" fmla="*/ 1745 w 9991"/>
                  <a:gd name="connsiteY246" fmla="*/ 9437 h 10000"/>
                  <a:gd name="connsiteX247" fmla="*/ 1626 w 9991"/>
                  <a:gd name="connsiteY247" fmla="*/ 9437 h 10000"/>
                  <a:gd name="connsiteX248" fmla="*/ 1557 w 9991"/>
                  <a:gd name="connsiteY248" fmla="*/ 9437 h 10000"/>
                  <a:gd name="connsiteX249" fmla="*/ 1528 w 9991"/>
                  <a:gd name="connsiteY249" fmla="*/ 9437 h 10000"/>
                  <a:gd name="connsiteX250" fmla="*/ 1488 w 9991"/>
                  <a:gd name="connsiteY250" fmla="*/ 9437 h 10000"/>
                  <a:gd name="connsiteX251" fmla="*/ 1419 w 9991"/>
                  <a:gd name="connsiteY251" fmla="*/ 9507 h 10000"/>
                  <a:gd name="connsiteX252" fmla="*/ 1282 w 9991"/>
                  <a:gd name="connsiteY252" fmla="*/ 9507 h 10000"/>
                  <a:gd name="connsiteX253" fmla="*/ 1262 w 9991"/>
                  <a:gd name="connsiteY253" fmla="*/ 9577 h 10000"/>
                  <a:gd name="connsiteX254" fmla="*/ 1173 w 9991"/>
                  <a:gd name="connsiteY254" fmla="*/ 9577 h 10000"/>
                  <a:gd name="connsiteX255" fmla="*/ 1005 w 9991"/>
                  <a:gd name="connsiteY255" fmla="*/ 9648 h 10000"/>
                  <a:gd name="connsiteX256" fmla="*/ 897 w 9991"/>
                  <a:gd name="connsiteY256" fmla="*/ 9648 h 10000"/>
                  <a:gd name="connsiteX257" fmla="*/ 789 w 9991"/>
                  <a:gd name="connsiteY257" fmla="*/ 9718 h 10000"/>
                  <a:gd name="connsiteX258" fmla="*/ 621 w 9991"/>
                  <a:gd name="connsiteY258" fmla="*/ 9789 h 10000"/>
                  <a:gd name="connsiteX259" fmla="*/ 611 w 9991"/>
                  <a:gd name="connsiteY259" fmla="*/ 9789 h 10000"/>
                  <a:gd name="connsiteX260" fmla="*/ 513 w 9991"/>
                  <a:gd name="connsiteY260" fmla="*/ 9789 h 10000"/>
                  <a:gd name="connsiteX261" fmla="*/ 483 w 9991"/>
                  <a:gd name="connsiteY261" fmla="*/ 9789 h 10000"/>
                  <a:gd name="connsiteX262" fmla="*/ 454 w 9991"/>
                  <a:gd name="connsiteY262" fmla="*/ 9859 h 10000"/>
                  <a:gd name="connsiteX263" fmla="*/ 454 w 9991"/>
                  <a:gd name="connsiteY263" fmla="*/ 9859 h 10000"/>
                  <a:gd name="connsiteX264" fmla="*/ 306 w 9991"/>
                  <a:gd name="connsiteY264" fmla="*/ 9930 h 10000"/>
                  <a:gd name="connsiteX265" fmla="*/ 158 w 9991"/>
                  <a:gd name="connsiteY265" fmla="*/ 9930 h 10000"/>
                  <a:gd name="connsiteX266" fmla="*/ 69 w 9991"/>
                  <a:gd name="connsiteY266" fmla="*/ 10000 h 10000"/>
                  <a:gd name="connsiteX267" fmla="*/ 69 w 9991"/>
                  <a:gd name="connsiteY267" fmla="*/ 10000 h 10000"/>
                  <a:gd name="connsiteX268" fmla="*/ 59 w 9991"/>
                  <a:gd name="connsiteY268" fmla="*/ 10000 h 10000"/>
                  <a:gd name="connsiteX269" fmla="*/ 59 w 9991"/>
                  <a:gd name="connsiteY269" fmla="*/ 10000 h 10000"/>
                  <a:gd name="connsiteX270" fmla="*/ 30 w 9991"/>
                  <a:gd name="connsiteY270" fmla="*/ 10000 h 10000"/>
                  <a:gd name="connsiteX271" fmla="*/ 20 w 9991"/>
                  <a:gd name="connsiteY271" fmla="*/ 10000 h 10000"/>
                  <a:gd name="connsiteX272" fmla="*/ 10 w 9991"/>
                  <a:gd name="connsiteY272" fmla="*/ 10000 h 10000"/>
                  <a:gd name="connsiteX273" fmla="*/ 0 w 9991"/>
                  <a:gd name="connsiteY273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8 w 9990"/>
                  <a:gd name="connsiteY88" fmla="*/ 6127 h 10000"/>
                  <a:gd name="connsiteX89" fmla="*/ 9448 w 9990"/>
                  <a:gd name="connsiteY89" fmla="*/ 6197 h 10000"/>
                  <a:gd name="connsiteX90" fmla="*/ 9418 w 9990"/>
                  <a:gd name="connsiteY90" fmla="*/ 6197 h 10000"/>
                  <a:gd name="connsiteX91" fmla="*/ 9408 w 9990"/>
                  <a:gd name="connsiteY91" fmla="*/ 6197 h 10000"/>
                  <a:gd name="connsiteX92" fmla="*/ 9359 w 9990"/>
                  <a:gd name="connsiteY92" fmla="*/ 6197 h 10000"/>
                  <a:gd name="connsiteX93" fmla="*/ 9310 w 9990"/>
                  <a:gd name="connsiteY93" fmla="*/ 6197 h 10000"/>
                  <a:gd name="connsiteX94" fmla="*/ 9300 w 9990"/>
                  <a:gd name="connsiteY94" fmla="*/ 6197 h 10000"/>
                  <a:gd name="connsiteX95" fmla="*/ 9300 w 9990"/>
                  <a:gd name="connsiteY95" fmla="*/ 6197 h 10000"/>
                  <a:gd name="connsiteX96" fmla="*/ 9251 w 9990"/>
                  <a:gd name="connsiteY96" fmla="*/ 6268 h 10000"/>
                  <a:gd name="connsiteX97" fmla="*/ 9181 w 9990"/>
                  <a:gd name="connsiteY97" fmla="*/ 6268 h 10000"/>
                  <a:gd name="connsiteX98" fmla="*/ 9181 w 9990"/>
                  <a:gd name="connsiteY98" fmla="*/ 6268 h 10000"/>
                  <a:gd name="connsiteX99" fmla="*/ 9181 w 9990"/>
                  <a:gd name="connsiteY99" fmla="*/ 6268 h 10000"/>
                  <a:gd name="connsiteX100" fmla="*/ 9112 w 9990"/>
                  <a:gd name="connsiteY100" fmla="*/ 6338 h 10000"/>
                  <a:gd name="connsiteX101" fmla="*/ 9092 w 9990"/>
                  <a:gd name="connsiteY101" fmla="*/ 6338 h 10000"/>
                  <a:gd name="connsiteX102" fmla="*/ 9082 w 9990"/>
                  <a:gd name="connsiteY102" fmla="*/ 6338 h 10000"/>
                  <a:gd name="connsiteX103" fmla="*/ 9043 w 9990"/>
                  <a:gd name="connsiteY103" fmla="*/ 6338 h 10000"/>
                  <a:gd name="connsiteX104" fmla="*/ 8984 w 9990"/>
                  <a:gd name="connsiteY104" fmla="*/ 6338 h 10000"/>
                  <a:gd name="connsiteX105" fmla="*/ 8974 w 9990"/>
                  <a:gd name="connsiteY105" fmla="*/ 6338 h 10000"/>
                  <a:gd name="connsiteX106" fmla="*/ 8974 w 9990"/>
                  <a:gd name="connsiteY106" fmla="*/ 6338 h 10000"/>
                  <a:gd name="connsiteX107" fmla="*/ 8964 w 9990"/>
                  <a:gd name="connsiteY107" fmla="*/ 6338 h 10000"/>
                  <a:gd name="connsiteX108" fmla="*/ 8955 w 9990"/>
                  <a:gd name="connsiteY108" fmla="*/ 6408 h 10000"/>
                  <a:gd name="connsiteX109" fmla="*/ 8935 w 9990"/>
                  <a:gd name="connsiteY109" fmla="*/ 6408 h 10000"/>
                  <a:gd name="connsiteX110" fmla="*/ 8935 w 9990"/>
                  <a:gd name="connsiteY110" fmla="*/ 6408 h 10000"/>
                  <a:gd name="connsiteX111" fmla="*/ 8925 w 9990"/>
                  <a:gd name="connsiteY111" fmla="*/ 6408 h 10000"/>
                  <a:gd name="connsiteX112" fmla="*/ 8915 w 9990"/>
                  <a:gd name="connsiteY112" fmla="*/ 6408 h 10000"/>
                  <a:gd name="connsiteX113" fmla="*/ 8896 w 9990"/>
                  <a:gd name="connsiteY113" fmla="*/ 6408 h 10000"/>
                  <a:gd name="connsiteX114" fmla="*/ 8876 w 9990"/>
                  <a:gd name="connsiteY114" fmla="*/ 6408 h 10000"/>
                  <a:gd name="connsiteX115" fmla="*/ 8866 w 9990"/>
                  <a:gd name="connsiteY115" fmla="*/ 6408 h 10000"/>
                  <a:gd name="connsiteX116" fmla="*/ 8837 w 9990"/>
                  <a:gd name="connsiteY116" fmla="*/ 6408 h 10000"/>
                  <a:gd name="connsiteX117" fmla="*/ 8827 w 9990"/>
                  <a:gd name="connsiteY117" fmla="*/ 6408 h 10000"/>
                  <a:gd name="connsiteX118" fmla="*/ 8797 w 9990"/>
                  <a:gd name="connsiteY118" fmla="*/ 6408 h 10000"/>
                  <a:gd name="connsiteX119" fmla="*/ 8787 w 9990"/>
                  <a:gd name="connsiteY119" fmla="*/ 6479 h 10000"/>
                  <a:gd name="connsiteX120" fmla="*/ 8778 w 9990"/>
                  <a:gd name="connsiteY120" fmla="*/ 6479 h 10000"/>
                  <a:gd name="connsiteX121" fmla="*/ 8659 w 9990"/>
                  <a:gd name="connsiteY121" fmla="*/ 6479 h 10000"/>
                  <a:gd name="connsiteX122" fmla="*/ 8619 w 9990"/>
                  <a:gd name="connsiteY122" fmla="*/ 6549 h 10000"/>
                  <a:gd name="connsiteX123" fmla="*/ 8550 w 9990"/>
                  <a:gd name="connsiteY123" fmla="*/ 6549 h 10000"/>
                  <a:gd name="connsiteX124" fmla="*/ 8472 w 9990"/>
                  <a:gd name="connsiteY124" fmla="*/ 6549 h 10000"/>
                  <a:gd name="connsiteX125" fmla="*/ 8472 w 9990"/>
                  <a:gd name="connsiteY125" fmla="*/ 6761 h 10000"/>
                  <a:gd name="connsiteX126" fmla="*/ 8383 w 9990"/>
                  <a:gd name="connsiteY126" fmla="*/ 6761 h 10000"/>
                  <a:gd name="connsiteX127" fmla="*/ 8383 w 9990"/>
                  <a:gd name="connsiteY127" fmla="*/ 6761 h 10000"/>
                  <a:gd name="connsiteX128" fmla="*/ 8245 w 9990"/>
                  <a:gd name="connsiteY128" fmla="*/ 6831 h 10000"/>
                  <a:gd name="connsiteX129" fmla="*/ 8204 w 9990"/>
                  <a:gd name="connsiteY129" fmla="*/ 6831 h 10000"/>
                  <a:gd name="connsiteX130" fmla="*/ 8106 w 9990"/>
                  <a:gd name="connsiteY130" fmla="*/ 6901 h 10000"/>
                  <a:gd name="connsiteX131" fmla="*/ 7998 w 9990"/>
                  <a:gd name="connsiteY131" fmla="*/ 6901 h 10000"/>
                  <a:gd name="connsiteX132" fmla="*/ 7939 w 9990"/>
                  <a:gd name="connsiteY132" fmla="*/ 6972 h 10000"/>
                  <a:gd name="connsiteX133" fmla="*/ 7870 w 9990"/>
                  <a:gd name="connsiteY133" fmla="*/ 7042 h 10000"/>
                  <a:gd name="connsiteX134" fmla="*/ 7860 w 9990"/>
                  <a:gd name="connsiteY134" fmla="*/ 7042 h 10000"/>
                  <a:gd name="connsiteX135" fmla="*/ 7791 w 9990"/>
                  <a:gd name="connsiteY135" fmla="*/ 7042 h 10000"/>
                  <a:gd name="connsiteX136" fmla="*/ 7603 w 9990"/>
                  <a:gd name="connsiteY136" fmla="*/ 7113 h 10000"/>
                  <a:gd name="connsiteX137" fmla="*/ 7466 w 9990"/>
                  <a:gd name="connsiteY137" fmla="*/ 7254 h 10000"/>
                  <a:gd name="connsiteX138" fmla="*/ 7377 w 9990"/>
                  <a:gd name="connsiteY138" fmla="*/ 7254 h 10000"/>
                  <a:gd name="connsiteX139" fmla="*/ 7358 w 9990"/>
                  <a:gd name="connsiteY139" fmla="*/ 7254 h 10000"/>
                  <a:gd name="connsiteX140" fmla="*/ 7338 w 9990"/>
                  <a:gd name="connsiteY140" fmla="*/ 7324 h 10000"/>
                  <a:gd name="connsiteX141" fmla="*/ 7328 w 9990"/>
                  <a:gd name="connsiteY141" fmla="*/ 7324 h 10000"/>
                  <a:gd name="connsiteX142" fmla="*/ 7299 w 9990"/>
                  <a:gd name="connsiteY142" fmla="*/ 7324 h 10000"/>
                  <a:gd name="connsiteX143" fmla="*/ 7289 w 9990"/>
                  <a:gd name="connsiteY143" fmla="*/ 7324 h 10000"/>
                  <a:gd name="connsiteX144" fmla="*/ 7100 w 9990"/>
                  <a:gd name="connsiteY144" fmla="*/ 7394 h 10000"/>
                  <a:gd name="connsiteX145" fmla="*/ 7100 w 9990"/>
                  <a:gd name="connsiteY145" fmla="*/ 7394 h 10000"/>
                  <a:gd name="connsiteX146" fmla="*/ 6972 w 9990"/>
                  <a:gd name="connsiteY146" fmla="*/ 7394 h 10000"/>
                  <a:gd name="connsiteX147" fmla="*/ 6962 w 9990"/>
                  <a:gd name="connsiteY147" fmla="*/ 7394 h 10000"/>
                  <a:gd name="connsiteX148" fmla="*/ 6933 w 9990"/>
                  <a:gd name="connsiteY148" fmla="*/ 7465 h 10000"/>
                  <a:gd name="connsiteX149" fmla="*/ 6903 w 9990"/>
                  <a:gd name="connsiteY149" fmla="*/ 7465 h 10000"/>
                  <a:gd name="connsiteX150" fmla="*/ 6874 w 9990"/>
                  <a:gd name="connsiteY150" fmla="*/ 7465 h 10000"/>
                  <a:gd name="connsiteX151" fmla="*/ 6864 w 9990"/>
                  <a:gd name="connsiteY151" fmla="*/ 7465 h 10000"/>
                  <a:gd name="connsiteX152" fmla="*/ 6756 w 9990"/>
                  <a:gd name="connsiteY152" fmla="*/ 7535 h 10000"/>
                  <a:gd name="connsiteX153" fmla="*/ 6686 w 9990"/>
                  <a:gd name="connsiteY153" fmla="*/ 7535 h 10000"/>
                  <a:gd name="connsiteX154" fmla="*/ 6656 w 9990"/>
                  <a:gd name="connsiteY154" fmla="*/ 7535 h 10000"/>
                  <a:gd name="connsiteX155" fmla="*/ 6598 w 9990"/>
                  <a:gd name="connsiteY155" fmla="*/ 7606 h 10000"/>
                  <a:gd name="connsiteX156" fmla="*/ 6568 w 9990"/>
                  <a:gd name="connsiteY156" fmla="*/ 7606 h 10000"/>
                  <a:gd name="connsiteX157" fmla="*/ 6480 w 9990"/>
                  <a:gd name="connsiteY157" fmla="*/ 7606 h 10000"/>
                  <a:gd name="connsiteX158" fmla="*/ 6440 w 9990"/>
                  <a:gd name="connsiteY158" fmla="*/ 7676 h 10000"/>
                  <a:gd name="connsiteX159" fmla="*/ 6391 w 9990"/>
                  <a:gd name="connsiteY159" fmla="*/ 7676 h 10000"/>
                  <a:gd name="connsiteX160" fmla="*/ 6342 w 9990"/>
                  <a:gd name="connsiteY160" fmla="*/ 7676 h 10000"/>
                  <a:gd name="connsiteX161" fmla="*/ 6312 w 9990"/>
                  <a:gd name="connsiteY161" fmla="*/ 7676 h 10000"/>
                  <a:gd name="connsiteX162" fmla="*/ 6213 w 9990"/>
                  <a:gd name="connsiteY162" fmla="*/ 7746 h 10000"/>
                  <a:gd name="connsiteX163" fmla="*/ 6154 w 9990"/>
                  <a:gd name="connsiteY163" fmla="*/ 7746 h 10000"/>
                  <a:gd name="connsiteX164" fmla="*/ 6015 w 9990"/>
                  <a:gd name="connsiteY164" fmla="*/ 7817 h 10000"/>
                  <a:gd name="connsiteX165" fmla="*/ 6006 w 9990"/>
                  <a:gd name="connsiteY165" fmla="*/ 7817 h 10000"/>
                  <a:gd name="connsiteX166" fmla="*/ 5976 w 9990"/>
                  <a:gd name="connsiteY166" fmla="*/ 7817 h 10000"/>
                  <a:gd name="connsiteX167" fmla="*/ 5829 w 9990"/>
                  <a:gd name="connsiteY167" fmla="*/ 7887 h 10000"/>
                  <a:gd name="connsiteX168" fmla="*/ 5750 w 9990"/>
                  <a:gd name="connsiteY168" fmla="*/ 7958 h 10000"/>
                  <a:gd name="connsiteX169" fmla="*/ 5710 w 9990"/>
                  <a:gd name="connsiteY169" fmla="*/ 7958 h 10000"/>
                  <a:gd name="connsiteX170" fmla="*/ 5670 w 9990"/>
                  <a:gd name="connsiteY170" fmla="*/ 7958 h 10000"/>
                  <a:gd name="connsiteX171" fmla="*/ 5641 w 9990"/>
                  <a:gd name="connsiteY171" fmla="*/ 8028 h 10000"/>
                  <a:gd name="connsiteX172" fmla="*/ 5533 w 9990"/>
                  <a:gd name="connsiteY172" fmla="*/ 8028 h 10000"/>
                  <a:gd name="connsiteX173" fmla="*/ 5513 w 9990"/>
                  <a:gd name="connsiteY173" fmla="*/ 8028 h 10000"/>
                  <a:gd name="connsiteX174" fmla="*/ 5493 w 9990"/>
                  <a:gd name="connsiteY174" fmla="*/ 8028 h 10000"/>
                  <a:gd name="connsiteX175" fmla="*/ 5483 w 9990"/>
                  <a:gd name="connsiteY175" fmla="*/ 8028 h 10000"/>
                  <a:gd name="connsiteX176" fmla="*/ 5444 w 9990"/>
                  <a:gd name="connsiteY176" fmla="*/ 8099 h 10000"/>
                  <a:gd name="connsiteX177" fmla="*/ 5395 w 9990"/>
                  <a:gd name="connsiteY177" fmla="*/ 8099 h 10000"/>
                  <a:gd name="connsiteX178" fmla="*/ 5247 w 9990"/>
                  <a:gd name="connsiteY178" fmla="*/ 8169 h 10000"/>
                  <a:gd name="connsiteX179" fmla="*/ 5238 w 9990"/>
                  <a:gd name="connsiteY179" fmla="*/ 8169 h 10000"/>
                  <a:gd name="connsiteX180" fmla="*/ 5238 w 9990"/>
                  <a:gd name="connsiteY180" fmla="*/ 8169 h 10000"/>
                  <a:gd name="connsiteX181" fmla="*/ 5227 w 9990"/>
                  <a:gd name="connsiteY181" fmla="*/ 8169 h 10000"/>
                  <a:gd name="connsiteX182" fmla="*/ 5227 w 9990"/>
                  <a:gd name="connsiteY182" fmla="*/ 8239 h 10000"/>
                  <a:gd name="connsiteX183" fmla="*/ 5158 w 9990"/>
                  <a:gd name="connsiteY183" fmla="*/ 8239 h 10000"/>
                  <a:gd name="connsiteX184" fmla="*/ 5069 w 9990"/>
                  <a:gd name="connsiteY184" fmla="*/ 8239 h 10000"/>
                  <a:gd name="connsiteX185" fmla="*/ 5010 w 9990"/>
                  <a:gd name="connsiteY185" fmla="*/ 8310 h 10000"/>
                  <a:gd name="connsiteX186" fmla="*/ 4931 w 9990"/>
                  <a:gd name="connsiteY186" fmla="*/ 8310 h 10000"/>
                  <a:gd name="connsiteX187" fmla="*/ 4862 w 9990"/>
                  <a:gd name="connsiteY187" fmla="*/ 8310 h 10000"/>
                  <a:gd name="connsiteX188" fmla="*/ 4733 w 9990"/>
                  <a:gd name="connsiteY188" fmla="*/ 8380 h 10000"/>
                  <a:gd name="connsiteX189" fmla="*/ 4595 w 9990"/>
                  <a:gd name="connsiteY189" fmla="*/ 8451 h 10000"/>
                  <a:gd name="connsiteX190" fmla="*/ 4556 w 9990"/>
                  <a:gd name="connsiteY190" fmla="*/ 8451 h 10000"/>
                  <a:gd name="connsiteX191" fmla="*/ 4517 w 9990"/>
                  <a:gd name="connsiteY191" fmla="*/ 8451 h 10000"/>
                  <a:gd name="connsiteX192" fmla="*/ 4438 w 9990"/>
                  <a:gd name="connsiteY192" fmla="*/ 8521 h 10000"/>
                  <a:gd name="connsiteX193" fmla="*/ 4300 w 9990"/>
                  <a:gd name="connsiteY193" fmla="*/ 8521 h 10000"/>
                  <a:gd name="connsiteX194" fmla="*/ 4271 w 9990"/>
                  <a:gd name="connsiteY194" fmla="*/ 8521 h 10000"/>
                  <a:gd name="connsiteX195" fmla="*/ 4172 w 9990"/>
                  <a:gd name="connsiteY195" fmla="*/ 8592 h 10000"/>
                  <a:gd name="connsiteX196" fmla="*/ 4172 w 9990"/>
                  <a:gd name="connsiteY196" fmla="*/ 8592 h 10000"/>
                  <a:gd name="connsiteX197" fmla="*/ 4142 w 9990"/>
                  <a:gd name="connsiteY197" fmla="*/ 8592 h 10000"/>
                  <a:gd name="connsiteX198" fmla="*/ 4122 w 9990"/>
                  <a:gd name="connsiteY198" fmla="*/ 8592 h 10000"/>
                  <a:gd name="connsiteX199" fmla="*/ 4073 w 9990"/>
                  <a:gd name="connsiteY199" fmla="*/ 8592 h 10000"/>
                  <a:gd name="connsiteX200" fmla="*/ 4054 w 9990"/>
                  <a:gd name="connsiteY200" fmla="*/ 8592 h 10000"/>
                  <a:gd name="connsiteX201" fmla="*/ 4054 w 9990"/>
                  <a:gd name="connsiteY201" fmla="*/ 8662 h 10000"/>
                  <a:gd name="connsiteX202" fmla="*/ 4044 w 9990"/>
                  <a:gd name="connsiteY202" fmla="*/ 8662 h 10000"/>
                  <a:gd name="connsiteX203" fmla="*/ 4004 w 9990"/>
                  <a:gd name="connsiteY203" fmla="*/ 8662 h 10000"/>
                  <a:gd name="connsiteX204" fmla="*/ 3965 w 9990"/>
                  <a:gd name="connsiteY204" fmla="*/ 8662 h 10000"/>
                  <a:gd name="connsiteX205" fmla="*/ 3955 w 9990"/>
                  <a:gd name="connsiteY205" fmla="*/ 8662 h 10000"/>
                  <a:gd name="connsiteX206" fmla="*/ 3906 w 9990"/>
                  <a:gd name="connsiteY206" fmla="*/ 8662 h 10000"/>
                  <a:gd name="connsiteX207" fmla="*/ 3807 w 9990"/>
                  <a:gd name="connsiteY207" fmla="*/ 8732 h 10000"/>
                  <a:gd name="connsiteX208" fmla="*/ 3797 w 9990"/>
                  <a:gd name="connsiteY208" fmla="*/ 8732 h 10000"/>
                  <a:gd name="connsiteX209" fmla="*/ 3717 w 9990"/>
                  <a:gd name="connsiteY209" fmla="*/ 8732 h 10000"/>
                  <a:gd name="connsiteX210" fmla="*/ 3658 w 9990"/>
                  <a:gd name="connsiteY210" fmla="*/ 8803 h 10000"/>
                  <a:gd name="connsiteX211" fmla="*/ 3422 w 9990"/>
                  <a:gd name="connsiteY211" fmla="*/ 8873 h 10000"/>
                  <a:gd name="connsiteX212" fmla="*/ 3393 w 9990"/>
                  <a:gd name="connsiteY212" fmla="*/ 8873 h 10000"/>
                  <a:gd name="connsiteX213" fmla="*/ 3383 w 9990"/>
                  <a:gd name="connsiteY213" fmla="*/ 8873 h 10000"/>
                  <a:gd name="connsiteX214" fmla="*/ 3344 w 9990"/>
                  <a:gd name="connsiteY214" fmla="*/ 8873 h 10000"/>
                  <a:gd name="connsiteX215" fmla="*/ 3314 w 9990"/>
                  <a:gd name="connsiteY215" fmla="*/ 8944 h 10000"/>
                  <a:gd name="connsiteX216" fmla="*/ 3156 w 9990"/>
                  <a:gd name="connsiteY216" fmla="*/ 9014 h 10000"/>
                  <a:gd name="connsiteX217" fmla="*/ 3146 w 9990"/>
                  <a:gd name="connsiteY217" fmla="*/ 9014 h 10000"/>
                  <a:gd name="connsiteX218" fmla="*/ 3028 w 9990"/>
                  <a:gd name="connsiteY218" fmla="*/ 9014 h 10000"/>
                  <a:gd name="connsiteX219" fmla="*/ 2881 w 9990"/>
                  <a:gd name="connsiteY219" fmla="*/ 9085 h 10000"/>
                  <a:gd name="connsiteX220" fmla="*/ 2643 w 9990"/>
                  <a:gd name="connsiteY220" fmla="*/ 9155 h 10000"/>
                  <a:gd name="connsiteX221" fmla="*/ 2534 w 9990"/>
                  <a:gd name="connsiteY221" fmla="*/ 9225 h 10000"/>
                  <a:gd name="connsiteX222" fmla="*/ 2525 w 9990"/>
                  <a:gd name="connsiteY222" fmla="*/ 9225 h 10000"/>
                  <a:gd name="connsiteX223" fmla="*/ 2446 w 9990"/>
                  <a:gd name="connsiteY223" fmla="*/ 9225 h 10000"/>
                  <a:gd name="connsiteX224" fmla="*/ 2397 w 9990"/>
                  <a:gd name="connsiteY224" fmla="*/ 9225 h 10000"/>
                  <a:gd name="connsiteX225" fmla="*/ 2367 w 9990"/>
                  <a:gd name="connsiteY225" fmla="*/ 9296 h 10000"/>
                  <a:gd name="connsiteX226" fmla="*/ 2348 w 9990"/>
                  <a:gd name="connsiteY226" fmla="*/ 9296 h 10000"/>
                  <a:gd name="connsiteX227" fmla="*/ 2318 w 9990"/>
                  <a:gd name="connsiteY227" fmla="*/ 9296 h 10000"/>
                  <a:gd name="connsiteX228" fmla="*/ 2308 w 9990"/>
                  <a:gd name="connsiteY228" fmla="*/ 9296 h 10000"/>
                  <a:gd name="connsiteX229" fmla="*/ 2279 w 9990"/>
                  <a:gd name="connsiteY229" fmla="*/ 9296 h 10000"/>
                  <a:gd name="connsiteX230" fmla="*/ 2269 w 9990"/>
                  <a:gd name="connsiteY230" fmla="*/ 9296 h 10000"/>
                  <a:gd name="connsiteX231" fmla="*/ 2259 w 9990"/>
                  <a:gd name="connsiteY231" fmla="*/ 9296 h 10000"/>
                  <a:gd name="connsiteX232" fmla="*/ 2229 w 9990"/>
                  <a:gd name="connsiteY232" fmla="*/ 9296 h 10000"/>
                  <a:gd name="connsiteX233" fmla="*/ 2219 w 9990"/>
                  <a:gd name="connsiteY233" fmla="*/ 9296 h 10000"/>
                  <a:gd name="connsiteX234" fmla="*/ 2189 w 9990"/>
                  <a:gd name="connsiteY234" fmla="*/ 9366 h 10000"/>
                  <a:gd name="connsiteX235" fmla="*/ 2179 w 9990"/>
                  <a:gd name="connsiteY235" fmla="*/ 9366 h 10000"/>
                  <a:gd name="connsiteX236" fmla="*/ 2179 w 9990"/>
                  <a:gd name="connsiteY236" fmla="*/ 9366 h 10000"/>
                  <a:gd name="connsiteX237" fmla="*/ 2140 w 9990"/>
                  <a:gd name="connsiteY237" fmla="*/ 9366 h 10000"/>
                  <a:gd name="connsiteX238" fmla="*/ 2130 w 9990"/>
                  <a:gd name="connsiteY238" fmla="*/ 9366 h 10000"/>
                  <a:gd name="connsiteX239" fmla="*/ 2101 w 9990"/>
                  <a:gd name="connsiteY239" fmla="*/ 9366 h 10000"/>
                  <a:gd name="connsiteX240" fmla="*/ 2061 w 9990"/>
                  <a:gd name="connsiteY240" fmla="*/ 9366 h 10000"/>
                  <a:gd name="connsiteX241" fmla="*/ 2032 w 9990"/>
                  <a:gd name="connsiteY241" fmla="*/ 9366 h 10000"/>
                  <a:gd name="connsiteX242" fmla="*/ 1983 w 9990"/>
                  <a:gd name="connsiteY242" fmla="*/ 9437 h 10000"/>
                  <a:gd name="connsiteX243" fmla="*/ 1884 w 9990"/>
                  <a:gd name="connsiteY243" fmla="*/ 9437 h 10000"/>
                  <a:gd name="connsiteX244" fmla="*/ 1865 w 9990"/>
                  <a:gd name="connsiteY244" fmla="*/ 9437 h 10000"/>
                  <a:gd name="connsiteX245" fmla="*/ 1806 w 9990"/>
                  <a:gd name="connsiteY245" fmla="*/ 9437 h 10000"/>
                  <a:gd name="connsiteX246" fmla="*/ 1737 w 9990"/>
                  <a:gd name="connsiteY246" fmla="*/ 9437 h 10000"/>
                  <a:gd name="connsiteX247" fmla="*/ 1617 w 9990"/>
                  <a:gd name="connsiteY247" fmla="*/ 9437 h 10000"/>
                  <a:gd name="connsiteX248" fmla="*/ 1548 w 9990"/>
                  <a:gd name="connsiteY248" fmla="*/ 9437 h 10000"/>
                  <a:gd name="connsiteX249" fmla="*/ 1519 w 9990"/>
                  <a:gd name="connsiteY249" fmla="*/ 9437 h 10000"/>
                  <a:gd name="connsiteX250" fmla="*/ 1479 w 9990"/>
                  <a:gd name="connsiteY250" fmla="*/ 9437 h 10000"/>
                  <a:gd name="connsiteX251" fmla="*/ 1410 w 9990"/>
                  <a:gd name="connsiteY251" fmla="*/ 9507 h 10000"/>
                  <a:gd name="connsiteX252" fmla="*/ 1273 w 9990"/>
                  <a:gd name="connsiteY252" fmla="*/ 9507 h 10000"/>
                  <a:gd name="connsiteX253" fmla="*/ 1253 w 9990"/>
                  <a:gd name="connsiteY253" fmla="*/ 9577 h 10000"/>
                  <a:gd name="connsiteX254" fmla="*/ 1164 w 9990"/>
                  <a:gd name="connsiteY254" fmla="*/ 9577 h 10000"/>
                  <a:gd name="connsiteX255" fmla="*/ 996 w 9990"/>
                  <a:gd name="connsiteY255" fmla="*/ 9648 h 10000"/>
                  <a:gd name="connsiteX256" fmla="*/ 888 w 9990"/>
                  <a:gd name="connsiteY256" fmla="*/ 9648 h 10000"/>
                  <a:gd name="connsiteX257" fmla="*/ 780 w 9990"/>
                  <a:gd name="connsiteY257" fmla="*/ 9718 h 10000"/>
                  <a:gd name="connsiteX258" fmla="*/ 612 w 9990"/>
                  <a:gd name="connsiteY258" fmla="*/ 9789 h 10000"/>
                  <a:gd name="connsiteX259" fmla="*/ 602 w 9990"/>
                  <a:gd name="connsiteY259" fmla="*/ 9789 h 10000"/>
                  <a:gd name="connsiteX260" fmla="*/ 503 w 9990"/>
                  <a:gd name="connsiteY260" fmla="*/ 9789 h 10000"/>
                  <a:gd name="connsiteX261" fmla="*/ 473 w 9990"/>
                  <a:gd name="connsiteY261" fmla="*/ 9789 h 10000"/>
                  <a:gd name="connsiteX262" fmla="*/ 444 w 9990"/>
                  <a:gd name="connsiteY262" fmla="*/ 9859 h 10000"/>
                  <a:gd name="connsiteX263" fmla="*/ 444 w 9990"/>
                  <a:gd name="connsiteY263" fmla="*/ 9859 h 10000"/>
                  <a:gd name="connsiteX264" fmla="*/ 296 w 9990"/>
                  <a:gd name="connsiteY264" fmla="*/ 9930 h 10000"/>
                  <a:gd name="connsiteX265" fmla="*/ 148 w 9990"/>
                  <a:gd name="connsiteY265" fmla="*/ 9930 h 10000"/>
                  <a:gd name="connsiteX266" fmla="*/ 59 w 9990"/>
                  <a:gd name="connsiteY266" fmla="*/ 10000 h 10000"/>
                  <a:gd name="connsiteX267" fmla="*/ 59 w 9990"/>
                  <a:gd name="connsiteY267" fmla="*/ 10000 h 10000"/>
                  <a:gd name="connsiteX268" fmla="*/ 49 w 9990"/>
                  <a:gd name="connsiteY268" fmla="*/ 10000 h 10000"/>
                  <a:gd name="connsiteX269" fmla="*/ 49 w 9990"/>
                  <a:gd name="connsiteY269" fmla="*/ 10000 h 10000"/>
                  <a:gd name="connsiteX270" fmla="*/ 20 w 9990"/>
                  <a:gd name="connsiteY270" fmla="*/ 10000 h 10000"/>
                  <a:gd name="connsiteX271" fmla="*/ 10 w 9990"/>
                  <a:gd name="connsiteY271" fmla="*/ 10000 h 10000"/>
                  <a:gd name="connsiteX272" fmla="*/ 0 w 9990"/>
                  <a:gd name="connsiteY272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7 w 9990"/>
                  <a:gd name="connsiteY88" fmla="*/ 6127 h 10000"/>
                  <a:gd name="connsiteX89" fmla="*/ 9447 w 9990"/>
                  <a:gd name="connsiteY89" fmla="*/ 6197 h 10000"/>
                  <a:gd name="connsiteX90" fmla="*/ 9417 w 9990"/>
                  <a:gd name="connsiteY90" fmla="*/ 6197 h 10000"/>
                  <a:gd name="connsiteX91" fmla="*/ 9407 w 9990"/>
                  <a:gd name="connsiteY91" fmla="*/ 6197 h 10000"/>
                  <a:gd name="connsiteX92" fmla="*/ 9358 w 9990"/>
                  <a:gd name="connsiteY92" fmla="*/ 6197 h 10000"/>
                  <a:gd name="connsiteX93" fmla="*/ 9309 w 9990"/>
                  <a:gd name="connsiteY93" fmla="*/ 6197 h 10000"/>
                  <a:gd name="connsiteX94" fmla="*/ 9299 w 9990"/>
                  <a:gd name="connsiteY94" fmla="*/ 6197 h 10000"/>
                  <a:gd name="connsiteX95" fmla="*/ 9299 w 9990"/>
                  <a:gd name="connsiteY95" fmla="*/ 6197 h 10000"/>
                  <a:gd name="connsiteX96" fmla="*/ 9250 w 9990"/>
                  <a:gd name="connsiteY96" fmla="*/ 6268 h 10000"/>
                  <a:gd name="connsiteX97" fmla="*/ 9180 w 9990"/>
                  <a:gd name="connsiteY97" fmla="*/ 6268 h 10000"/>
                  <a:gd name="connsiteX98" fmla="*/ 9180 w 9990"/>
                  <a:gd name="connsiteY98" fmla="*/ 6268 h 10000"/>
                  <a:gd name="connsiteX99" fmla="*/ 9180 w 9990"/>
                  <a:gd name="connsiteY99" fmla="*/ 6268 h 10000"/>
                  <a:gd name="connsiteX100" fmla="*/ 9111 w 9990"/>
                  <a:gd name="connsiteY100" fmla="*/ 6338 h 10000"/>
                  <a:gd name="connsiteX101" fmla="*/ 9091 w 9990"/>
                  <a:gd name="connsiteY101" fmla="*/ 6338 h 10000"/>
                  <a:gd name="connsiteX102" fmla="*/ 9081 w 9990"/>
                  <a:gd name="connsiteY102" fmla="*/ 6338 h 10000"/>
                  <a:gd name="connsiteX103" fmla="*/ 9042 w 9990"/>
                  <a:gd name="connsiteY103" fmla="*/ 6338 h 10000"/>
                  <a:gd name="connsiteX104" fmla="*/ 8983 w 9990"/>
                  <a:gd name="connsiteY104" fmla="*/ 6338 h 10000"/>
                  <a:gd name="connsiteX105" fmla="*/ 8973 w 9990"/>
                  <a:gd name="connsiteY105" fmla="*/ 6338 h 10000"/>
                  <a:gd name="connsiteX106" fmla="*/ 8973 w 9990"/>
                  <a:gd name="connsiteY106" fmla="*/ 6338 h 10000"/>
                  <a:gd name="connsiteX107" fmla="*/ 8963 w 9990"/>
                  <a:gd name="connsiteY107" fmla="*/ 6338 h 10000"/>
                  <a:gd name="connsiteX108" fmla="*/ 8954 w 9990"/>
                  <a:gd name="connsiteY108" fmla="*/ 6408 h 10000"/>
                  <a:gd name="connsiteX109" fmla="*/ 8934 w 9990"/>
                  <a:gd name="connsiteY109" fmla="*/ 6408 h 10000"/>
                  <a:gd name="connsiteX110" fmla="*/ 8934 w 9990"/>
                  <a:gd name="connsiteY110" fmla="*/ 6408 h 10000"/>
                  <a:gd name="connsiteX111" fmla="*/ 8924 w 9990"/>
                  <a:gd name="connsiteY111" fmla="*/ 6408 h 10000"/>
                  <a:gd name="connsiteX112" fmla="*/ 8914 w 9990"/>
                  <a:gd name="connsiteY112" fmla="*/ 6408 h 10000"/>
                  <a:gd name="connsiteX113" fmla="*/ 8895 w 9990"/>
                  <a:gd name="connsiteY113" fmla="*/ 6408 h 10000"/>
                  <a:gd name="connsiteX114" fmla="*/ 8875 w 9990"/>
                  <a:gd name="connsiteY114" fmla="*/ 6408 h 10000"/>
                  <a:gd name="connsiteX115" fmla="*/ 8865 w 9990"/>
                  <a:gd name="connsiteY115" fmla="*/ 6408 h 10000"/>
                  <a:gd name="connsiteX116" fmla="*/ 8836 w 9990"/>
                  <a:gd name="connsiteY116" fmla="*/ 6408 h 10000"/>
                  <a:gd name="connsiteX117" fmla="*/ 8826 w 9990"/>
                  <a:gd name="connsiteY117" fmla="*/ 6408 h 10000"/>
                  <a:gd name="connsiteX118" fmla="*/ 8796 w 9990"/>
                  <a:gd name="connsiteY118" fmla="*/ 6408 h 10000"/>
                  <a:gd name="connsiteX119" fmla="*/ 8786 w 9990"/>
                  <a:gd name="connsiteY119" fmla="*/ 6479 h 10000"/>
                  <a:gd name="connsiteX120" fmla="*/ 8777 w 9990"/>
                  <a:gd name="connsiteY120" fmla="*/ 6479 h 10000"/>
                  <a:gd name="connsiteX121" fmla="*/ 8658 w 9990"/>
                  <a:gd name="connsiteY121" fmla="*/ 6479 h 10000"/>
                  <a:gd name="connsiteX122" fmla="*/ 8618 w 9990"/>
                  <a:gd name="connsiteY122" fmla="*/ 6549 h 10000"/>
                  <a:gd name="connsiteX123" fmla="*/ 8549 w 9990"/>
                  <a:gd name="connsiteY123" fmla="*/ 6549 h 10000"/>
                  <a:gd name="connsiteX124" fmla="*/ 8470 w 9990"/>
                  <a:gd name="connsiteY124" fmla="*/ 6549 h 10000"/>
                  <a:gd name="connsiteX125" fmla="*/ 8470 w 9990"/>
                  <a:gd name="connsiteY125" fmla="*/ 6761 h 10000"/>
                  <a:gd name="connsiteX126" fmla="*/ 8381 w 9990"/>
                  <a:gd name="connsiteY126" fmla="*/ 6761 h 10000"/>
                  <a:gd name="connsiteX127" fmla="*/ 8381 w 9990"/>
                  <a:gd name="connsiteY127" fmla="*/ 6761 h 10000"/>
                  <a:gd name="connsiteX128" fmla="*/ 8243 w 9990"/>
                  <a:gd name="connsiteY128" fmla="*/ 6831 h 10000"/>
                  <a:gd name="connsiteX129" fmla="*/ 8202 w 9990"/>
                  <a:gd name="connsiteY129" fmla="*/ 6831 h 10000"/>
                  <a:gd name="connsiteX130" fmla="*/ 8104 w 9990"/>
                  <a:gd name="connsiteY130" fmla="*/ 6901 h 10000"/>
                  <a:gd name="connsiteX131" fmla="*/ 7996 w 9990"/>
                  <a:gd name="connsiteY131" fmla="*/ 6901 h 10000"/>
                  <a:gd name="connsiteX132" fmla="*/ 7937 w 9990"/>
                  <a:gd name="connsiteY132" fmla="*/ 6972 h 10000"/>
                  <a:gd name="connsiteX133" fmla="*/ 7868 w 9990"/>
                  <a:gd name="connsiteY133" fmla="*/ 7042 h 10000"/>
                  <a:gd name="connsiteX134" fmla="*/ 7858 w 9990"/>
                  <a:gd name="connsiteY134" fmla="*/ 7042 h 10000"/>
                  <a:gd name="connsiteX135" fmla="*/ 7789 w 9990"/>
                  <a:gd name="connsiteY135" fmla="*/ 7042 h 10000"/>
                  <a:gd name="connsiteX136" fmla="*/ 7601 w 9990"/>
                  <a:gd name="connsiteY136" fmla="*/ 7113 h 10000"/>
                  <a:gd name="connsiteX137" fmla="*/ 7463 w 9990"/>
                  <a:gd name="connsiteY137" fmla="*/ 7254 h 10000"/>
                  <a:gd name="connsiteX138" fmla="*/ 7374 w 9990"/>
                  <a:gd name="connsiteY138" fmla="*/ 7254 h 10000"/>
                  <a:gd name="connsiteX139" fmla="*/ 7355 w 9990"/>
                  <a:gd name="connsiteY139" fmla="*/ 7254 h 10000"/>
                  <a:gd name="connsiteX140" fmla="*/ 7335 w 9990"/>
                  <a:gd name="connsiteY140" fmla="*/ 7324 h 10000"/>
                  <a:gd name="connsiteX141" fmla="*/ 7325 w 9990"/>
                  <a:gd name="connsiteY141" fmla="*/ 7324 h 10000"/>
                  <a:gd name="connsiteX142" fmla="*/ 7296 w 9990"/>
                  <a:gd name="connsiteY142" fmla="*/ 7324 h 10000"/>
                  <a:gd name="connsiteX143" fmla="*/ 7286 w 9990"/>
                  <a:gd name="connsiteY143" fmla="*/ 7324 h 10000"/>
                  <a:gd name="connsiteX144" fmla="*/ 7097 w 9990"/>
                  <a:gd name="connsiteY144" fmla="*/ 7394 h 10000"/>
                  <a:gd name="connsiteX145" fmla="*/ 7097 w 9990"/>
                  <a:gd name="connsiteY145" fmla="*/ 7394 h 10000"/>
                  <a:gd name="connsiteX146" fmla="*/ 6969 w 9990"/>
                  <a:gd name="connsiteY146" fmla="*/ 7394 h 10000"/>
                  <a:gd name="connsiteX147" fmla="*/ 6959 w 9990"/>
                  <a:gd name="connsiteY147" fmla="*/ 7394 h 10000"/>
                  <a:gd name="connsiteX148" fmla="*/ 6930 w 9990"/>
                  <a:gd name="connsiteY148" fmla="*/ 7465 h 10000"/>
                  <a:gd name="connsiteX149" fmla="*/ 6900 w 9990"/>
                  <a:gd name="connsiteY149" fmla="*/ 7465 h 10000"/>
                  <a:gd name="connsiteX150" fmla="*/ 6871 w 9990"/>
                  <a:gd name="connsiteY150" fmla="*/ 7465 h 10000"/>
                  <a:gd name="connsiteX151" fmla="*/ 6861 w 9990"/>
                  <a:gd name="connsiteY151" fmla="*/ 7465 h 10000"/>
                  <a:gd name="connsiteX152" fmla="*/ 6753 w 9990"/>
                  <a:gd name="connsiteY152" fmla="*/ 7535 h 10000"/>
                  <a:gd name="connsiteX153" fmla="*/ 6683 w 9990"/>
                  <a:gd name="connsiteY153" fmla="*/ 7535 h 10000"/>
                  <a:gd name="connsiteX154" fmla="*/ 6653 w 9990"/>
                  <a:gd name="connsiteY154" fmla="*/ 7535 h 10000"/>
                  <a:gd name="connsiteX155" fmla="*/ 6595 w 9990"/>
                  <a:gd name="connsiteY155" fmla="*/ 7606 h 10000"/>
                  <a:gd name="connsiteX156" fmla="*/ 6565 w 9990"/>
                  <a:gd name="connsiteY156" fmla="*/ 7606 h 10000"/>
                  <a:gd name="connsiteX157" fmla="*/ 6476 w 9990"/>
                  <a:gd name="connsiteY157" fmla="*/ 7606 h 10000"/>
                  <a:gd name="connsiteX158" fmla="*/ 6436 w 9990"/>
                  <a:gd name="connsiteY158" fmla="*/ 7676 h 10000"/>
                  <a:gd name="connsiteX159" fmla="*/ 6387 w 9990"/>
                  <a:gd name="connsiteY159" fmla="*/ 7676 h 10000"/>
                  <a:gd name="connsiteX160" fmla="*/ 6338 w 9990"/>
                  <a:gd name="connsiteY160" fmla="*/ 7676 h 10000"/>
                  <a:gd name="connsiteX161" fmla="*/ 6308 w 9990"/>
                  <a:gd name="connsiteY161" fmla="*/ 7676 h 10000"/>
                  <a:gd name="connsiteX162" fmla="*/ 6209 w 9990"/>
                  <a:gd name="connsiteY162" fmla="*/ 7746 h 10000"/>
                  <a:gd name="connsiteX163" fmla="*/ 6150 w 9990"/>
                  <a:gd name="connsiteY163" fmla="*/ 7746 h 10000"/>
                  <a:gd name="connsiteX164" fmla="*/ 6011 w 9990"/>
                  <a:gd name="connsiteY164" fmla="*/ 7817 h 10000"/>
                  <a:gd name="connsiteX165" fmla="*/ 6002 w 9990"/>
                  <a:gd name="connsiteY165" fmla="*/ 7817 h 10000"/>
                  <a:gd name="connsiteX166" fmla="*/ 5972 w 9990"/>
                  <a:gd name="connsiteY166" fmla="*/ 7817 h 10000"/>
                  <a:gd name="connsiteX167" fmla="*/ 5825 w 9990"/>
                  <a:gd name="connsiteY167" fmla="*/ 7887 h 10000"/>
                  <a:gd name="connsiteX168" fmla="*/ 5746 w 9990"/>
                  <a:gd name="connsiteY168" fmla="*/ 7958 h 10000"/>
                  <a:gd name="connsiteX169" fmla="*/ 5706 w 9990"/>
                  <a:gd name="connsiteY169" fmla="*/ 7958 h 10000"/>
                  <a:gd name="connsiteX170" fmla="*/ 5666 w 9990"/>
                  <a:gd name="connsiteY170" fmla="*/ 7958 h 10000"/>
                  <a:gd name="connsiteX171" fmla="*/ 5637 w 9990"/>
                  <a:gd name="connsiteY171" fmla="*/ 8028 h 10000"/>
                  <a:gd name="connsiteX172" fmla="*/ 5529 w 9990"/>
                  <a:gd name="connsiteY172" fmla="*/ 8028 h 10000"/>
                  <a:gd name="connsiteX173" fmla="*/ 5509 w 9990"/>
                  <a:gd name="connsiteY173" fmla="*/ 8028 h 10000"/>
                  <a:gd name="connsiteX174" fmla="*/ 5488 w 9990"/>
                  <a:gd name="connsiteY174" fmla="*/ 8028 h 10000"/>
                  <a:gd name="connsiteX175" fmla="*/ 5478 w 9990"/>
                  <a:gd name="connsiteY175" fmla="*/ 8028 h 10000"/>
                  <a:gd name="connsiteX176" fmla="*/ 5439 w 9990"/>
                  <a:gd name="connsiteY176" fmla="*/ 8099 h 10000"/>
                  <a:gd name="connsiteX177" fmla="*/ 5390 w 9990"/>
                  <a:gd name="connsiteY177" fmla="*/ 8099 h 10000"/>
                  <a:gd name="connsiteX178" fmla="*/ 5242 w 9990"/>
                  <a:gd name="connsiteY178" fmla="*/ 8169 h 10000"/>
                  <a:gd name="connsiteX179" fmla="*/ 5233 w 9990"/>
                  <a:gd name="connsiteY179" fmla="*/ 8169 h 10000"/>
                  <a:gd name="connsiteX180" fmla="*/ 5233 w 9990"/>
                  <a:gd name="connsiteY180" fmla="*/ 8169 h 10000"/>
                  <a:gd name="connsiteX181" fmla="*/ 5222 w 9990"/>
                  <a:gd name="connsiteY181" fmla="*/ 8169 h 10000"/>
                  <a:gd name="connsiteX182" fmla="*/ 5222 w 9990"/>
                  <a:gd name="connsiteY182" fmla="*/ 8239 h 10000"/>
                  <a:gd name="connsiteX183" fmla="*/ 5153 w 9990"/>
                  <a:gd name="connsiteY183" fmla="*/ 8239 h 10000"/>
                  <a:gd name="connsiteX184" fmla="*/ 5064 w 9990"/>
                  <a:gd name="connsiteY184" fmla="*/ 8239 h 10000"/>
                  <a:gd name="connsiteX185" fmla="*/ 5005 w 9990"/>
                  <a:gd name="connsiteY185" fmla="*/ 8310 h 10000"/>
                  <a:gd name="connsiteX186" fmla="*/ 4926 w 9990"/>
                  <a:gd name="connsiteY186" fmla="*/ 8310 h 10000"/>
                  <a:gd name="connsiteX187" fmla="*/ 4857 w 9990"/>
                  <a:gd name="connsiteY187" fmla="*/ 8310 h 10000"/>
                  <a:gd name="connsiteX188" fmla="*/ 4728 w 9990"/>
                  <a:gd name="connsiteY188" fmla="*/ 8380 h 10000"/>
                  <a:gd name="connsiteX189" fmla="*/ 4590 w 9990"/>
                  <a:gd name="connsiteY189" fmla="*/ 8451 h 10000"/>
                  <a:gd name="connsiteX190" fmla="*/ 4551 w 9990"/>
                  <a:gd name="connsiteY190" fmla="*/ 8451 h 10000"/>
                  <a:gd name="connsiteX191" fmla="*/ 4512 w 9990"/>
                  <a:gd name="connsiteY191" fmla="*/ 8451 h 10000"/>
                  <a:gd name="connsiteX192" fmla="*/ 4432 w 9990"/>
                  <a:gd name="connsiteY192" fmla="*/ 8521 h 10000"/>
                  <a:gd name="connsiteX193" fmla="*/ 4294 w 9990"/>
                  <a:gd name="connsiteY193" fmla="*/ 8521 h 10000"/>
                  <a:gd name="connsiteX194" fmla="*/ 4265 w 9990"/>
                  <a:gd name="connsiteY194" fmla="*/ 8521 h 10000"/>
                  <a:gd name="connsiteX195" fmla="*/ 4166 w 9990"/>
                  <a:gd name="connsiteY195" fmla="*/ 8592 h 10000"/>
                  <a:gd name="connsiteX196" fmla="*/ 4166 w 9990"/>
                  <a:gd name="connsiteY196" fmla="*/ 8592 h 10000"/>
                  <a:gd name="connsiteX197" fmla="*/ 4136 w 9990"/>
                  <a:gd name="connsiteY197" fmla="*/ 8592 h 10000"/>
                  <a:gd name="connsiteX198" fmla="*/ 4116 w 9990"/>
                  <a:gd name="connsiteY198" fmla="*/ 8592 h 10000"/>
                  <a:gd name="connsiteX199" fmla="*/ 4067 w 9990"/>
                  <a:gd name="connsiteY199" fmla="*/ 8592 h 10000"/>
                  <a:gd name="connsiteX200" fmla="*/ 4048 w 9990"/>
                  <a:gd name="connsiteY200" fmla="*/ 8592 h 10000"/>
                  <a:gd name="connsiteX201" fmla="*/ 4048 w 9990"/>
                  <a:gd name="connsiteY201" fmla="*/ 8662 h 10000"/>
                  <a:gd name="connsiteX202" fmla="*/ 4038 w 9990"/>
                  <a:gd name="connsiteY202" fmla="*/ 8662 h 10000"/>
                  <a:gd name="connsiteX203" fmla="*/ 3998 w 9990"/>
                  <a:gd name="connsiteY203" fmla="*/ 8662 h 10000"/>
                  <a:gd name="connsiteX204" fmla="*/ 3959 w 9990"/>
                  <a:gd name="connsiteY204" fmla="*/ 8662 h 10000"/>
                  <a:gd name="connsiteX205" fmla="*/ 3949 w 9990"/>
                  <a:gd name="connsiteY205" fmla="*/ 8662 h 10000"/>
                  <a:gd name="connsiteX206" fmla="*/ 3900 w 9990"/>
                  <a:gd name="connsiteY206" fmla="*/ 8662 h 10000"/>
                  <a:gd name="connsiteX207" fmla="*/ 3801 w 9990"/>
                  <a:gd name="connsiteY207" fmla="*/ 8732 h 10000"/>
                  <a:gd name="connsiteX208" fmla="*/ 3791 w 9990"/>
                  <a:gd name="connsiteY208" fmla="*/ 8732 h 10000"/>
                  <a:gd name="connsiteX209" fmla="*/ 3711 w 9990"/>
                  <a:gd name="connsiteY209" fmla="*/ 8732 h 10000"/>
                  <a:gd name="connsiteX210" fmla="*/ 3652 w 9990"/>
                  <a:gd name="connsiteY210" fmla="*/ 8803 h 10000"/>
                  <a:gd name="connsiteX211" fmla="*/ 3415 w 9990"/>
                  <a:gd name="connsiteY211" fmla="*/ 8873 h 10000"/>
                  <a:gd name="connsiteX212" fmla="*/ 3386 w 9990"/>
                  <a:gd name="connsiteY212" fmla="*/ 8873 h 10000"/>
                  <a:gd name="connsiteX213" fmla="*/ 3376 w 9990"/>
                  <a:gd name="connsiteY213" fmla="*/ 8873 h 10000"/>
                  <a:gd name="connsiteX214" fmla="*/ 3337 w 9990"/>
                  <a:gd name="connsiteY214" fmla="*/ 8873 h 10000"/>
                  <a:gd name="connsiteX215" fmla="*/ 3307 w 9990"/>
                  <a:gd name="connsiteY215" fmla="*/ 8944 h 10000"/>
                  <a:gd name="connsiteX216" fmla="*/ 3149 w 9990"/>
                  <a:gd name="connsiteY216" fmla="*/ 9014 h 10000"/>
                  <a:gd name="connsiteX217" fmla="*/ 3139 w 9990"/>
                  <a:gd name="connsiteY217" fmla="*/ 9014 h 10000"/>
                  <a:gd name="connsiteX218" fmla="*/ 3021 w 9990"/>
                  <a:gd name="connsiteY218" fmla="*/ 9014 h 10000"/>
                  <a:gd name="connsiteX219" fmla="*/ 2874 w 9990"/>
                  <a:gd name="connsiteY219" fmla="*/ 9085 h 10000"/>
                  <a:gd name="connsiteX220" fmla="*/ 2636 w 9990"/>
                  <a:gd name="connsiteY220" fmla="*/ 9155 h 10000"/>
                  <a:gd name="connsiteX221" fmla="*/ 2527 w 9990"/>
                  <a:gd name="connsiteY221" fmla="*/ 9225 h 10000"/>
                  <a:gd name="connsiteX222" fmla="*/ 2518 w 9990"/>
                  <a:gd name="connsiteY222" fmla="*/ 9225 h 10000"/>
                  <a:gd name="connsiteX223" fmla="*/ 2438 w 9990"/>
                  <a:gd name="connsiteY223" fmla="*/ 9225 h 10000"/>
                  <a:gd name="connsiteX224" fmla="*/ 2389 w 9990"/>
                  <a:gd name="connsiteY224" fmla="*/ 9225 h 10000"/>
                  <a:gd name="connsiteX225" fmla="*/ 2359 w 9990"/>
                  <a:gd name="connsiteY225" fmla="*/ 9296 h 10000"/>
                  <a:gd name="connsiteX226" fmla="*/ 2340 w 9990"/>
                  <a:gd name="connsiteY226" fmla="*/ 9296 h 10000"/>
                  <a:gd name="connsiteX227" fmla="*/ 2310 w 9990"/>
                  <a:gd name="connsiteY227" fmla="*/ 9296 h 10000"/>
                  <a:gd name="connsiteX228" fmla="*/ 2300 w 9990"/>
                  <a:gd name="connsiteY228" fmla="*/ 9296 h 10000"/>
                  <a:gd name="connsiteX229" fmla="*/ 2271 w 9990"/>
                  <a:gd name="connsiteY229" fmla="*/ 9296 h 10000"/>
                  <a:gd name="connsiteX230" fmla="*/ 2261 w 9990"/>
                  <a:gd name="connsiteY230" fmla="*/ 9296 h 10000"/>
                  <a:gd name="connsiteX231" fmla="*/ 2251 w 9990"/>
                  <a:gd name="connsiteY231" fmla="*/ 9296 h 10000"/>
                  <a:gd name="connsiteX232" fmla="*/ 2221 w 9990"/>
                  <a:gd name="connsiteY232" fmla="*/ 9296 h 10000"/>
                  <a:gd name="connsiteX233" fmla="*/ 2211 w 9990"/>
                  <a:gd name="connsiteY233" fmla="*/ 9296 h 10000"/>
                  <a:gd name="connsiteX234" fmla="*/ 2181 w 9990"/>
                  <a:gd name="connsiteY234" fmla="*/ 9366 h 10000"/>
                  <a:gd name="connsiteX235" fmla="*/ 2171 w 9990"/>
                  <a:gd name="connsiteY235" fmla="*/ 9366 h 10000"/>
                  <a:gd name="connsiteX236" fmla="*/ 2171 w 9990"/>
                  <a:gd name="connsiteY236" fmla="*/ 9366 h 10000"/>
                  <a:gd name="connsiteX237" fmla="*/ 2132 w 9990"/>
                  <a:gd name="connsiteY237" fmla="*/ 9366 h 10000"/>
                  <a:gd name="connsiteX238" fmla="*/ 2122 w 9990"/>
                  <a:gd name="connsiteY238" fmla="*/ 9366 h 10000"/>
                  <a:gd name="connsiteX239" fmla="*/ 2093 w 9990"/>
                  <a:gd name="connsiteY239" fmla="*/ 9366 h 10000"/>
                  <a:gd name="connsiteX240" fmla="*/ 2053 w 9990"/>
                  <a:gd name="connsiteY240" fmla="*/ 9366 h 10000"/>
                  <a:gd name="connsiteX241" fmla="*/ 2024 w 9990"/>
                  <a:gd name="connsiteY241" fmla="*/ 9366 h 10000"/>
                  <a:gd name="connsiteX242" fmla="*/ 1975 w 9990"/>
                  <a:gd name="connsiteY242" fmla="*/ 9437 h 10000"/>
                  <a:gd name="connsiteX243" fmla="*/ 1876 w 9990"/>
                  <a:gd name="connsiteY243" fmla="*/ 9437 h 10000"/>
                  <a:gd name="connsiteX244" fmla="*/ 1857 w 9990"/>
                  <a:gd name="connsiteY244" fmla="*/ 9437 h 10000"/>
                  <a:gd name="connsiteX245" fmla="*/ 1798 w 9990"/>
                  <a:gd name="connsiteY245" fmla="*/ 9437 h 10000"/>
                  <a:gd name="connsiteX246" fmla="*/ 1729 w 9990"/>
                  <a:gd name="connsiteY246" fmla="*/ 9437 h 10000"/>
                  <a:gd name="connsiteX247" fmla="*/ 1609 w 9990"/>
                  <a:gd name="connsiteY247" fmla="*/ 9437 h 10000"/>
                  <a:gd name="connsiteX248" fmla="*/ 1540 w 9990"/>
                  <a:gd name="connsiteY248" fmla="*/ 9437 h 10000"/>
                  <a:gd name="connsiteX249" fmla="*/ 1511 w 9990"/>
                  <a:gd name="connsiteY249" fmla="*/ 9437 h 10000"/>
                  <a:gd name="connsiteX250" fmla="*/ 1470 w 9990"/>
                  <a:gd name="connsiteY250" fmla="*/ 9437 h 10000"/>
                  <a:gd name="connsiteX251" fmla="*/ 1401 w 9990"/>
                  <a:gd name="connsiteY251" fmla="*/ 9507 h 10000"/>
                  <a:gd name="connsiteX252" fmla="*/ 1264 w 9990"/>
                  <a:gd name="connsiteY252" fmla="*/ 9507 h 10000"/>
                  <a:gd name="connsiteX253" fmla="*/ 1244 w 9990"/>
                  <a:gd name="connsiteY253" fmla="*/ 9577 h 10000"/>
                  <a:gd name="connsiteX254" fmla="*/ 1155 w 9990"/>
                  <a:gd name="connsiteY254" fmla="*/ 9577 h 10000"/>
                  <a:gd name="connsiteX255" fmla="*/ 987 w 9990"/>
                  <a:gd name="connsiteY255" fmla="*/ 9648 h 10000"/>
                  <a:gd name="connsiteX256" fmla="*/ 879 w 9990"/>
                  <a:gd name="connsiteY256" fmla="*/ 9648 h 10000"/>
                  <a:gd name="connsiteX257" fmla="*/ 771 w 9990"/>
                  <a:gd name="connsiteY257" fmla="*/ 9718 h 10000"/>
                  <a:gd name="connsiteX258" fmla="*/ 603 w 9990"/>
                  <a:gd name="connsiteY258" fmla="*/ 9789 h 10000"/>
                  <a:gd name="connsiteX259" fmla="*/ 593 w 9990"/>
                  <a:gd name="connsiteY259" fmla="*/ 9789 h 10000"/>
                  <a:gd name="connsiteX260" fmla="*/ 494 w 9990"/>
                  <a:gd name="connsiteY260" fmla="*/ 9789 h 10000"/>
                  <a:gd name="connsiteX261" fmla="*/ 463 w 9990"/>
                  <a:gd name="connsiteY261" fmla="*/ 9789 h 10000"/>
                  <a:gd name="connsiteX262" fmla="*/ 434 w 9990"/>
                  <a:gd name="connsiteY262" fmla="*/ 9859 h 10000"/>
                  <a:gd name="connsiteX263" fmla="*/ 434 w 9990"/>
                  <a:gd name="connsiteY263" fmla="*/ 9859 h 10000"/>
                  <a:gd name="connsiteX264" fmla="*/ 286 w 9990"/>
                  <a:gd name="connsiteY264" fmla="*/ 9930 h 10000"/>
                  <a:gd name="connsiteX265" fmla="*/ 138 w 9990"/>
                  <a:gd name="connsiteY265" fmla="*/ 9930 h 10000"/>
                  <a:gd name="connsiteX266" fmla="*/ 49 w 9990"/>
                  <a:gd name="connsiteY266" fmla="*/ 10000 h 10000"/>
                  <a:gd name="connsiteX267" fmla="*/ 49 w 9990"/>
                  <a:gd name="connsiteY267" fmla="*/ 10000 h 10000"/>
                  <a:gd name="connsiteX268" fmla="*/ 39 w 9990"/>
                  <a:gd name="connsiteY268" fmla="*/ 10000 h 10000"/>
                  <a:gd name="connsiteX269" fmla="*/ 39 w 9990"/>
                  <a:gd name="connsiteY269" fmla="*/ 10000 h 10000"/>
                  <a:gd name="connsiteX270" fmla="*/ 10 w 9990"/>
                  <a:gd name="connsiteY270" fmla="*/ 10000 h 10000"/>
                  <a:gd name="connsiteX271" fmla="*/ 0 w 9990"/>
                  <a:gd name="connsiteY271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6 w 9990"/>
                  <a:gd name="connsiteY88" fmla="*/ 6127 h 10000"/>
                  <a:gd name="connsiteX89" fmla="*/ 9446 w 9990"/>
                  <a:gd name="connsiteY89" fmla="*/ 6197 h 10000"/>
                  <a:gd name="connsiteX90" fmla="*/ 9416 w 9990"/>
                  <a:gd name="connsiteY90" fmla="*/ 6197 h 10000"/>
                  <a:gd name="connsiteX91" fmla="*/ 9406 w 9990"/>
                  <a:gd name="connsiteY91" fmla="*/ 6197 h 10000"/>
                  <a:gd name="connsiteX92" fmla="*/ 9357 w 9990"/>
                  <a:gd name="connsiteY92" fmla="*/ 6197 h 10000"/>
                  <a:gd name="connsiteX93" fmla="*/ 9308 w 9990"/>
                  <a:gd name="connsiteY93" fmla="*/ 6197 h 10000"/>
                  <a:gd name="connsiteX94" fmla="*/ 9298 w 9990"/>
                  <a:gd name="connsiteY94" fmla="*/ 6197 h 10000"/>
                  <a:gd name="connsiteX95" fmla="*/ 9298 w 9990"/>
                  <a:gd name="connsiteY95" fmla="*/ 6197 h 10000"/>
                  <a:gd name="connsiteX96" fmla="*/ 9249 w 9990"/>
                  <a:gd name="connsiteY96" fmla="*/ 6268 h 10000"/>
                  <a:gd name="connsiteX97" fmla="*/ 9179 w 9990"/>
                  <a:gd name="connsiteY97" fmla="*/ 6268 h 10000"/>
                  <a:gd name="connsiteX98" fmla="*/ 9179 w 9990"/>
                  <a:gd name="connsiteY98" fmla="*/ 6268 h 10000"/>
                  <a:gd name="connsiteX99" fmla="*/ 9179 w 9990"/>
                  <a:gd name="connsiteY99" fmla="*/ 6268 h 10000"/>
                  <a:gd name="connsiteX100" fmla="*/ 9110 w 9990"/>
                  <a:gd name="connsiteY100" fmla="*/ 6338 h 10000"/>
                  <a:gd name="connsiteX101" fmla="*/ 9090 w 9990"/>
                  <a:gd name="connsiteY101" fmla="*/ 6338 h 10000"/>
                  <a:gd name="connsiteX102" fmla="*/ 9080 w 9990"/>
                  <a:gd name="connsiteY102" fmla="*/ 6338 h 10000"/>
                  <a:gd name="connsiteX103" fmla="*/ 9041 w 9990"/>
                  <a:gd name="connsiteY103" fmla="*/ 6338 h 10000"/>
                  <a:gd name="connsiteX104" fmla="*/ 8982 w 9990"/>
                  <a:gd name="connsiteY104" fmla="*/ 6338 h 10000"/>
                  <a:gd name="connsiteX105" fmla="*/ 8972 w 9990"/>
                  <a:gd name="connsiteY105" fmla="*/ 6338 h 10000"/>
                  <a:gd name="connsiteX106" fmla="*/ 8972 w 9990"/>
                  <a:gd name="connsiteY106" fmla="*/ 6338 h 10000"/>
                  <a:gd name="connsiteX107" fmla="*/ 8962 w 9990"/>
                  <a:gd name="connsiteY107" fmla="*/ 6338 h 10000"/>
                  <a:gd name="connsiteX108" fmla="*/ 8953 w 9990"/>
                  <a:gd name="connsiteY108" fmla="*/ 6408 h 10000"/>
                  <a:gd name="connsiteX109" fmla="*/ 8933 w 9990"/>
                  <a:gd name="connsiteY109" fmla="*/ 6408 h 10000"/>
                  <a:gd name="connsiteX110" fmla="*/ 8933 w 9990"/>
                  <a:gd name="connsiteY110" fmla="*/ 6408 h 10000"/>
                  <a:gd name="connsiteX111" fmla="*/ 8923 w 9990"/>
                  <a:gd name="connsiteY111" fmla="*/ 6408 h 10000"/>
                  <a:gd name="connsiteX112" fmla="*/ 8913 w 9990"/>
                  <a:gd name="connsiteY112" fmla="*/ 6408 h 10000"/>
                  <a:gd name="connsiteX113" fmla="*/ 8894 w 9990"/>
                  <a:gd name="connsiteY113" fmla="*/ 6408 h 10000"/>
                  <a:gd name="connsiteX114" fmla="*/ 8874 w 9990"/>
                  <a:gd name="connsiteY114" fmla="*/ 6408 h 10000"/>
                  <a:gd name="connsiteX115" fmla="*/ 8864 w 9990"/>
                  <a:gd name="connsiteY115" fmla="*/ 6408 h 10000"/>
                  <a:gd name="connsiteX116" fmla="*/ 8835 w 9990"/>
                  <a:gd name="connsiteY116" fmla="*/ 6408 h 10000"/>
                  <a:gd name="connsiteX117" fmla="*/ 8825 w 9990"/>
                  <a:gd name="connsiteY117" fmla="*/ 6408 h 10000"/>
                  <a:gd name="connsiteX118" fmla="*/ 8795 w 9990"/>
                  <a:gd name="connsiteY118" fmla="*/ 6408 h 10000"/>
                  <a:gd name="connsiteX119" fmla="*/ 8785 w 9990"/>
                  <a:gd name="connsiteY119" fmla="*/ 6479 h 10000"/>
                  <a:gd name="connsiteX120" fmla="*/ 8776 w 9990"/>
                  <a:gd name="connsiteY120" fmla="*/ 6479 h 10000"/>
                  <a:gd name="connsiteX121" fmla="*/ 8657 w 9990"/>
                  <a:gd name="connsiteY121" fmla="*/ 6479 h 10000"/>
                  <a:gd name="connsiteX122" fmla="*/ 8617 w 9990"/>
                  <a:gd name="connsiteY122" fmla="*/ 6549 h 10000"/>
                  <a:gd name="connsiteX123" fmla="*/ 8548 w 9990"/>
                  <a:gd name="connsiteY123" fmla="*/ 6549 h 10000"/>
                  <a:gd name="connsiteX124" fmla="*/ 8468 w 9990"/>
                  <a:gd name="connsiteY124" fmla="*/ 6549 h 10000"/>
                  <a:gd name="connsiteX125" fmla="*/ 8468 w 9990"/>
                  <a:gd name="connsiteY125" fmla="*/ 6761 h 10000"/>
                  <a:gd name="connsiteX126" fmla="*/ 8379 w 9990"/>
                  <a:gd name="connsiteY126" fmla="*/ 6761 h 10000"/>
                  <a:gd name="connsiteX127" fmla="*/ 8379 w 9990"/>
                  <a:gd name="connsiteY127" fmla="*/ 6761 h 10000"/>
                  <a:gd name="connsiteX128" fmla="*/ 8241 w 9990"/>
                  <a:gd name="connsiteY128" fmla="*/ 6831 h 10000"/>
                  <a:gd name="connsiteX129" fmla="*/ 8200 w 9990"/>
                  <a:gd name="connsiteY129" fmla="*/ 6831 h 10000"/>
                  <a:gd name="connsiteX130" fmla="*/ 8102 w 9990"/>
                  <a:gd name="connsiteY130" fmla="*/ 6901 h 10000"/>
                  <a:gd name="connsiteX131" fmla="*/ 7994 w 9990"/>
                  <a:gd name="connsiteY131" fmla="*/ 6901 h 10000"/>
                  <a:gd name="connsiteX132" fmla="*/ 7935 w 9990"/>
                  <a:gd name="connsiteY132" fmla="*/ 6972 h 10000"/>
                  <a:gd name="connsiteX133" fmla="*/ 7866 w 9990"/>
                  <a:gd name="connsiteY133" fmla="*/ 7042 h 10000"/>
                  <a:gd name="connsiteX134" fmla="*/ 7856 w 9990"/>
                  <a:gd name="connsiteY134" fmla="*/ 7042 h 10000"/>
                  <a:gd name="connsiteX135" fmla="*/ 7787 w 9990"/>
                  <a:gd name="connsiteY135" fmla="*/ 7042 h 10000"/>
                  <a:gd name="connsiteX136" fmla="*/ 7599 w 9990"/>
                  <a:gd name="connsiteY136" fmla="*/ 7113 h 10000"/>
                  <a:gd name="connsiteX137" fmla="*/ 7460 w 9990"/>
                  <a:gd name="connsiteY137" fmla="*/ 7254 h 10000"/>
                  <a:gd name="connsiteX138" fmla="*/ 7371 w 9990"/>
                  <a:gd name="connsiteY138" fmla="*/ 7254 h 10000"/>
                  <a:gd name="connsiteX139" fmla="*/ 7352 w 9990"/>
                  <a:gd name="connsiteY139" fmla="*/ 7254 h 10000"/>
                  <a:gd name="connsiteX140" fmla="*/ 7332 w 9990"/>
                  <a:gd name="connsiteY140" fmla="*/ 7324 h 10000"/>
                  <a:gd name="connsiteX141" fmla="*/ 7322 w 9990"/>
                  <a:gd name="connsiteY141" fmla="*/ 7324 h 10000"/>
                  <a:gd name="connsiteX142" fmla="*/ 7293 w 9990"/>
                  <a:gd name="connsiteY142" fmla="*/ 7324 h 10000"/>
                  <a:gd name="connsiteX143" fmla="*/ 7283 w 9990"/>
                  <a:gd name="connsiteY143" fmla="*/ 7324 h 10000"/>
                  <a:gd name="connsiteX144" fmla="*/ 7094 w 9990"/>
                  <a:gd name="connsiteY144" fmla="*/ 7394 h 10000"/>
                  <a:gd name="connsiteX145" fmla="*/ 7094 w 9990"/>
                  <a:gd name="connsiteY145" fmla="*/ 7394 h 10000"/>
                  <a:gd name="connsiteX146" fmla="*/ 6966 w 9990"/>
                  <a:gd name="connsiteY146" fmla="*/ 7394 h 10000"/>
                  <a:gd name="connsiteX147" fmla="*/ 6956 w 9990"/>
                  <a:gd name="connsiteY147" fmla="*/ 7394 h 10000"/>
                  <a:gd name="connsiteX148" fmla="*/ 6927 w 9990"/>
                  <a:gd name="connsiteY148" fmla="*/ 7465 h 10000"/>
                  <a:gd name="connsiteX149" fmla="*/ 6897 w 9990"/>
                  <a:gd name="connsiteY149" fmla="*/ 7465 h 10000"/>
                  <a:gd name="connsiteX150" fmla="*/ 6868 w 9990"/>
                  <a:gd name="connsiteY150" fmla="*/ 7465 h 10000"/>
                  <a:gd name="connsiteX151" fmla="*/ 6858 w 9990"/>
                  <a:gd name="connsiteY151" fmla="*/ 7465 h 10000"/>
                  <a:gd name="connsiteX152" fmla="*/ 6750 w 9990"/>
                  <a:gd name="connsiteY152" fmla="*/ 7535 h 10000"/>
                  <a:gd name="connsiteX153" fmla="*/ 6680 w 9990"/>
                  <a:gd name="connsiteY153" fmla="*/ 7535 h 10000"/>
                  <a:gd name="connsiteX154" fmla="*/ 6650 w 9990"/>
                  <a:gd name="connsiteY154" fmla="*/ 7535 h 10000"/>
                  <a:gd name="connsiteX155" fmla="*/ 6592 w 9990"/>
                  <a:gd name="connsiteY155" fmla="*/ 7606 h 10000"/>
                  <a:gd name="connsiteX156" fmla="*/ 6562 w 9990"/>
                  <a:gd name="connsiteY156" fmla="*/ 7606 h 10000"/>
                  <a:gd name="connsiteX157" fmla="*/ 6472 w 9990"/>
                  <a:gd name="connsiteY157" fmla="*/ 7606 h 10000"/>
                  <a:gd name="connsiteX158" fmla="*/ 6432 w 9990"/>
                  <a:gd name="connsiteY158" fmla="*/ 7676 h 10000"/>
                  <a:gd name="connsiteX159" fmla="*/ 6383 w 9990"/>
                  <a:gd name="connsiteY159" fmla="*/ 7676 h 10000"/>
                  <a:gd name="connsiteX160" fmla="*/ 6334 w 9990"/>
                  <a:gd name="connsiteY160" fmla="*/ 7676 h 10000"/>
                  <a:gd name="connsiteX161" fmla="*/ 6304 w 9990"/>
                  <a:gd name="connsiteY161" fmla="*/ 7676 h 10000"/>
                  <a:gd name="connsiteX162" fmla="*/ 6205 w 9990"/>
                  <a:gd name="connsiteY162" fmla="*/ 7746 h 10000"/>
                  <a:gd name="connsiteX163" fmla="*/ 6146 w 9990"/>
                  <a:gd name="connsiteY163" fmla="*/ 7746 h 10000"/>
                  <a:gd name="connsiteX164" fmla="*/ 6007 w 9990"/>
                  <a:gd name="connsiteY164" fmla="*/ 7817 h 10000"/>
                  <a:gd name="connsiteX165" fmla="*/ 5998 w 9990"/>
                  <a:gd name="connsiteY165" fmla="*/ 7817 h 10000"/>
                  <a:gd name="connsiteX166" fmla="*/ 5968 w 9990"/>
                  <a:gd name="connsiteY166" fmla="*/ 7817 h 10000"/>
                  <a:gd name="connsiteX167" fmla="*/ 5821 w 9990"/>
                  <a:gd name="connsiteY167" fmla="*/ 7887 h 10000"/>
                  <a:gd name="connsiteX168" fmla="*/ 5742 w 9990"/>
                  <a:gd name="connsiteY168" fmla="*/ 7958 h 10000"/>
                  <a:gd name="connsiteX169" fmla="*/ 5702 w 9990"/>
                  <a:gd name="connsiteY169" fmla="*/ 7958 h 10000"/>
                  <a:gd name="connsiteX170" fmla="*/ 5662 w 9990"/>
                  <a:gd name="connsiteY170" fmla="*/ 7958 h 10000"/>
                  <a:gd name="connsiteX171" fmla="*/ 5633 w 9990"/>
                  <a:gd name="connsiteY171" fmla="*/ 8028 h 10000"/>
                  <a:gd name="connsiteX172" fmla="*/ 5525 w 9990"/>
                  <a:gd name="connsiteY172" fmla="*/ 8028 h 10000"/>
                  <a:gd name="connsiteX173" fmla="*/ 5505 w 9990"/>
                  <a:gd name="connsiteY173" fmla="*/ 8028 h 10000"/>
                  <a:gd name="connsiteX174" fmla="*/ 5483 w 9990"/>
                  <a:gd name="connsiteY174" fmla="*/ 8028 h 10000"/>
                  <a:gd name="connsiteX175" fmla="*/ 5473 w 9990"/>
                  <a:gd name="connsiteY175" fmla="*/ 8028 h 10000"/>
                  <a:gd name="connsiteX176" fmla="*/ 5434 w 9990"/>
                  <a:gd name="connsiteY176" fmla="*/ 8099 h 10000"/>
                  <a:gd name="connsiteX177" fmla="*/ 5385 w 9990"/>
                  <a:gd name="connsiteY177" fmla="*/ 8099 h 10000"/>
                  <a:gd name="connsiteX178" fmla="*/ 5237 w 9990"/>
                  <a:gd name="connsiteY178" fmla="*/ 8169 h 10000"/>
                  <a:gd name="connsiteX179" fmla="*/ 5228 w 9990"/>
                  <a:gd name="connsiteY179" fmla="*/ 8169 h 10000"/>
                  <a:gd name="connsiteX180" fmla="*/ 5228 w 9990"/>
                  <a:gd name="connsiteY180" fmla="*/ 8169 h 10000"/>
                  <a:gd name="connsiteX181" fmla="*/ 5217 w 9990"/>
                  <a:gd name="connsiteY181" fmla="*/ 8169 h 10000"/>
                  <a:gd name="connsiteX182" fmla="*/ 5217 w 9990"/>
                  <a:gd name="connsiteY182" fmla="*/ 8239 h 10000"/>
                  <a:gd name="connsiteX183" fmla="*/ 5148 w 9990"/>
                  <a:gd name="connsiteY183" fmla="*/ 8239 h 10000"/>
                  <a:gd name="connsiteX184" fmla="*/ 5059 w 9990"/>
                  <a:gd name="connsiteY184" fmla="*/ 8239 h 10000"/>
                  <a:gd name="connsiteX185" fmla="*/ 5000 w 9990"/>
                  <a:gd name="connsiteY185" fmla="*/ 8310 h 10000"/>
                  <a:gd name="connsiteX186" fmla="*/ 4921 w 9990"/>
                  <a:gd name="connsiteY186" fmla="*/ 8310 h 10000"/>
                  <a:gd name="connsiteX187" fmla="*/ 4852 w 9990"/>
                  <a:gd name="connsiteY187" fmla="*/ 8310 h 10000"/>
                  <a:gd name="connsiteX188" fmla="*/ 4723 w 9990"/>
                  <a:gd name="connsiteY188" fmla="*/ 8380 h 10000"/>
                  <a:gd name="connsiteX189" fmla="*/ 4585 w 9990"/>
                  <a:gd name="connsiteY189" fmla="*/ 8451 h 10000"/>
                  <a:gd name="connsiteX190" fmla="*/ 4546 w 9990"/>
                  <a:gd name="connsiteY190" fmla="*/ 8451 h 10000"/>
                  <a:gd name="connsiteX191" fmla="*/ 4507 w 9990"/>
                  <a:gd name="connsiteY191" fmla="*/ 8451 h 10000"/>
                  <a:gd name="connsiteX192" fmla="*/ 4426 w 9990"/>
                  <a:gd name="connsiteY192" fmla="*/ 8521 h 10000"/>
                  <a:gd name="connsiteX193" fmla="*/ 4288 w 9990"/>
                  <a:gd name="connsiteY193" fmla="*/ 8521 h 10000"/>
                  <a:gd name="connsiteX194" fmla="*/ 4259 w 9990"/>
                  <a:gd name="connsiteY194" fmla="*/ 8521 h 10000"/>
                  <a:gd name="connsiteX195" fmla="*/ 4160 w 9990"/>
                  <a:gd name="connsiteY195" fmla="*/ 8592 h 10000"/>
                  <a:gd name="connsiteX196" fmla="*/ 4160 w 9990"/>
                  <a:gd name="connsiteY196" fmla="*/ 8592 h 10000"/>
                  <a:gd name="connsiteX197" fmla="*/ 4130 w 9990"/>
                  <a:gd name="connsiteY197" fmla="*/ 8592 h 10000"/>
                  <a:gd name="connsiteX198" fmla="*/ 4110 w 9990"/>
                  <a:gd name="connsiteY198" fmla="*/ 8592 h 10000"/>
                  <a:gd name="connsiteX199" fmla="*/ 4061 w 9990"/>
                  <a:gd name="connsiteY199" fmla="*/ 8592 h 10000"/>
                  <a:gd name="connsiteX200" fmla="*/ 4042 w 9990"/>
                  <a:gd name="connsiteY200" fmla="*/ 8592 h 10000"/>
                  <a:gd name="connsiteX201" fmla="*/ 4042 w 9990"/>
                  <a:gd name="connsiteY201" fmla="*/ 8662 h 10000"/>
                  <a:gd name="connsiteX202" fmla="*/ 4032 w 9990"/>
                  <a:gd name="connsiteY202" fmla="*/ 8662 h 10000"/>
                  <a:gd name="connsiteX203" fmla="*/ 3992 w 9990"/>
                  <a:gd name="connsiteY203" fmla="*/ 8662 h 10000"/>
                  <a:gd name="connsiteX204" fmla="*/ 3953 w 9990"/>
                  <a:gd name="connsiteY204" fmla="*/ 8662 h 10000"/>
                  <a:gd name="connsiteX205" fmla="*/ 3943 w 9990"/>
                  <a:gd name="connsiteY205" fmla="*/ 8662 h 10000"/>
                  <a:gd name="connsiteX206" fmla="*/ 3894 w 9990"/>
                  <a:gd name="connsiteY206" fmla="*/ 8662 h 10000"/>
                  <a:gd name="connsiteX207" fmla="*/ 3795 w 9990"/>
                  <a:gd name="connsiteY207" fmla="*/ 8732 h 10000"/>
                  <a:gd name="connsiteX208" fmla="*/ 3785 w 9990"/>
                  <a:gd name="connsiteY208" fmla="*/ 8732 h 10000"/>
                  <a:gd name="connsiteX209" fmla="*/ 3705 w 9990"/>
                  <a:gd name="connsiteY209" fmla="*/ 8732 h 10000"/>
                  <a:gd name="connsiteX210" fmla="*/ 3646 w 9990"/>
                  <a:gd name="connsiteY210" fmla="*/ 8803 h 10000"/>
                  <a:gd name="connsiteX211" fmla="*/ 3408 w 9990"/>
                  <a:gd name="connsiteY211" fmla="*/ 8873 h 10000"/>
                  <a:gd name="connsiteX212" fmla="*/ 3379 w 9990"/>
                  <a:gd name="connsiteY212" fmla="*/ 8873 h 10000"/>
                  <a:gd name="connsiteX213" fmla="*/ 3369 w 9990"/>
                  <a:gd name="connsiteY213" fmla="*/ 8873 h 10000"/>
                  <a:gd name="connsiteX214" fmla="*/ 3330 w 9990"/>
                  <a:gd name="connsiteY214" fmla="*/ 8873 h 10000"/>
                  <a:gd name="connsiteX215" fmla="*/ 3300 w 9990"/>
                  <a:gd name="connsiteY215" fmla="*/ 8944 h 10000"/>
                  <a:gd name="connsiteX216" fmla="*/ 3142 w 9990"/>
                  <a:gd name="connsiteY216" fmla="*/ 9014 h 10000"/>
                  <a:gd name="connsiteX217" fmla="*/ 3132 w 9990"/>
                  <a:gd name="connsiteY217" fmla="*/ 9014 h 10000"/>
                  <a:gd name="connsiteX218" fmla="*/ 3014 w 9990"/>
                  <a:gd name="connsiteY218" fmla="*/ 9014 h 10000"/>
                  <a:gd name="connsiteX219" fmla="*/ 2867 w 9990"/>
                  <a:gd name="connsiteY219" fmla="*/ 9085 h 10000"/>
                  <a:gd name="connsiteX220" fmla="*/ 2629 w 9990"/>
                  <a:gd name="connsiteY220" fmla="*/ 9155 h 10000"/>
                  <a:gd name="connsiteX221" fmla="*/ 2520 w 9990"/>
                  <a:gd name="connsiteY221" fmla="*/ 9225 h 10000"/>
                  <a:gd name="connsiteX222" fmla="*/ 2511 w 9990"/>
                  <a:gd name="connsiteY222" fmla="*/ 9225 h 10000"/>
                  <a:gd name="connsiteX223" fmla="*/ 2430 w 9990"/>
                  <a:gd name="connsiteY223" fmla="*/ 9225 h 10000"/>
                  <a:gd name="connsiteX224" fmla="*/ 2381 w 9990"/>
                  <a:gd name="connsiteY224" fmla="*/ 9225 h 10000"/>
                  <a:gd name="connsiteX225" fmla="*/ 2351 w 9990"/>
                  <a:gd name="connsiteY225" fmla="*/ 9296 h 10000"/>
                  <a:gd name="connsiteX226" fmla="*/ 2332 w 9990"/>
                  <a:gd name="connsiteY226" fmla="*/ 9296 h 10000"/>
                  <a:gd name="connsiteX227" fmla="*/ 2302 w 9990"/>
                  <a:gd name="connsiteY227" fmla="*/ 9296 h 10000"/>
                  <a:gd name="connsiteX228" fmla="*/ 2292 w 9990"/>
                  <a:gd name="connsiteY228" fmla="*/ 9296 h 10000"/>
                  <a:gd name="connsiteX229" fmla="*/ 2263 w 9990"/>
                  <a:gd name="connsiteY229" fmla="*/ 9296 h 10000"/>
                  <a:gd name="connsiteX230" fmla="*/ 2253 w 9990"/>
                  <a:gd name="connsiteY230" fmla="*/ 9296 h 10000"/>
                  <a:gd name="connsiteX231" fmla="*/ 2243 w 9990"/>
                  <a:gd name="connsiteY231" fmla="*/ 9296 h 10000"/>
                  <a:gd name="connsiteX232" fmla="*/ 2213 w 9990"/>
                  <a:gd name="connsiteY232" fmla="*/ 9296 h 10000"/>
                  <a:gd name="connsiteX233" fmla="*/ 2203 w 9990"/>
                  <a:gd name="connsiteY233" fmla="*/ 9296 h 10000"/>
                  <a:gd name="connsiteX234" fmla="*/ 2173 w 9990"/>
                  <a:gd name="connsiteY234" fmla="*/ 9366 h 10000"/>
                  <a:gd name="connsiteX235" fmla="*/ 2163 w 9990"/>
                  <a:gd name="connsiteY235" fmla="*/ 9366 h 10000"/>
                  <a:gd name="connsiteX236" fmla="*/ 2163 w 9990"/>
                  <a:gd name="connsiteY236" fmla="*/ 9366 h 10000"/>
                  <a:gd name="connsiteX237" fmla="*/ 2124 w 9990"/>
                  <a:gd name="connsiteY237" fmla="*/ 9366 h 10000"/>
                  <a:gd name="connsiteX238" fmla="*/ 2114 w 9990"/>
                  <a:gd name="connsiteY238" fmla="*/ 9366 h 10000"/>
                  <a:gd name="connsiteX239" fmla="*/ 2085 w 9990"/>
                  <a:gd name="connsiteY239" fmla="*/ 9366 h 10000"/>
                  <a:gd name="connsiteX240" fmla="*/ 2045 w 9990"/>
                  <a:gd name="connsiteY240" fmla="*/ 9366 h 10000"/>
                  <a:gd name="connsiteX241" fmla="*/ 2016 w 9990"/>
                  <a:gd name="connsiteY241" fmla="*/ 9366 h 10000"/>
                  <a:gd name="connsiteX242" fmla="*/ 1967 w 9990"/>
                  <a:gd name="connsiteY242" fmla="*/ 9437 h 10000"/>
                  <a:gd name="connsiteX243" fmla="*/ 1868 w 9990"/>
                  <a:gd name="connsiteY243" fmla="*/ 9437 h 10000"/>
                  <a:gd name="connsiteX244" fmla="*/ 1849 w 9990"/>
                  <a:gd name="connsiteY244" fmla="*/ 9437 h 10000"/>
                  <a:gd name="connsiteX245" fmla="*/ 1790 w 9990"/>
                  <a:gd name="connsiteY245" fmla="*/ 9437 h 10000"/>
                  <a:gd name="connsiteX246" fmla="*/ 1721 w 9990"/>
                  <a:gd name="connsiteY246" fmla="*/ 9437 h 10000"/>
                  <a:gd name="connsiteX247" fmla="*/ 1601 w 9990"/>
                  <a:gd name="connsiteY247" fmla="*/ 9437 h 10000"/>
                  <a:gd name="connsiteX248" fmla="*/ 1532 w 9990"/>
                  <a:gd name="connsiteY248" fmla="*/ 9437 h 10000"/>
                  <a:gd name="connsiteX249" fmla="*/ 1503 w 9990"/>
                  <a:gd name="connsiteY249" fmla="*/ 9437 h 10000"/>
                  <a:gd name="connsiteX250" fmla="*/ 1461 w 9990"/>
                  <a:gd name="connsiteY250" fmla="*/ 9437 h 10000"/>
                  <a:gd name="connsiteX251" fmla="*/ 1392 w 9990"/>
                  <a:gd name="connsiteY251" fmla="*/ 9507 h 10000"/>
                  <a:gd name="connsiteX252" fmla="*/ 1255 w 9990"/>
                  <a:gd name="connsiteY252" fmla="*/ 9507 h 10000"/>
                  <a:gd name="connsiteX253" fmla="*/ 1235 w 9990"/>
                  <a:gd name="connsiteY253" fmla="*/ 9577 h 10000"/>
                  <a:gd name="connsiteX254" fmla="*/ 1146 w 9990"/>
                  <a:gd name="connsiteY254" fmla="*/ 9577 h 10000"/>
                  <a:gd name="connsiteX255" fmla="*/ 978 w 9990"/>
                  <a:gd name="connsiteY255" fmla="*/ 9648 h 10000"/>
                  <a:gd name="connsiteX256" fmla="*/ 870 w 9990"/>
                  <a:gd name="connsiteY256" fmla="*/ 9648 h 10000"/>
                  <a:gd name="connsiteX257" fmla="*/ 762 w 9990"/>
                  <a:gd name="connsiteY257" fmla="*/ 9718 h 10000"/>
                  <a:gd name="connsiteX258" fmla="*/ 594 w 9990"/>
                  <a:gd name="connsiteY258" fmla="*/ 9789 h 10000"/>
                  <a:gd name="connsiteX259" fmla="*/ 584 w 9990"/>
                  <a:gd name="connsiteY259" fmla="*/ 9789 h 10000"/>
                  <a:gd name="connsiteX260" fmla="*/ 484 w 9990"/>
                  <a:gd name="connsiteY260" fmla="*/ 9789 h 10000"/>
                  <a:gd name="connsiteX261" fmla="*/ 453 w 9990"/>
                  <a:gd name="connsiteY261" fmla="*/ 9789 h 10000"/>
                  <a:gd name="connsiteX262" fmla="*/ 424 w 9990"/>
                  <a:gd name="connsiteY262" fmla="*/ 9859 h 10000"/>
                  <a:gd name="connsiteX263" fmla="*/ 424 w 9990"/>
                  <a:gd name="connsiteY263" fmla="*/ 9859 h 10000"/>
                  <a:gd name="connsiteX264" fmla="*/ 276 w 9990"/>
                  <a:gd name="connsiteY264" fmla="*/ 9930 h 10000"/>
                  <a:gd name="connsiteX265" fmla="*/ 128 w 9990"/>
                  <a:gd name="connsiteY265" fmla="*/ 9930 h 10000"/>
                  <a:gd name="connsiteX266" fmla="*/ 39 w 9990"/>
                  <a:gd name="connsiteY266" fmla="*/ 10000 h 10000"/>
                  <a:gd name="connsiteX267" fmla="*/ 39 w 9990"/>
                  <a:gd name="connsiteY267" fmla="*/ 10000 h 10000"/>
                  <a:gd name="connsiteX268" fmla="*/ 29 w 9990"/>
                  <a:gd name="connsiteY268" fmla="*/ 10000 h 10000"/>
                  <a:gd name="connsiteX269" fmla="*/ 29 w 9990"/>
                  <a:gd name="connsiteY269" fmla="*/ 10000 h 10000"/>
                  <a:gd name="connsiteX270" fmla="*/ 0 w 9990"/>
                  <a:gd name="connsiteY270" fmla="*/ 10000 h 10000"/>
                  <a:gd name="connsiteX0" fmla="*/ 9892 w 9971"/>
                  <a:gd name="connsiteY0" fmla="*/ 0 h 10000"/>
                  <a:gd name="connsiteX1" fmla="*/ 9892 w 9971"/>
                  <a:gd name="connsiteY1" fmla="*/ 0 h 10000"/>
                  <a:gd name="connsiteX2" fmla="*/ 9902 w 9971"/>
                  <a:gd name="connsiteY2" fmla="*/ 70 h 10000"/>
                  <a:gd name="connsiteX3" fmla="*/ 9902 w 9971"/>
                  <a:gd name="connsiteY3" fmla="*/ 70 h 10000"/>
                  <a:gd name="connsiteX4" fmla="*/ 9912 w 9971"/>
                  <a:gd name="connsiteY4" fmla="*/ 141 h 10000"/>
                  <a:gd name="connsiteX5" fmla="*/ 9912 w 9971"/>
                  <a:gd name="connsiteY5" fmla="*/ 141 h 10000"/>
                  <a:gd name="connsiteX6" fmla="*/ 9912 w 9971"/>
                  <a:gd name="connsiteY6" fmla="*/ 211 h 10000"/>
                  <a:gd name="connsiteX7" fmla="*/ 9922 w 9971"/>
                  <a:gd name="connsiteY7" fmla="*/ 211 h 10000"/>
                  <a:gd name="connsiteX8" fmla="*/ 9922 w 9971"/>
                  <a:gd name="connsiteY8" fmla="*/ 282 h 10000"/>
                  <a:gd name="connsiteX9" fmla="*/ 9922 w 9971"/>
                  <a:gd name="connsiteY9" fmla="*/ 352 h 10000"/>
                  <a:gd name="connsiteX10" fmla="*/ 9932 w 9971"/>
                  <a:gd name="connsiteY10" fmla="*/ 423 h 10000"/>
                  <a:gd name="connsiteX11" fmla="*/ 9932 w 9971"/>
                  <a:gd name="connsiteY11" fmla="*/ 423 h 10000"/>
                  <a:gd name="connsiteX12" fmla="*/ 9932 w 9971"/>
                  <a:gd name="connsiteY12" fmla="*/ 423 h 10000"/>
                  <a:gd name="connsiteX13" fmla="*/ 9942 w 9971"/>
                  <a:gd name="connsiteY13" fmla="*/ 423 h 10000"/>
                  <a:gd name="connsiteX14" fmla="*/ 9942 w 9971"/>
                  <a:gd name="connsiteY14" fmla="*/ 493 h 10000"/>
                  <a:gd name="connsiteX15" fmla="*/ 9942 w 9971"/>
                  <a:gd name="connsiteY15" fmla="*/ 493 h 10000"/>
                  <a:gd name="connsiteX16" fmla="*/ 9951 w 9971"/>
                  <a:gd name="connsiteY16" fmla="*/ 563 h 10000"/>
                  <a:gd name="connsiteX17" fmla="*/ 9951 w 9971"/>
                  <a:gd name="connsiteY17" fmla="*/ 563 h 10000"/>
                  <a:gd name="connsiteX18" fmla="*/ 9951 w 9971"/>
                  <a:gd name="connsiteY18" fmla="*/ 634 h 10000"/>
                  <a:gd name="connsiteX19" fmla="*/ 9961 w 9971"/>
                  <a:gd name="connsiteY19" fmla="*/ 634 h 10000"/>
                  <a:gd name="connsiteX20" fmla="*/ 9971 w 9971"/>
                  <a:gd name="connsiteY20" fmla="*/ 704 h 10000"/>
                  <a:gd name="connsiteX21" fmla="*/ 9971 w 9971"/>
                  <a:gd name="connsiteY21" fmla="*/ 704 h 10000"/>
                  <a:gd name="connsiteX22" fmla="*/ 9961 w 9971"/>
                  <a:gd name="connsiteY22" fmla="*/ 775 h 10000"/>
                  <a:gd name="connsiteX23" fmla="*/ 9951 w 9971"/>
                  <a:gd name="connsiteY23" fmla="*/ 775 h 10000"/>
                  <a:gd name="connsiteX24" fmla="*/ 9942 w 9971"/>
                  <a:gd name="connsiteY24" fmla="*/ 845 h 10000"/>
                  <a:gd name="connsiteX25" fmla="*/ 9932 w 9971"/>
                  <a:gd name="connsiteY25" fmla="*/ 845 h 10000"/>
                  <a:gd name="connsiteX26" fmla="*/ 9932 w 9971"/>
                  <a:gd name="connsiteY26" fmla="*/ 915 h 10000"/>
                  <a:gd name="connsiteX27" fmla="*/ 9932 w 9971"/>
                  <a:gd name="connsiteY27" fmla="*/ 986 h 10000"/>
                  <a:gd name="connsiteX28" fmla="*/ 9883 w 9971"/>
                  <a:gd name="connsiteY28" fmla="*/ 1197 h 10000"/>
                  <a:gd name="connsiteX29" fmla="*/ 9863 w 9971"/>
                  <a:gd name="connsiteY29" fmla="*/ 1338 h 10000"/>
                  <a:gd name="connsiteX30" fmla="*/ 9804 w 9971"/>
                  <a:gd name="connsiteY30" fmla="*/ 1690 h 10000"/>
                  <a:gd name="connsiteX31" fmla="*/ 9794 w 9971"/>
                  <a:gd name="connsiteY31" fmla="*/ 1761 h 10000"/>
                  <a:gd name="connsiteX32" fmla="*/ 9794 w 9971"/>
                  <a:gd name="connsiteY32" fmla="*/ 1761 h 10000"/>
                  <a:gd name="connsiteX33" fmla="*/ 9794 w 9971"/>
                  <a:gd name="connsiteY33" fmla="*/ 1831 h 10000"/>
                  <a:gd name="connsiteX34" fmla="*/ 9794 w 9971"/>
                  <a:gd name="connsiteY34" fmla="*/ 1972 h 10000"/>
                  <a:gd name="connsiteX35" fmla="*/ 9794 w 9971"/>
                  <a:gd name="connsiteY35" fmla="*/ 2042 h 10000"/>
                  <a:gd name="connsiteX36" fmla="*/ 9794 w 9971"/>
                  <a:gd name="connsiteY36" fmla="*/ 2113 h 10000"/>
                  <a:gd name="connsiteX37" fmla="*/ 9794 w 9971"/>
                  <a:gd name="connsiteY37" fmla="*/ 2183 h 10000"/>
                  <a:gd name="connsiteX38" fmla="*/ 9794 w 9971"/>
                  <a:gd name="connsiteY38" fmla="*/ 2324 h 10000"/>
                  <a:gd name="connsiteX39" fmla="*/ 9794 w 9971"/>
                  <a:gd name="connsiteY39" fmla="*/ 2324 h 10000"/>
                  <a:gd name="connsiteX40" fmla="*/ 9794 w 9971"/>
                  <a:gd name="connsiteY40" fmla="*/ 2394 h 10000"/>
                  <a:gd name="connsiteX41" fmla="*/ 9784 w 9971"/>
                  <a:gd name="connsiteY41" fmla="*/ 2465 h 10000"/>
                  <a:gd name="connsiteX42" fmla="*/ 9784 w 9971"/>
                  <a:gd name="connsiteY42" fmla="*/ 2465 h 10000"/>
                  <a:gd name="connsiteX43" fmla="*/ 9774 w 9971"/>
                  <a:gd name="connsiteY43" fmla="*/ 2535 h 10000"/>
                  <a:gd name="connsiteX44" fmla="*/ 9765 w 9971"/>
                  <a:gd name="connsiteY44" fmla="*/ 2676 h 10000"/>
                  <a:gd name="connsiteX45" fmla="*/ 9755 w 9971"/>
                  <a:gd name="connsiteY45" fmla="*/ 2746 h 10000"/>
                  <a:gd name="connsiteX46" fmla="*/ 9745 w 9971"/>
                  <a:gd name="connsiteY46" fmla="*/ 2746 h 10000"/>
                  <a:gd name="connsiteX47" fmla="*/ 9735 w 9971"/>
                  <a:gd name="connsiteY47" fmla="*/ 2817 h 10000"/>
                  <a:gd name="connsiteX48" fmla="*/ 9725 w 9971"/>
                  <a:gd name="connsiteY48" fmla="*/ 2817 h 10000"/>
                  <a:gd name="connsiteX49" fmla="*/ 9695 w 9971"/>
                  <a:gd name="connsiteY49" fmla="*/ 2887 h 10000"/>
                  <a:gd name="connsiteX50" fmla="*/ 9675 w 9971"/>
                  <a:gd name="connsiteY50" fmla="*/ 2958 h 10000"/>
                  <a:gd name="connsiteX51" fmla="*/ 9655 w 9971"/>
                  <a:gd name="connsiteY51" fmla="*/ 3028 h 10000"/>
                  <a:gd name="connsiteX52" fmla="*/ 9655 w 9971"/>
                  <a:gd name="connsiteY52" fmla="*/ 3099 h 10000"/>
                  <a:gd name="connsiteX53" fmla="*/ 9655 w 9971"/>
                  <a:gd name="connsiteY53" fmla="*/ 3099 h 10000"/>
                  <a:gd name="connsiteX54" fmla="*/ 9646 w 9971"/>
                  <a:gd name="connsiteY54" fmla="*/ 3169 h 10000"/>
                  <a:gd name="connsiteX55" fmla="*/ 9646 w 9971"/>
                  <a:gd name="connsiteY55" fmla="*/ 3239 h 10000"/>
                  <a:gd name="connsiteX56" fmla="*/ 9636 w 9971"/>
                  <a:gd name="connsiteY56" fmla="*/ 3239 h 10000"/>
                  <a:gd name="connsiteX57" fmla="*/ 9636 w 9971"/>
                  <a:gd name="connsiteY57" fmla="*/ 3310 h 10000"/>
                  <a:gd name="connsiteX58" fmla="*/ 9636 w 9971"/>
                  <a:gd name="connsiteY58" fmla="*/ 3380 h 10000"/>
                  <a:gd name="connsiteX59" fmla="*/ 9636 w 9971"/>
                  <a:gd name="connsiteY59" fmla="*/ 3380 h 10000"/>
                  <a:gd name="connsiteX60" fmla="*/ 9616 w 9971"/>
                  <a:gd name="connsiteY60" fmla="*/ 3592 h 10000"/>
                  <a:gd name="connsiteX61" fmla="*/ 9616 w 9971"/>
                  <a:gd name="connsiteY61" fmla="*/ 3732 h 10000"/>
                  <a:gd name="connsiteX62" fmla="*/ 9606 w 9971"/>
                  <a:gd name="connsiteY62" fmla="*/ 3873 h 10000"/>
                  <a:gd name="connsiteX63" fmla="*/ 9596 w 9971"/>
                  <a:gd name="connsiteY63" fmla="*/ 4014 h 10000"/>
                  <a:gd name="connsiteX64" fmla="*/ 9596 w 9971"/>
                  <a:gd name="connsiteY64" fmla="*/ 4014 h 10000"/>
                  <a:gd name="connsiteX65" fmla="*/ 9596 w 9971"/>
                  <a:gd name="connsiteY65" fmla="*/ 4014 h 10000"/>
                  <a:gd name="connsiteX66" fmla="*/ 9587 w 9971"/>
                  <a:gd name="connsiteY66" fmla="*/ 4155 h 10000"/>
                  <a:gd name="connsiteX67" fmla="*/ 9567 w 9971"/>
                  <a:gd name="connsiteY67" fmla="*/ 4296 h 10000"/>
                  <a:gd name="connsiteX68" fmla="*/ 9547 w 9971"/>
                  <a:gd name="connsiteY68" fmla="*/ 4437 h 10000"/>
                  <a:gd name="connsiteX69" fmla="*/ 9547 w 9971"/>
                  <a:gd name="connsiteY69" fmla="*/ 4507 h 10000"/>
                  <a:gd name="connsiteX70" fmla="*/ 9547 w 9971"/>
                  <a:gd name="connsiteY70" fmla="*/ 4507 h 10000"/>
                  <a:gd name="connsiteX71" fmla="*/ 9537 w 9971"/>
                  <a:gd name="connsiteY71" fmla="*/ 4577 h 10000"/>
                  <a:gd name="connsiteX72" fmla="*/ 9537 w 9971"/>
                  <a:gd name="connsiteY72" fmla="*/ 4577 h 10000"/>
                  <a:gd name="connsiteX73" fmla="*/ 9537 w 9971"/>
                  <a:gd name="connsiteY73" fmla="*/ 4648 h 10000"/>
                  <a:gd name="connsiteX74" fmla="*/ 9518 w 9971"/>
                  <a:gd name="connsiteY74" fmla="*/ 4859 h 10000"/>
                  <a:gd name="connsiteX75" fmla="*/ 9498 w 9971"/>
                  <a:gd name="connsiteY75" fmla="*/ 5141 h 10000"/>
                  <a:gd name="connsiteX76" fmla="*/ 9498 w 9971"/>
                  <a:gd name="connsiteY76" fmla="*/ 5211 h 10000"/>
                  <a:gd name="connsiteX77" fmla="*/ 9498 w 9971"/>
                  <a:gd name="connsiteY77" fmla="*/ 5211 h 10000"/>
                  <a:gd name="connsiteX78" fmla="*/ 9508 w 9971"/>
                  <a:gd name="connsiteY78" fmla="*/ 5352 h 10000"/>
                  <a:gd name="connsiteX79" fmla="*/ 9508 w 9971"/>
                  <a:gd name="connsiteY79" fmla="*/ 5493 h 10000"/>
                  <a:gd name="connsiteX80" fmla="*/ 9508 w 9971"/>
                  <a:gd name="connsiteY80" fmla="*/ 5634 h 10000"/>
                  <a:gd name="connsiteX81" fmla="*/ 9498 w 9971"/>
                  <a:gd name="connsiteY81" fmla="*/ 5986 h 10000"/>
                  <a:gd name="connsiteX82" fmla="*/ 9488 w 9971"/>
                  <a:gd name="connsiteY82" fmla="*/ 6056 h 10000"/>
                  <a:gd name="connsiteX83" fmla="*/ 9488 w 9971"/>
                  <a:gd name="connsiteY83" fmla="*/ 6127 h 10000"/>
                  <a:gd name="connsiteX84" fmla="*/ 9488 w 9971"/>
                  <a:gd name="connsiteY84" fmla="*/ 6127 h 10000"/>
                  <a:gd name="connsiteX85" fmla="*/ 9488 w 9971"/>
                  <a:gd name="connsiteY85" fmla="*/ 6127 h 10000"/>
                  <a:gd name="connsiteX86" fmla="*/ 9478 w 9971"/>
                  <a:gd name="connsiteY86" fmla="*/ 6127 h 10000"/>
                  <a:gd name="connsiteX87" fmla="*/ 9478 w 9971"/>
                  <a:gd name="connsiteY87" fmla="*/ 6127 h 10000"/>
                  <a:gd name="connsiteX88" fmla="*/ 9466 w 9971"/>
                  <a:gd name="connsiteY88" fmla="*/ 6127 h 10000"/>
                  <a:gd name="connsiteX89" fmla="*/ 9426 w 9971"/>
                  <a:gd name="connsiteY89" fmla="*/ 6197 h 10000"/>
                  <a:gd name="connsiteX90" fmla="*/ 9396 w 9971"/>
                  <a:gd name="connsiteY90" fmla="*/ 6197 h 10000"/>
                  <a:gd name="connsiteX91" fmla="*/ 9386 w 9971"/>
                  <a:gd name="connsiteY91" fmla="*/ 6197 h 10000"/>
                  <a:gd name="connsiteX92" fmla="*/ 9337 w 9971"/>
                  <a:gd name="connsiteY92" fmla="*/ 6197 h 10000"/>
                  <a:gd name="connsiteX93" fmla="*/ 9288 w 9971"/>
                  <a:gd name="connsiteY93" fmla="*/ 6197 h 10000"/>
                  <a:gd name="connsiteX94" fmla="*/ 9278 w 9971"/>
                  <a:gd name="connsiteY94" fmla="*/ 6197 h 10000"/>
                  <a:gd name="connsiteX95" fmla="*/ 9278 w 9971"/>
                  <a:gd name="connsiteY95" fmla="*/ 6197 h 10000"/>
                  <a:gd name="connsiteX96" fmla="*/ 9229 w 9971"/>
                  <a:gd name="connsiteY96" fmla="*/ 6268 h 10000"/>
                  <a:gd name="connsiteX97" fmla="*/ 9159 w 9971"/>
                  <a:gd name="connsiteY97" fmla="*/ 6268 h 10000"/>
                  <a:gd name="connsiteX98" fmla="*/ 9159 w 9971"/>
                  <a:gd name="connsiteY98" fmla="*/ 6268 h 10000"/>
                  <a:gd name="connsiteX99" fmla="*/ 9159 w 9971"/>
                  <a:gd name="connsiteY99" fmla="*/ 6268 h 10000"/>
                  <a:gd name="connsiteX100" fmla="*/ 9090 w 9971"/>
                  <a:gd name="connsiteY100" fmla="*/ 6338 h 10000"/>
                  <a:gd name="connsiteX101" fmla="*/ 9070 w 9971"/>
                  <a:gd name="connsiteY101" fmla="*/ 6338 h 10000"/>
                  <a:gd name="connsiteX102" fmla="*/ 9060 w 9971"/>
                  <a:gd name="connsiteY102" fmla="*/ 6338 h 10000"/>
                  <a:gd name="connsiteX103" fmla="*/ 9021 w 9971"/>
                  <a:gd name="connsiteY103" fmla="*/ 6338 h 10000"/>
                  <a:gd name="connsiteX104" fmla="*/ 8962 w 9971"/>
                  <a:gd name="connsiteY104" fmla="*/ 6338 h 10000"/>
                  <a:gd name="connsiteX105" fmla="*/ 8952 w 9971"/>
                  <a:gd name="connsiteY105" fmla="*/ 6338 h 10000"/>
                  <a:gd name="connsiteX106" fmla="*/ 8952 w 9971"/>
                  <a:gd name="connsiteY106" fmla="*/ 6338 h 10000"/>
                  <a:gd name="connsiteX107" fmla="*/ 8942 w 9971"/>
                  <a:gd name="connsiteY107" fmla="*/ 6338 h 10000"/>
                  <a:gd name="connsiteX108" fmla="*/ 8933 w 9971"/>
                  <a:gd name="connsiteY108" fmla="*/ 6408 h 10000"/>
                  <a:gd name="connsiteX109" fmla="*/ 8913 w 9971"/>
                  <a:gd name="connsiteY109" fmla="*/ 6408 h 10000"/>
                  <a:gd name="connsiteX110" fmla="*/ 8913 w 9971"/>
                  <a:gd name="connsiteY110" fmla="*/ 6408 h 10000"/>
                  <a:gd name="connsiteX111" fmla="*/ 8903 w 9971"/>
                  <a:gd name="connsiteY111" fmla="*/ 6408 h 10000"/>
                  <a:gd name="connsiteX112" fmla="*/ 8893 w 9971"/>
                  <a:gd name="connsiteY112" fmla="*/ 6408 h 10000"/>
                  <a:gd name="connsiteX113" fmla="*/ 8874 w 9971"/>
                  <a:gd name="connsiteY113" fmla="*/ 6408 h 10000"/>
                  <a:gd name="connsiteX114" fmla="*/ 8854 w 9971"/>
                  <a:gd name="connsiteY114" fmla="*/ 6408 h 10000"/>
                  <a:gd name="connsiteX115" fmla="*/ 8844 w 9971"/>
                  <a:gd name="connsiteY115" fmla="*/ 6408 h 10000"/>
                  <a:gd name="connsiteX116" fmla="*/ 8815 w 9971"/>
                  <a:gd name="connsiteY116" fmla="*/ 6408 h 10000"/>
                  <a:gd name="connsiteX117" fmla="*/ 8805 w 9971"/>
                  <a:gd name="connsiteY117" fmla="*/ 6408 h 10000"/>
                  <a:gd name="connsiteX118" fmla="*/ 8775 w 9971"/>
                  <a:gd name="connsiteY118" fmla="*/ 6408 h 10000"/>
                  <a:gd name="connsiteX119" fmla="*/ 8765 w 9971"/>
                  <a:gd name="connsiteY119" fmla="*/ 6479 h 10000"/>
                  <a:gd name="connsiteX120" fmla="*/ 8756 w 9971"/>
                  <a:gd name="connsiteY120" fmla="*/ 6479 h 10000"/>
                  <a:gd name="connsiteX121" fmla="*/ 8637 w 9971"/>
                  <a:gd name="connsiteY121" fmla="*/ 6479 h 10000"/>
                  <a:gd name="connsiteX122" fmla="*/ 8597 w 9971"/>
                  <a:gd name="connsiteY122" fmla="*/ 6549 h 10000"/>
                  <a:gd name="connsiteX123" fmla="*/ 8528 w 9971"/>
                  <a:gd name="connsiteY123" fmla="*/ 6549 h 10000"/>
                  <a:gd name="connsiteX124" fmla="*/ 8447 w 9971"/>
                  <a:gd name="connsiteY124" fmla="*/ 6549 h 10000"/>
                  <a:gd name="connsiteX125" fmla="*/ 8447 w 9971"/>
                  <a:gd name="connsiteY125" fmla="*/ 6761 h 10000"/>
                  <a:gd name="connsiteX126" fmla="*/ 8358 w 9971"/>
                  <a:gd name="connsiteY126" fmla="*/ 6761 h 10000"/>
                  <a:gd name="connsiteX127" fmla="*/ 8358 w 9971"/>
                  <a:gd name="connsiteY127" fmla="*/ 6761 h 10000"/>
                  <a:gd name="connsiteX128" fmla="*/ 8220 w 9971"/>
                  <a:gd name="connsiteY128" fmla="*/ 6831 h 10000"/>
                  <a:gd name="connsiteX129" fmla="*/ 8179 w 9971"/>
                  <a:gd name="connsiteY129" fmla="*/ 6831 h 10000"/>
                  <a:gd name="connsiteX130" fmla="*/ 8081 w 9971"/>
                  <a:gd name="connsiteY130" fmla="*/ 6901 h 10000"/>
                  <a:gd name="connsiteX131" fmla="*/ 7973 w 9971"/>
                  <a:gd name="connsiteY131" fmla="*/ 6901 h 10000"/>
                  <a:gd name="connsiteX132" fmla="*/ 7914 w 9971"/>
                  <a:gd name="connsiteY132" fmla="*/ 6972 h 10000"/>
                  <a:gd name="connsiteX133" fmla="*/ 7845 w 9971"/>
                  <a:gd name="connsiteY133" fmla="*/ 7042 h 10000"/>
                  <a:gd name="connsiteX134" fmla="*/ 7835 w 9971"/>
                  <a:gd name="connsiteY134" fmla="*/ 7042 h 10000"/>
                  <a:gd name="connsiteX135" fmla="*/ 7766 w 9971"/>
                  <a:gd name="connsiteY135" fmla="*/ 7042 h 10000"/>
                  <a:gd name="connsiteX136" fmla="*/ 7578 w 9971"/>
                  <a:gd name="connsiteY136" fmla="*/ 7113 h 10000"/>
                  <a:gd name="connsiteX137" fmla="*/ 7438 w 9971"/>
                  <a:gd name="connsiteY137" fmla="*/ 7254 h 10000"/>
                  <a:gd name="connsiteX138" fmla="*/ 7349 w 9971"/>
                  <a:gd name="connsiteY138" fmla="*/ 7254 h 10000"/>
                  <a:gd name="connsiteX139" fmla="*/ 7330 w 9971"/>
                  <a:gd name="connsiteY139" fmla="*/ 7254 h 10000"/>
                  <a:gd name="connsiteX140" fmla="*/ 7310 w 9971"/>
                  <a:gd name="connsiteY140" fmla="*/ 7324 h 10000"/>
                  <a:gd name="connsiteX141" fmla="*/ 7300 w 9971"/>
                  <a:gd name="connsiteY141" fmla="*/ 7324 h 10000"/>
                  <a:gd name="connsiteX142" fmla="*/ 7271 w 9971"/>
                  <a:gd name="connsiteY142" fmla="*/ 7324 h 10000"/>
                  <a:gd name="connsiteX143" fmla="*/ 7261 w 9971"/>
                  <a:gd name="connsiteY143" fmla="*/ 7324 h 10000"/>
                  <a:gd name="connsiteX144" fmla="*/ 7072 w 9971"/>
                  <a:gd name="connsiteY144" fmla="*/ 7394 h 10000"/>
                  <a:gd name="connsiteX145" fmla="*/ 7072 w 9971"/>
                  <a:gd name="connsiteY145" fmla="*/ 7394 h 10000"/>
                  <a:gd name="connsiteX146" fmla="*/ 6944 w 9971"/>
                  <a:gd name="connsiteY146" fmla="*/ 7394 h 10000"/>
                  <a:gd name="connsiteX147" fmla="*/ 6934 w 9971"/>
                  <a:gd name="connsiteY147" fmla="*/ 7394 h 10000"/>
                  <a:gd name="connsiteX148" fmla="*/ 6905 w 9971"/>
                  <a:gd name="connsiteY148" fmla="*/ 7465 h 10000"/>
                  <a:gd name="connsiteX149" fmla="*/ 6875 w 9971"/>
                  <a:gd name="connsiteY149" fmla="*/ 7465 h 10000"/>
                  <a:gd name="connsiteX150" fmla="*/ 6846 w 9971"/>
                  <a:gd name="connsiteY150" fmla="*/ 7465 h 10000"/>
                  <a:gd name="connsiteX151" fmla="*/ 6836 w 9971"/>
                  <a:gd name="connsiteY151" fmla="*/ 7465 h 10000"/>
                  <a:gd name="connsiteX152" fmla="*/ 6728 w 9971"/>
                  <a:gd name="connsiteY152" fmla="*/ 7535 h 10000"/>
                  <a:gd name="connsiteX153" fmla="*/ 6658 w 9971"/>
                  <a:gd name="connsiteY153" fmla="*/ 7535 h 10000"/>
                  <a:gd name="connsiteX154" fmla="*/ 6628 w 9971"/>
                  <a:gd name="connsiteY154" fmla="*/ 7535 h 10000"/>
                  <a:gd name="connsiteX155" fmla="*/ 6570 w 9971"/>
                  <a:gd name="connsiteY155" fmla="*/ 7606 h 10000"/>
                  <a:gd name="connsiteX156" fmla="*/ 6540 w 9971"/>
                  <a:gd name="connsiteY156" fmla="*/ 7606 h 10000"/>
                  <a:gd name="connsiteX157" fmla="*/ 6449 w 9971"/>
                  <a:gd name="connsiteY157" fmla="*/ 7606 h 10000"/>
                  <a:gd name="connsiteX158" fmla="*/ 6409 w 9971"/>
                  <a:gd name="connsiteY158" fmla="*/ 7676 h 10000"/>
                  <a:gd name="connsiteX159" fmla="*/ 6360 w 9971"/>
                  <a:gd name="connsiteY159" fmla="*/ 7676 h 10000"/>
                  <a:gd name="connsiteX160" fmla="*/ 6311 w 9971"/>
                  <a:gd name="connsiteY160" fmla="*/ 7676 h 10000"/>
                  <a:gd name="connsiteX161" fmla="*/ 6281 w 9971"/>
                  <a:gd name="connsiteY161" fmla="*/ 7676 h 10000"/>
                  <a:gd name="connsiteX162" fmla="*/ 6182 w 9971"/>
                  <a:gd name="connsiteY162" fmla="*/ 7746 h 10000"/>
                  <a:gd name="connsiteX163" fmla="*/ 6123 w 9971"/>
                  <a:gd name="connsiteY163" fmla="*/ 7746 h 10000"/>
                  <a:gd name="connsiteX164" fmla="*/ 5984 w 9971"/>
                  <a:gd name="connsiteY164" fmla="*/ 7817 h 10000"/>
                  <a:gd name="connsiteX165" fmla="*/ 5975 w 9971"/>
                  <a:gd name="connsiteY165" fmla="*/ 7817 h 10000"/>
                  <a:gd name="connsiteX166" fmla="*/ 5945 w 9971"/>
                  <a:gd name="connsiteY166" fmla="*/ 7817 h 10000"/>
                  <a:gd name="connsiteX167" fmla="*/ 5798 w 9971"/>
                  <a:gd name="connsiteY167" fmla="*/ 7887 h 10000"/>
                  <a:gd name="connsiteX168" fmla="*/ 5719 w 9971"/>
                  <a:gd name="connsiteY168" fmla="*/ 7958 h 10000"/>
                  <a:gd name="connsiteX169" fmla="*/ 5679 w 9971"/>
                  <a:gd name="connsiteY169" fmla="*/ 7958 h 10000"/>
                  <a:gd name="connsiteX170" fmla="*/ 5639 w 9971"/>
                  <a:gd name="connsiteY170" fmla="*/ 7958 h 10000"/>
                  <a:gd name="connsiteX171" fmla="*/ 5610 w 9971"/>
                  <a:gd name="connsiteY171" fmla="*/ 8028 h 10000"/>
                  <a:gd name="connsiteX172" fmla="*/ 5502 w 9971"/>
                  <a:gd name="connsiteY172" fmla="*/ 8028 h 10000"/>
                  <a:gd name="connsiteX173" fmla="*/ 5482 w 9971"/>
                  <a:gd name="connsiteY173" fmla="*/ 8028 h 10000"/>
                  <a:gd name="connsiteX174" fmla="*/ 5459 w 9971"/>
                  <a:gd name="connsiteY174" fmla="*/ 8028 h 10000"/>
                  <a:gd name="connsiteX175" fmla="*/ 5449 w 9971"/>
                  <a:gd name="connsiteY175" fmla="*/ 8028 h 10000"/>
                  <a:gd name="connsiteX176" fmla="*/ 5410 w 9971"/>
                  <a:gd name="connsiteY176" fmla="*/ 8099 h 10000"/>
                  <a:gd name="connsiteX177" fmla="*/ 5361 w 9971"/>
                  <a:gd name="connsiteY177" fmla="*/ 8099 h 10000"/>
                  <a:gd name="connsiteX178" fmla="*/ 5213 w 9971"/>
                  <a:gd name="connsiteY178" fmla="*/ 8169 h 10000"/>
                  <a:gd name="connsiteX179" fmla="*/ 5204 w 9971"/>
                  <a:gd name="connsiteY179" fmla="*/ 8169 h 10000"/>
                  <a:gd name="connsiteX180" fmla="*/ 5204 w 9971"/>
                  <a:gd name="connsiteY180" fmla="*/ 8169 h 10000"/>
                  <a:gd name="connsiteX181" fmla="*/ 5193 w 9971"/>
                  <a:gd name="connsiteY181" fmla="*/ 8169 h 10000"/>
                  <a:gd name="connsiteX182" fmla="*/ 5193 w 9971"/>
                  <a:gd name="connsiteY182" fmla="*/ 8239 h 10000"/>
                  <a:gd name="connsiteX183" fmla="*/ 5124 w 9971"/>
                  <a:gd name="connsiteY183" fmla="*/ 8239 h 10000"/>
                  <a:gd name="connsiteX184" fmla="*/ 5035 w 9971"/>
                  <a:gd name="connsiteY184" fmla="*/ 8239 h 10000"/>
                  <a:gd name="connsiteX185" fmla="*/ 4976 w 9971"/>
                  <a:gd name="connsiteY185" fmla="*/ 8310 h 10000"/>
                  <a:gd name="connsiteX186" fmla="*/ 4897 w 9971"/>
                  <a:gd name="connsiteY186" fmla="*/ 8310 h 10000"/>
                  <a:gd name="connsiteX187" fmla="*/ 4828 w 9971"/>
                  <a:gd name="connsiteY187" fmla="*/ 8310 h 10000"/>
                  <a:gd name="connsiteX188" fmla="*/ 4699 w 9971"/>
                  <a:gd name="connsiteY188" fmla="*/ 8380 h 10000"/>
                  <a:gd name="connsiteX189" fmla="*/ 4561 w 9971"/>
                  <a:gd name="connsiteY189" fmla="*/ 8451 h 10000"/>
                  <a:gd name="connsiteX190" fmla="*/ 4522 w 9971"/>
                  <a:gd name="connsiteY190" fmla="*/ 8451 h 10000"/>
                  <a:gd name="connsiteX191" fmla="*/ 4483 w 9971"/>
                  <a:gd name="connsiteY191" fmla="*/ 8451 h 10000"/>
                  <a:gd name="connsiteX192" fmla="*/ 4401 w 9971"/>
                  <a:gd name="connsiteY192" fmla="*/ 8521 h 10000"/>
                  <a:gd name="connsiteX193" fmla="*/ 4263 w 9971"/>
                  <a:gd name="connsiteY193" fmla="*/ 8521 h 10000"/>
                  <a:gd name="connsiteX194" fmla="*/ 4234 w 9971"/>
                  <a:gd name="connsiteY194" fmla="*/ 8521 h 10000"/>
                  <a:gd name="connsiteX195" fmla="*/ 4135 w 9971"/>
                  <a:gd name="connsiteY195" fmla="*/ 8592 h 10000"/>
                  <a:gd name="connsiteX196" fmla="*/ 4135 w 9971"/>
                  <a:gd name="connsiteY196" fmla="*/ 8592 h 10000"/>
                  <a:gd name="connsiteX197" fmla="*/ 4105 w 9971"/>
                  <a:gd name="connsiteY197" fmla="*/ 8592 h 10000"/>
                  <a:gd name="connsiteX198" fmla="*/ 4085 w 9971"/>
                  <a:gd name="connsiteY198" fmla="*/ 8592 h 10000"/>
                  <a:gd name="connsiteX199" fmla="*/ 4036 w 9971"/>
                  <a:gd name="connsiteY199" fmla="*/ 8592 h 10000"/>
                  <a:gd name="connsiteX200" fmla="*/ 4017 w 9971"/>
                  <a:gd name="connsiteY200" fmla="*/ 8592 h 10000"/>
                  <a:gd name="connsiteX201" fmla="*/ 4017 w 9971"/>
                  <a:gd name="connsiteY201" fmla="*/ 8662 h 10000"/>
                  <a:gd name="connsiteX202" fmla="*/ 4007 w 9971"/>
                  <a:gd name="connsiteY202" fmla="*/ 8662 h 10000"/>
                  <a:gd name="connsiteX203" fmla="*/ 3967 w 9971"/>
                  <a:gd name="connsiteY203" fmla="*/ 8662 h 10000"/>
                  <a:gd name="connsiteX204" fmla="*/ 3928 w 9971"/>
                  <a:gd name="connsiteY204" fmla="*/ 8662 h 10000"/>
                  <a:gd name="connsiteX205" fmla="*/ 3918 w 9971"/>
                  <a:gd name="connsiteY205" fmla="*/ 8662 h 10000"/>
                  <a:gd name="connsiteX206" fmla="*/ 3869 w 9971"/>
                  <a:gd name="connsiteY206" fmla="*/ 8662 h 10000"/>
                  <a:gd name="connsiteX207" fmla="*/ 3770 w 9971"/>
                  <a:gd name="connsiteY207" fmla="*/ 8732 h 10000"/>
                  <a:gd name="connsiteX208" fmla="*/ 3760 w 9971"/>
                  <a:gd name="connsiteY208" fmla="*/ 8732 h 10000"/>
                  <a:gd name="connsiteX209" fmla="*/ 3680 w 9971"/>
                  <a:gd name="connsiteY209" fmla="*/ 8732 h 10000"/>
                  <a:gd name="connsiteX210" fmla="*/ 3621 w 9971"/>
                  <a:gd name="connsiteY210" fmla="*/ 8803 h 10000"/>
                  <a:gd name="connsiteX211" fmla="*/ 3382 w 9971"/>
                  <a:gd name="connsiteY211" fmla="*/ 8873 h 10000"/>
                  <a:gd name="connsiteX212" fmla="*/ 3353 w 9971"/>
                  <a:gd name="connsiteY212" fmla="*/ 8873 h 10000"/>
                  <a:gd name="connsiteX213" fmla="*/ 3343 w 9971"/>
                  <a:gd name="connsiteY213" fmla="*/ 8873 h 10000"/>
                  <a:gd name="connsiteX214" fmla="*/ 3304 w 9971"/>
                  <a:gd name="connsiteY214" fmla="*/ 8873 h 10000"/>
                  <a:gd name="connsiteX215" fmla="*/ 3274 w 9971"/>
                  <a:gd name="connsiteY215" fmla="*/ 8944 h 10000"/>
                  <a:gd name="connsiteX216" fmla="*/ 3116 w 9971"/>
                  <a:gd name="connsiteY216" fmla="*/ 9014 h 10000"/>
                  <a:gd name="connsiteX217" fmla="*/ 3106 w 9971"/>
                  <a:gd name="connsiteY217" fmla="*/ 9014 h 10000"/>
                  <a:gd name="connsiteX218" fmla="*/ 2988 w 9971"/>
                  <a:gd name="connsiteY218" fmla="*/ 9014 h 10000"/>
                  <a:gd name="connsiteX219" fmla="*/ 2841 w 9971"/>
                  <a:gd name="connsiteY219" fmla="*/ 9085 h 10000"/>
                  <a:gd name="connsiteX220" fmla="*/ 2603 w 9971"/>
                  <a:gd name="connsiteY220" fmla="*/ 9155 h 10000"/>
                  <a:gd name="connsiteX221" fmla="*/ 2494 w 9971"/>
                  <a:gd name="connsiteY221" fmla="*/ 9225 h 10000"/>
                  <a:gd name="connsiteX222" fmla="*/ 2485 w 9971"/>
                  <a:gd name="connsiteY222" fmla="*/ 9225 h 10000"/>
                  <a:gd name="connsiteX223" fmla="*/ 2403 w 9971"/>
                  <a:gd name="connsiteY223" fmla="*/ 9225 h 10000"/>
                  <a:gd name="connsiteX224" fmla="*/ 2354 w 9971"/>
                  <a:gd name="connsiteY224" fmla="*/ 9225 h 10000"/>
                  <a:gd name="connsiteX225" fmla="*/ 2324 w 9971"/>
                  <a:gd name="connsiteY225" fmla="*/ 9296 h 10000"/>
                  <a:gd name="connsiteX226" fmla="*/ 2305 w 9971"/>
                  <a:gd name="connsiteY226" fmla="*/ 9296 h 10000"/>
                  <a:gd name="connsiteX227" fmla="*/ 2275 w 9971"/>
                  <a:gd name="connsiteY227" fmla="*/ 9296 h 10000"/>
                  <a:gd name="connsiteX228" fmla="*/ 2265 w 9971"/>
                  <a:gd name="connsiteY228" fmla="*/ 9296 h 10000"/>
                  <a:gd name="connsiteX229" fmla="*/ 2236 w 9971"/>
                  <a:gd name="connsiteY229" fmla="*/ 9296 h 10000"/>
                  <a:gd name="connsiteX230" fmla="*/ 2226 w 9971"/>
                  <a:gd name="connsiteY230" fmla="*/ 9296 h 10000"/>
                  <a:gd name="connsiteX231" fmla="*/ 2216 w 9971"/>
                  <a:gd name="connsiteY231" fmla="*/ 9296 h 10000"/>
                  <a:gd name="connsiteX232" fmla="*/ 2186 w 9971"/>
                  <a:gd name="connsiteY232" fmla="*/ 9296 h 10000"/>
                  <a:gd name="connsiteX233" fmla="*/ 2176 w 9971"/>
                  <a:gd name="connsiteY233" fmla="*/ 9296 h 10000"/>
                  <a:gd name="connsiteX234" fmla="*/ 2146 w 9971"/>
                  <a:gd name="connsiteY234" fmla="*/ 9366 h 10000"/>
                  <a:gd name="connsiteX235" fmla="*/ 2136 w 9971"/>
                  <a:gd name="connsiteY235" fmla="*/ 9366 h 10000"/>
                  <a:gd name="connsiteX236" fmla="*/ 2136 w 9971"/>
                  <a:gd name="connsiteY236" fmla="*/ 9366 h 10000"/>
                  <a:gd name="connsiteX237" fmla="*/ 2097 w 9971"/>
                  <a:gd name="connsiteY237" fmla="*/ 9366 h 10000"/>
                  <a:gd name="connsiteX238" fmla="*/ 2087 w 9971"/>
                  <a:gd name="connsiteY238" fmla="*/ 9366 h 10000"/>
                  <a:gd name="connsiteX239" fmla="*/ 2058 w 9971"/>
                  <a:gd name="connsiteY239" fmla="*/ 9366 h 10000"/>
                  <a:gd name="connsiteX240" fmla="*/ 2018 w 9971"/>
                  <a:gd name="connsiteY240" fmla="*/ 9366 h 10000"/>
                  <a:gd name="connsiteX241" fmla="*/ 1989 w 9971"/>
                  <a:gd name="connsiteY241" fmla="*/ 9366 h 10000"/>
                  <a:gd name="connsiteX242" fmla="*/ 1940 w 9971"/>
                  <a:gd name="connsiteY242" fmla="*/ 9437 h 10000"/>
                  <a:gd name="connsiteX243" fmla="*/ 1841 w 9971"/>
                  <a:gd name="connsiteY243" fmla="*/ 9437 h 10000"/>
                  <a:gd name="connsiteX244" fmla="*/ 1822 w 9971"/>
                  <a:gd name="connsiteY244" fmla="*/ 9437 h 10000"/>
                  <a:gd name="connsiteX245" fmla="*/ 1763 w 9971"/>
                  <a:gd name="connsiteY245" fmla="*/ 9437 h 10000"/>
                  <a:gd name="connsiteX246" fmla="*/ 1694 w 9971"/>
                  <a:gd name="connsiteY246" fmla="*/ 9437 h 10000"/>
                  <a:gd name="connsiteX247" fmla="*/ 1574 w 9971"/>
                  <a:gd name="connsiteY247" fmla="*/ 9437 h 10000"/>
                  <a:gd name="connsiteX248" fmla="*/ 1505 w 9971"/>
                  <a:gd name="connsiteY248" fmla="*/ 9437 h 10000"/>
                  <a:gd name="connsiteX249" fmla="*/ 1476 w 9971"/>
                  <a:gd name="connsiteY249" fmla="*/ 9437 h 10000"/>
                  <a:gd name="connsiteX250" fmla="*/ 1433 w 9971"/>
                  <a:gd name="connsiteY250" fmla="*/ 9437 h 10000"/>
                  <a:gd name="connsiteX251" fmla="*/ 1364 w 9971"/>
                  <a:gd name="connsiteY251" fmla="*/ 9507 h 10000"/>
                  <a:gd name="connsiteX252" fmla="*/ 1227 w 9971"/>
                  <a:gd name="connsiteY252" fmla="*/ 9507 h 10000"/>
                  <a:gd name="connsiteX253" fmla="*/ 1207 w 9971"/>
                  <a:gd name="connsiteY253" fmla="*/ 9577 h 10000"/>
                  <a:gd name="connsiteX254" fmla="*/ 1118 w 9971"/>
                  <a:gd name="connsiteY254" fmla="*/ 9577 h 10000"/>
                  <a:gd name="connsiteX255" fmla="*/ 950 w 9971"/>
                  <a:gd name="connsiteY255" fmla="*/ 9648 h 10000"/>
                  <a:gd name="connsiteX256" fmla="*/ 842 w 9971"/>
                  <a:gd name="connsiteY256" fmla="*/ 9648 h 10000"/>
                  <a:gd name="connsiteX257" fmla="*/ 734 w 9971"/>
                  <a:gd name="connsiteY257" fmla="*/ 9718 h 10000"/>
                  <a:gd name="connsiteX258" fmla="*/ 566 w 9971"/>
                  <a:gd name="connsiteY258" fmla="*/ 9789 h 10000"/>
                  <a:gd name="connsiteX259" fmla="*/ 556 w 9971"/>
                  <a:gd name="connsiteY259" fmla="*/ 9789 h 10000"/>
                  <a:gd name="connsiteX260" fmla="*/ 455 w 9971"/>
                  <a:gd name="connsiteY260" fmla="*/ 9789 h 10000"/>
                  <a:gd name="connsiteX261" fmla="*/ 424 w 9971"/>
                  <a:gd name="connsiteY261" fmla="*/ 9789 h 10000"/>
                  <a:gd name="connsiteX262" fmla="*/ 395 w 9971"/>
                  <a:gd name="connsiteY262" fmla="*/ 9859 h 10000"/>
                  <a:gd name="connsiteX263" fmla="*/ 395 w 9971"/>
                  <a:gd name="connsiteY263" fmla="*/ 9859 h 10000"/>
                  <a:gd name="connsiteX264" fmla="*/ 247 w 9971"/>
                  <a:gd name="connsiteY264" fmla="*/ 9930 h 10000"/>
                  <a:gd name="connsiteX265" fmla="*/ 99 w 9971"/>
                  <a:gd name="connsiteY265" fmla="*/ 9930 h 10000"/>
                  <a:gd name="connsiteX266" fmla="*/ 10 w 9971"/>
                  <a:gd name="connsiteY266" fmla="*/ 10000 h 10000"/>
                  <a:gd name="connsiteX267" fmla="*/ 10 w 9971"/>
                  <a:gd name="connsiteY267" fmla="*/ 10000 h 10000"/>
                  <a:gd name="connsiteX268" fmla="*/ 0 w 9971"/>
                  <a:gd name="connsiteY268" fmla="*/ 10000 h 10000"/>
                  <a:gd name="connsiteX269" fmla="*/ 0 w 9971"/>
                  <a:gd name="connsiteY269" fmla="*/ 10000 h 10000"/>
                  <a:gd name="connsiteX0" fmla="*/ 9921 w 10000"/>
                  <a:gd name="connsiteY0" fmla="*/ 0 h 10000"/>
                  <a:gd name="connsiteX1" fmla="*/ 9921 w 10000"/>
                  <a:gd name="connsiteY1" fmla="*/ 0 h 10000"/>
                  <a:gd name="connsiteX2" fmla="*/ 9931 w 10000"/>
                  <a:gd name="connsiteY2" fmla="*/ 70 h 10000"/>
                  <a:gd name="connsiteX3" fmla="*/ 9931 w 10000"/>
                  <a:gd name="connsiteY3" fmla="*/ 70 h 10000"/>
                  <a:gd name="connsiteX4" fmla="*/ 9941 w 10000"/>
                  <a:gd name="connsiteY4" fmla="*/ 141 h 10000"/>
                  <a:gd name="connsiteX5" fmla="*/ 9941 w 10000"/>
                  <a:gd name="connsiteY5" fmla="*/ 141 h 10000"/>
                  <a:gd name="connsiteX6" fmla="*/ 9941 w 10000"/>
                  <a:gd name="connsiteY6" fmla="*/ 211 h 10000"/>
                  <a:gd name="connsiteX7" fmla="*/ 9951 w 10000"/>
                  <a:gd name="connsiteY7" fmla="*/ 211 h 10000"/>
                  <a:gd name="connsiteX8" fmla="*/ 9951 w 10000"/>
                  <a:gd name="connsiteY8" fmla="*/ 282 h 10000"/>
                  <a:gd name="connsiteX9" fmla="*/ 9951 w 10000"/>
                  <a:gd name="connsiteY9" fmla="*/ 352 h 10000"/>
                  <a:gd name="connsiteX10" fmla="*/ 9961 w 10000"/>
                  <a:gd name="connsiteY10" fmla="*/ 423 h 10000"/>
                  <a:gd name="connsiteX11" fmla="*/ 9961 w 10000"/>
                  <a:gd name="connsiteY11" fmla="*/ 423 h 10000"/>
                  <a:gd name="connsiteX12" fmla="*/ 9961 w 10000"/>
                  <a:gd name="connsiteY12" fmla="*/ 423 h 10000"/>
                  <a:gd name="connsiteX13" fmla="*/ 9971 w 10000"/>
                  <a:gd name="connsiteY13" fmla="*/ 423 h 10000"/>
                  <a:gd name="connsiteX14" fmla="*/ 9971 w 10000"/>
                  <a:gd name="connsiteY14" fmla="*/ 493 h 10000"/>
                  <a:gd name="connsiteX15" fmla="*/ 9971 w 10000"/>
                  <a:gd name="connsiteY15" fmla="*/ 493 h 10000"/>
                  <a:gd name="connsiteX16" fmla="*/ 9980 w 10000"/>
                  <a:gd name="connsiteY16" fmla="*/ 563 h 10000"/>
                  <a:gd name="connsiteX17" fmla="*/ 9980 w 10000"/>
                  <a:gd name="connsiteY17" fmla="*/ 563 h 10000"/>
                  <a:gd name="connsiteX18" fmla="*/ 9980 w 10000"/>
                  <a:gd name="connsiteY18" fmla="*/ 634 h 10000"/>
                  <a:gd name="connsiteX19" fmla="*/ 9990 w 10000"/>
                  <a:gd name="connsiteY19" fmla="*/ 634 h 10000"/>
                  <a:gd name="connsiteX20" fmla="*/ 10000 w 10000"/>
                  <a:gd name="connsiteY20" fmla="*/ 704 h 10000"/>
                  <a:gd name="connsiteX21" fmla="*/ 10000 w 10000"/>
                  <a:gd name="connsiteY21" fmla="*/ 704 h 10000"/>
                  <a:gd name="connsiteX22" fmla="*/ 9990 w 10000"/>
                  <a:gd name="connsiteY22" fmla="*/ 775 h 10000"/>
                  <a:gd name="connsiteX23" fmla="*/ 9980 w 10000"/>
                  <a:gd name="connsiteY23" fmla="*/ 775 h 10000"/>
                  <a:gd name="connsiteX24" fmla="*/ 9971 w 10000"/>
                  <a:gd name="connsiteY24" fmla="*/ 845 h 10000"/>
                  <a:gd name="connsiteX25" fmla="*/ 9961 w 10000"/>
                  <a:gd name="connsiteY25" fmla="*/ 845 h 10000"/>
                  <a:gd name="connsiteX26" fmla="*/ 9961 w 10000"/>
                  <a:gd name="connsiteY26" fmla="*/ 915 h 10000"/>
                  <a:gd name="connsiteX27" fmla="*/ 9961 w 10000"/>
                  <a:gd name="connsiteY27" fmla="*/ 986 h 10000"/>
                  <a:gd name="connsiteX28" fmla="*/ 9912 w 10000"/>
                  <a:gd name="connsiteY28" fmla="*/ 1197 h 10000"/>
                  <a:gd name="connsiteX29" fmla="*/ 9892 w 10000"/>
                  <a:gd name="connsiteY29" fmla="*/ 1338 h 10000"/>
                  <a:gd name="connsiteX30" fmla="*/ 9833 w 10000"/>
                  <a:gd name="connsiteY30" fmla="*/ 1690 h 10000"/>
                  <a:gd name="connsiteX31" fmla="*/ 9822 w 10000"/>
                  <a:gd name="connsiteY31" fmla="*/ 1761 h 10000"/>
                  <a:gd name="connsiteX32" fmla="*/ 9822 w 10000"/>
                  <a:gd name="connsiteY32" fmla="*/ 1761 h 10000"/>
                  <a:gd name="connsiteX33" fmla="*/ 9822 w 10000"/>
                  <a:gd name="connsiteY33" fmla="*/ 1831 h 10000"/>
                  <a:gd name="connsiteX34" fmla="*/ 9822 w 10000"/>
                  <a:gd name="connsiteY34" fmla="*/ 1972 h 10000"/>
                  <a:gd name="connsiteX35" fmla="*/ 9822 w 10000"/>
                  <a:gd name="connsiteY35" fmla="*/ 2042 h 10000"/>
                  <a:gd name="connsiteX36" fmla="*/ 9822 w 10000"/>
                  <a:gd name="connsiteY36" fmla="*/ 2113 h 10000"/>
                  <a:gd name="connsiteX37" fmla="*/ 9822 w 10000"/>
                  <a:gd name="connsiteY37" fmla="*/ 2183 h 10000"/>
                  <a:gd name="connsiteX38" fmla="*/ 9822 w 10000"/>
                  <a:gd name="connsiteY38" fmla="*/ 2324 h 10000"/>
                  <a:gd name="connsiteX39" fmla="*/ 9822 w 10000"/>
                  <a:gd name="connsiteY39" fmla="*/ 2324 h 10000"/>
                  <a:gd name="connsiteX40" fmla="*/ 9822 w 10000"/>
                  <a:gd name="connsiteY40" fmla="*/ 2394 h 10000"/>
                  <a:gd name="connsiteX41" fmla="*/ 9812 w 10000"/>
                  <a:gd name="connsiteY41" fmla="*/ 2465 h 10000"/>
                  <a:gd name="connsiteX42" fmla="*/ 9812 w 10000"/>
                  <a:gd name="connsiteY42" fmla="*/ 2465 h 10000"/>
                  <a:gd name="connsiteX43" fmla="*/ 9802 w 10000"/>
                  <a:gd name="connsiteY43" fmla="*/ 2535 h 10000"/>
                  <a:gd name="connsiteX44" fmla="*/ 9793 w 10000"/>
                  <a:gd name="connsiteY44" fmla="*/ 2676 h 10000"/>
                  <a:gd name="connsiteX45" fmla="*/ 9783 w 10000"/>
                  <a:gd name="connsiteY45" fmla="*/ 2746 h 10000"/>
                  <a:gd name="connsiteX46" fmla="*/ 9773 w 10000"/>
                  <a:gd name="connsiteY46" fmla="*/ 2746 h 10000"/>
                  <a:gd name="connsiteX47" fmla="*/ 9763 w 10000"/>
                  <a:gd name="connsiteY47" fmla="*/ 2817 h 10000"/>
                  <a:gd name="connsiteX48" fmla="*/ 9753 w 10000"/>
                  <a:gd name="connsiteY48" fmla="*/ 2817 h 10000"/>
                  <a:gd name="connsiteX49" fmla="*/ 9723 w 10000"/>
                  <a:gd name="connsiteY49" fmla="*/ 2887 h 10000"/>
                  <a:gd name="connsiteX50" fmla="*/ 9703 w 10000"/>
                  <a:gd name="connsiteY50" fmla="*/ 2958 h 10000"/>
                  <a:gd name="connsiteX51" fmla="*/ 9683 w 10000"/>
                  <a:gd name="connsiteY51" fmla="*/ 3028 h 10000"/>
                  <a:gd name="connsiteX52" fmla="*/ 9683 w 10000"/>
                  <a:gd name="connsiteY52" fmla="*/ 3099 h 10000"/>
                  <a:gd name="connsiteX53" fmla="*/ 9683 w 10000"/>
                  <a:gd name="connsiteY53" fmla="*/ 3099 h 10000"/>
                  <a:gd name="connsiteX54" fmla="*/ 9674 w 10000"/>
                  <a:gd name="connsiteY54" fmla="*/ 3169 h 10000"/>
                  <a:gd name="connsiteX55" fmla="*/ 9674 w 10000"/>
                  <a:gd name="connsiteY55" fmla="*/ 3239 h 10000"/>
                  <a:gd name="connsiteX56" fmla="*/ 9664 w 10000"/>
                  <a:gd name="connsiteY56" fmla="*/ 3239 h 10000"/>
                  <a:gd name="connsiteX57" fmla="*/ 9664 w 10000"/>
                  <a:gd name="connsiteY57" fmla="*/ 3310 h 10000"/>
                  <a:gd name="connsiteX58" fmla="*/ 9664 w 10000"/>
                  <a:gd name="connsiteY58" fmla="*/ 3380 h 10000"/>
                  <a:gd name="connsiteX59" fmla="*/ 9664 w 10000"/>
                  <a:gd name="connsiteY59" fmla="*/ 3380 h 10000"/>
                  <a:gd name="connsiteX60" fmla="*/ 9644 w 10000"/>
                  <a:gd name="connsiteY60" fmla="*/ 3592 h 10000"/>
                  <a:gd name="connsiteX61" fmla="*/ 9644 w 10000"/>
                  <a:gd name="connsiteY61" fmla="*/ 3732 h 10000"/>
                  <a:gd name="connsiteX62" fmla="*/ 9634 w 10000"/>
                  <a:gd name="connsiteY62" fmla="*/ 3873 h 10000"/>
                  <a:gd name="connsiteX63" fmla="*/ 9624 w 10000"/>
                  <a:gd name="connsiteY63" fmla="*/ 4014 h 10000"/>
                  <a:gd name="connsiteX64" fmla="*/ 9624 w 10000"/>
                  <a:gd name="connsiteY64" fmla="*/ 4014 h 10000"/>
                  <a:gd name="connsiteX65" fmla="*/ 9624 w 10000"/>
                  <a:gd name="connsiteY65" fmla="*/ 4014 h 10000"/>
                  <a:gd name="connsiteX66" fmla="*/ 9615 w 10000"/>
                  <a:gd name="connsiteY66" fmla="*/ 4155 h 10000"/>
                  <a:gd name="connsiteX67" fmla="*/ 9595 w 10000"/>
                  <a:gd name="connsiteY67" fmla="*/ 4296 h 10000"/>
                  <a:gd name="connsiteX68" fmla="*/ 9575 w 10000"/>
                  <a:gd name="connsiteY68" fmla="*/ 4437 h 10000"/>
                  <a:gd name="connsiteX69" fmla="*/ 9575 w 10000"/>
                  <a:gd name="connsiteY69" fmla="*/ 4507 h 10000"/>
                  <a:gd name="connsiteX70" fmla="*/ 9575 w 10000"/>
                  <a:gd name="connsiteY70" fmla="*/ 4507 h 10000"/>
                  <a:gd name="connsiteX71" fmla="*/ 9565 w 10000"/>
                  <a:gd name="connsiteY71" fmla="*/ 4577 h 10000"/>
                  <a:gd name="connsiteX72" fmla="*/ 9565 w 10000"/>
                  <a:gd name="connsiteY72" fmla="*/ 4577 h 10000"/>
                  <a:gd name="connsiteX73" fmla="*/ 9565 w 10000"/>
                  <a:gd name="connsiteY73" fmla="*/ 4648 h 10000"/>
                  <a:gd name="connsiteX74" fmla="*/ 9546 w 10000"/>
                  <a:gd name="connsiteY74" fmla="*/ 4859 h 10000"/>
                  <a:gd name="connsiteX75" fmla="*/ 9526 w 10000"/>
                  <a:gd name="connsiteY75" fmla="*/ 5141 h 10000"/>
                  <a:gd name="connsiteX76" fmla="*/ 9526 w 10000"/>
                  <a:gd name="connsiteY76" fmla="*/ 5211 h 10000"/>
                  <a:gd name="connsiteX77" fmla="*/ 9526 w 10000"/>
                  <a:gd name="connsiteY77" fmla="*/ 5211 h 10000"/>
                  <a:gd name="connsiteX78" fmla="*/ 9536 w 10000"/>
                  <a:gd name="connsiteY78" fmla="*/ 5352 h 10000"/>
                  <a:gd name="connsiteX79" fmla="*/ 9536 w 10000"/>
                  <a:gd name="connsiteY79" fmla="*/ 5493 h 10000"/>
                  <a:gd name="connsiteX80" fmla="*/ 9536 w 10000"/>
                  <a:gd name="connsiteY80" fmla="*/ 5634 h 10000"/>
                  <a:gd name="connsiteX81" fmla="*/ 9526 w 10000"/>
                  <a:gd name="connsiteY81" fmla="*/ 5986 h 10000"/>
                  <a:gd name="connsiteX82" fmla="*/ 9516 w 10000"/>
                  <a:gd name="connsiteY82" fmla="*/ 6056 h 10000"/>
                  <a:gd name="connsiteX83" fmla="*/ 9516 w 10000"/>
                  <a:gd name="connsiteY83" fmla="*/ 6127 h 10000"/>
                  <a:gd name="connsiteX84" fmla="*/ 9516 w 10000"/>
                  <a:gd name="connsiteY84" fmla="*/ 6127 h 10000"/>
                  <a:gd name="connsiteX85" fmla="*/ 9516 w 10000"/>
                  <a:gd name="connsiteY85" fmla="*/ 6127 h 10000"/>
                  <a:gd name="connsiteX86" fmla="*/ 9506 w 10000"/>
                  <a:gd name="connsiteY86" fmla="*/ 6127 h 10000"/>
                  <a:gd name="connsiteX87" fmla="*/ 9506 w 10000"/>
                  <a:gd name="connsiteY87" fmla="*/ 6127 h 10000"/>
                  <a:gd name="connsiteX88" fmla="*/ 9494 w 10000"/>
                  <a:gd name="connsiteY88" fmla="*/ 6127 h 10000"/>
                  <a:gd name="connsiteX89" fmla="*/ 9453 w 10000"/>
                  <a:gd name="connsiteY89" fmla="*/ 6197 h 10000"/>
                  <a:gd name="connsiteX90" fmla="*/ 9423 w 10000"/>
                  <a:gd name="connsiteY90" fmla="*/ 6197 h 10000"/>
                  <a:gd name="connsiteX91" fmla="*/ 9413 w 10000"/>
                  <a:gd name="connsiteY91" fmla="*/ 6197 h 10000"/>
                  <a:gd name="connsiteX92" fmla="*/ 9364 w 10000"/>
                  <a:gd name="connsiteY92" fmla="*/ 6197 h 10000"/>
                  <a:gd name="connsiteX93" fmla="*/ 9315 w 10000"/>
                  <a:gd name="connsiteY93" fmla="*/ 6197 h 10000"/>
                  <a:gd name="connsiteX94" fmla="*/ 9305 w 10000"/>
                  <a:gd name="connsiteY94" fmla="*/ 6197 h 10000"/>
                  <a:gd name="connsiteX95" fmla="*/ 9305 w 10000"/>
                  <a:gd name="connsiteY95" fmla="*/ 6197 h 10000"/>
                  <a:gd name="connsiteX96" fmla="*/ 9256 w 10000"/>
                  <a:gd name="connsiteY96" fmla="*/ 6268 h 10000"/>
                  <a:gd name="connsiteX97" fmla="*/ 9186 w 10000"/>
                  <a:gd name="connsiteY97" fmla="*/ 6268 h 10000"/>
                  <a:gd name="connsiteX98" fmla="*/ 9186 w 10000"/>
                  <a:gd name="connsiteY98" fmla="*/ 6268 h 10000"/>
                  <a:gd name="connsiteX99" fmla="*/ 9186 w 10000"/>
                  <a:gd name="connsiteY99" fmla="*/ 6268 h 10000"/>
                  <a:gd name="connsiteX100" fmla="*/ 9116 w 10000"/>
                  <a:gd name="connsiteY100" fmla="*/ 6338 h 10000"/>
                  <a:gd name="connsiteX101" fmla="*/ 9096 w 10000"/>
                  <a:gd name="connsiteY101" fmla="*/ 6338 h 10000"/>
                  <a:gd name="connsiteX102" fmla="*/ 9086 w 10000"/>
                  <a:gd name="connsiteY102" fmla="*/ 6338 h 10000"/>
                  <a:gd name="connsiteX103" fmla="*/ 9047 w 10000"/>
                  <a:gd name="connsiteY103" fmla="*/ 6338 h 10000"/>
                  <a:gd name="connsiteX104" fmla="*/ 8988 w 10000"/>
                  <a:gd name="connsiteY104" fmla="*/ 6338 h 10000"/>
                  <a:gd name="connsiteX105" fmla="*/ 8978 w 10000"/>
                  <a:gd name="connsiteY105" fmla="*/ 6338 h 10000"/>
                  <a:gd name="connsiteX106" fmla="*/ 8978 w 10000"/>
                  <a:gd name="connsiteY106" fmla="*/ 6338 h 10000"/>
                  <a:gd name="connsiteX107" fmla="*/ 8968 w 10000"/>
                  <a:gd name="connsiteY107" fmla="*/ 6338 h 10000"/>
                  <a:gd name="connsiteX108" fmla="*/ 8959 w 10000"/>
                  <a:gd name="connsiteY108" fmla="*/ 6408 h 10000"/>
                  <a:gd name="connsiteX109" fmla="*/ 8939 w 10000"/>
                  <a:gd name="connsiteY109" fmla="*/ 6408 h 10000"/>
                  <a:gd name="connsiteX110" fmla="*/ 8939 w 10000"/>
                  <a:gd name="connsiteY110" fmla="*/ 6408 h 10000"/>
                  <a:gd name="connsiteX111" fmla="*/ 8929 w 10000"/>
                  <a:gd name="connsiteY111" fmla="*/ 6408 h 10000"/>
                  <a:gd name="connsiteX112" fmla="*/ 8919 w 10000"/>
                  <a:gd name="connsiteY112" fmla="*/ 6408 h 10000"/>
                  <a:gd name="connsiteX113" fmla="*/ 8900 w 10000"/>
                  <a:gd name="connsiteY113" fmla="*/ 6408 h 10000"/>
                  <a:gd name="connsiteX114" fmla="*/ 8880 w 10000"/>
                  <a:gd name="connsiteY114" fmla="*/ 6408 h 10000"/>
                  <a:gd name="connsiteX115" fmla="*/ 8870 w 10000"/>
                  <a:gd name="connsiteY115" fmla="*/ 6408 h 10000"/>
                  <a:gd name="connsiteX116" fmla="*/ 8841 w 10000"/>
                  <a:gd name="connsiteY116" fmla="*/ 6408 h 10000"/>
                  <a:gd name="connsiteX117" fmla="*/ 8831 w 10000"/>
                  <a:gd name="connsiteY117" fmla="*/ 6408 h 10000"/>
                  <a:gd name="connsiteX118" fmla="*/ 8801 w 10000"/>
                  <a:gd name="connsiteY118" fmla="*/ 6408 h 10000"/>
                  <a:gd name="connsiteX119" fmla="*/ 8790 w 10000"/>
                  <a:gd name="connsiteY119" fmla="*/ 6479 h 10000"/>
                  <a:gd name="connsiteX120" fmla="*/ 8781 w 10000"/>
                  <a:gd name="connsiteY120" fmla="*/ 6479 h 10000"/>
                  <a:gd name="connsiteX121" fmla="*/ 8662 w 10000"/>
                  <a:gd name="connsiteY121" fmla="*/ 6479 h 10000"/>
                  <a:gd name="connsiteX122" fmla="*/ 8622 w 10000"/>
                  <a:gd name="connsiteY122" fmla="*/ 6549 h 10000"/>
                  <a:gd name="connsiteX123" fmla="*/ 8553 w 10000"/>
                  <a:gd name="connsiteY123" fmla="*/ 6549 h 10000"/>
                  <a:gd name="connsiteX124" fmla="*/ 8472 w 10000"/>
                  <a:gd name="connsiteY124" fmla="*/ 6549 h 10000"/>
                  <a:gd name="connsiteX125" fmla="*/ 8472 w 10000"/>
                  <a:gd name="connsiteY125" fmla="*/ 6761 h 10000"/>
                  <a:gd name="connsiteX126" fmla="*/ 8382 w 10000"/>
                  <a:gd name="connsiteY126" fmla="*/ 6761 h 10000"/>
                  <a:gd name="connsiteX127" fmla="*/ 8382 w 10000"/>
                  <a:gd name="connsiteY127" fmla="*/ 6761 h 10000"/>
                  <a:gd name="connsiteX128" fmla="*/ 8244 w 10000"/>
                  <a:gd name="connsiteY128" fmla="*/ 6831 h 10000"/>
                  <a:gd name="connsiteX129" fmla="*/ 8203 w 10000"/>
                  <a:gd name="connsiteY129" fmla="*/ 6831 h 10000"/>
                  <a:gd name="connsiteX130" fmla="*/ 8105 w 10000"/>
                  <a:gd name="connsiteY130" fmla="*/ 6901 h 10000"/>
                  <a:gd name="connsiteX131" fmla="*/ 7996 w 10000"/>
                  <a:gd name="connsiteY131" fmla="*/ 6901 h 10000"/>
                  <a:gd name="connsiteX132" fmla="*/ 7937 w 10000"/>
                  <a:gd name="connsiteY132" fmla="*/ 6972 h 10000"/>
                  <a:gd name="connsiteX133" fmla="*/ 7868 w 10000"/>
                  <a:gd name="connsiteY133" fmla="*/ 7042 h 10000"/>
                  <a:gd name="connsiteX134" fmla="*/ 7858 w 10000"/>
                  <a:gd name="connsiteY134" fmla="*/ 7042 h 10000"/>
                  <a:gd name="connsiteX135" fmla="*/ 7789 w 10000"/>
                  <a:gd name="connsiteY135" fmla="*/ 7042 h 10000"/>
                  <a:gd name="connsiteX136" fmla="*/ 7600 w 10000"/>
                  <a:gd name="connsiteY136" fmla="*/ 7113 h 10000"/>
                  <a:gd name="connsiteX137" fmla="*/ 7460 w 10000"/>
                  <a:gd name="connsiteY137" fmla="*/ 7254 h 10000"/>
                  <a:gd name="connsiteX138" fmla="*/ 7370 w 10000"/>
                  <a:gd name="connsiteY138" fmla="*/ 7254 h 10000"/>
                  <a:gd name="connsiteX139" fmla="*/ 7351 w 10000"/>
                  <a:gd name="connsiteY139" fmla="*/ 7254 h 10000"/>
                  <a:gd name="connsiteX140" fmla="*/ 7331 w 10000"/>
                  <a:gd name="connsiteY140" fmla="*/ 7324 h 10000"/>
                  <a:gd name="connsiteX141" fmla="*/ 7321 w 10000"/>
                  <a:gd name="connsiteY141" fmla="*/ 7324 h 10000"/>
                  <a:gd name="connsiteX142" fmla="*/ 7292 w 10000"/>
                  <a:gd name="connsiteY142" fmla="*/ 7324 h 10000"/>
                  <a:gd name="connsiteX143" fmla="*/ 7282 w 10000"/>
                  <a:gd name="connsiteY143" fmla="*/ 7324 h 10000"/>
                  <a:gd name="connsiteX144" fmla="*/ 7093 w 10000"/>
                  <a:gd name="connsiteY144" fmla="*/ 7394 h 10000"/>
                  <a:gd name="connsiteX145" fmla="*/ 7093 w 10000"/>
                  <a:gd name="connsiteY145" fmla="*/ 7394 h 10000"/>
                  <a:gd name="connsiteX146" fmla="*/ 6964 w 10000"/>
                  <a:gd name="connsiteY146" fmla="*/ 7394 h 10000"/>
                  <a:gd name="connsiteX147" fmla="*/ 6954 w 10000"/>
                  <a:gd name="connsiteY147" fmla="*/ 7394 h 10000"/>
                  <a:gd name="connsiteX148" fmla="*/ 6925 w 10000"/>
                  <a:gd name="connsiteY148" fmla="*/ 7465 h 10000"/>
                  <a:gd name="connsiteX149" fmla="*/ 6895 w 10000"/>
                  <a:gd name="connsiteY149" fmla="*/ 7465 h 10000"/>
                  <a:gd name="connsiteX150" fmla="*/ 6866 w 10000"/>
                  <a:gd name="connsiteY150" fmla="*/ 7465 h 10000"/>
                  <a:gd name="connsiteX151" fmla="*/ 6856 w 10000"/>
                  <a:gd name="connsiteY151" fmla="*/ 7465 h 10000"/>
                  <a:gd name="connsiteX152" fmla="*/ 6748 w 10000"/>
                  <a:gd name="connsiteY152" fmla="*/ 7535 h 10000"/>
                  <a:gd name="connsiteX153" fmla="*/ 6677 w 10000"/>
                  <a:gd name="connsiteY153" fmla="*/ 7535 h 10000"/>
                  <a:gd name="connsiteX154" fmla="*/ 6647 w 10000"/>
                  <a:gd name="connsiteY154" fmla="*/ 7535 h 10000"/>
                  <a:gd name="connsiteX155" fmla="*/ 6589 w 10000"/>
                  <a:gd name="connsiteY155" fmla="*/ 7606 h 10000"/>
                  <a:gd name="connsiteX156" fmla="*/ 6559 w 10000"/>
                  <a:gd name="connsiteY156" fmla="*/ 7606 h 10000"/>
                  <a:gd name="connsiteX157" fmla="*/ 6468 w 10000"/>
                  <a:gd name="connsiteY157" fmla="*/ 7606 h 10000"/>
                  <a:gd name="connsiteX158" fmla="*/ 6428 w 10000"/>
                  <a:gd name="connsiteY158" fmla="*/ 7676 h 10000"/>
                  <a:gd name="connsiteX159" fmla="*/ 6378 w 10000"/>
                  <a:gd name="connsiteY159" fmla="*/ 7676 h 10000"/>
                  <a:gd name="connsiteX160" fmla="*/ 6329 w 10000"/>
                  <a:gd name="connsiteY160" fmla="*/ 7676 h 10000"/>
                  <a:gd name="connsiteX161" fmla="*/ 6299 w 10000"/>
                  <a:gd name="connsiteY161" fmla="*/ 7676 h 10000"/>
                  <a:gd name="connsiteX162" fmla="*/ 6200 w 10000"/>
                  <a:gd name="connsiteY162" fmla="*/ 7746 h 10000"/>
                  <a:gd name="connsiteX163" fmla="*/ 6141 w 10000"/>
                  <a:gd name="connsiteY163" fmla="*/ 7746 h 10000"/>
                  <a:gd name="connsiteX164" fmla="*/ 6001 w 10000"/>
                  <a:gd name="connsiteY164" fmla="*/ 7817 h 10000"/>
                  <a:gd name="connsiteX165" fmla="*/ 5992 w 10000"/>
                  <a:gd name="connsiteY165" fmla="*/ 7817 h 10000"/>
                  <a:gd name="connsiteX166" fmla="*/ 5962 w 10000"/>
                  <a:gd name="connsiteY166" fmla="*/ 7817 h 10000"/>
                  <a:gd name="connsiteX167" fmla="*/ 5815 w 10000"/>
                  <a:gd name="connsiteY167" fmla="*/ 7887 h 10000"/>
                  <a:gd name="connsiteX168" fmla="*/ 5736 w 10000"/>
                  <a:gd name="connsiteY168" fmla="*/ 7958 h 10000"/>
                  <a:gd name="connsiteX169" fmla="*/ 5696 w 10000"/>
                  <a:gd name="connsiteY169" fmla="*/ 7958 h 10000"/>
                  <a:gd name="connsiteX170" fmla="*/ 5655 w 10000"/>
                  <a:gd name="connsiteY170" fmla="*/ 7958 h 10000"/>
                  <a:gd name="connsiteX171" fmla="*/ 5626 w 10000"/>
                  <a:gd name="connsiteY171" fmla="*/ 8028 h 10000"/>
                  <a:gd name="connsiteX172" fmla="*/ 5518 w 10000"/>
                  <a:gd name="connsiteY172" fmla="*/ 8028 h 10000"/>
                  <a:gd name="connsiteX173" fmla="*/ 5498 w 10000"/>
                  <a:gd name="connsiteY173" fmla="*/ 8028 h 10000"/>
                  <a:gd name="connsiteX174" fmla="*/ 5475 w 10000"/>
                  <a:gd name="connsiteY174" fmla="*/ 8028 h 10000"/>
                  <a:gd name="connsiteX175" fmla="*/ 5465 w 10000"/>
                  <a:gd name="connsiteY175" fmla="*/ 8028 h 10000"/>
                  <a:gd name="connsiteX176" fmla="*/ 5426 w 10000"/>
                  <a:gd name="connsiteY176" fmla="*/ 8099 h 10000"/>
                  <a:gd name="connsiteX177" fmla="*/ 5377 w 10000"/>
                  <a:gd name="connsiteY177" fmla="*/ 8099 h 10000"/>
                  <a:gd name="connsiteX178" fmla="*/ 5228 w 10000"/>
                  <a:gd name="connsiteY178" fmla="*/ 8169 h 10000"/>
                  <a:gd name="connsiteX179" fmla="*/ 5219 w 10000"/>
                  <a:gd name="connsiteY179" fmla="*/ 8169 h 10000"/>
                  <a:gd name="connsiteX180" fmla="*/ 5219 w 10000"/>
                  <a:gd name="connsiteY180" fmla="*/ 8169 h 10000"/>
                  <a:gd name="connsiteX181" fmla="*/ 5208 w 10000"/>
                  <a:gd name="connsiteY181" fmla="*/ 8169 h 10000"/>
                  <a:gd name="connsiteX182" fmla="*/ 5208 w 10000"/>
                  <a:gd name="connsiteY182" fmla="*/ 8239 h 10000"/>
                  <a:gd name="connsiteX183" fmla="*/ 5139 w 10000"/>
                  <a:gd name="connsiteY183" fmla="*/ 8239 h 10000"/>
                  <a:gd name="connsiteX184" fmla="*/ 5050 w 10000"/>
                  <a:gd name="connsiteY184" fmla="*/ 8239 h 10000"/>
                  <a:gd name="connsiteX185" fmla="*/ 4990 w 10000"/>
                  <a:gd name="connsiteY185" fmla="*/ 8310 h 10000"/>
                  <a:gd name="connsiteX186" fmla="*/ 4911 w 10000"/>
                  <a:gd name="connsiteY186" fmla="*/ 8310 h 10000"/>
                  <a:gd name="connsiteX187" fmla="*/ 4842 w 10000"/>
                  <a:gd name="connsiteY187" fmla="*/ 8310 h 10000"/>
                  <a:gd name="connsiteX188" fmla="*/ 4713 w 10000"/>
                  <a:gd name="connsiteY188" fmla="*/ 8380 h 10000"/>
                  <a:gd name="connsiteX189" fmla="*/ 4574 w 10000"/>
                  <a:gd name="connsiteY189" fmla="*/ 8451 h 10000"/>
                  <a:gd name="connsiteX190" fmla="*/ 4535 w 10000"/>
                  <a:gd name="connsiteY190" fmla="*/ 8451 h 10000"/>
                  <a:gd name="connsiteX191" fmla="*/ 4496 w 10000"/>
                  <a:gd name="connsiteY191" fmla="*/ 8451 h 10000"/>
                  <a:gd name="connsiteX192" fmla="*/ 4414 w 10000"/>
                  <a:gd name="connsiteY192" fmla="*/ 8521 h 10000"/>
                  <a:gd name="connsiteX193" fmla="*/ 4275 w 10000"/>
                  <a:gd name="connsiteY193" fmla="*/ 8521 h 10000"/>
                  <a:gd name="connsiteX194" fmla="*/ 4246 w 10000"/>
                  <a:gd name="connsiteY194" fmla="*/ 8521 h 10000"/>
                  <a:gd name="connsiteX195" fmla="*/ 4147 w 10000"/>
                  <a:gd name="connsiteY195" fmla="*/ 8592 h 10000"/>
                  <a:gd name="connsiteX196" fmla="*/ 4147 w 10000"/>
                  <a:gd name="connsiteY196" fmla="*/ 8592 h 10000"/>
                  <a:gd name="connsiteX197" fmla="*/ 4117 w 10000"/>
                  <a:gd name="connsiteY197" fmla="*/ 8592 h 10000"/>
                  <a:gd name="connsiteX198" fmla="*/ 4097 w 10000"/>
                  <a:gd name="connsiteY198" fmla="*/ 8592 h 10000"/>
                  <a:gd name="connsiteX199" fmla="*/ 4048 w 10000"/>
                  <a:gd name="connsiteY199" fmla="*/ 8592 h 10000"/>
                  <a:gd name="connsiteX200" fmla="*/ 4029 w 10000"/>
                  <a:gd name="connsiteY200" fmla="*/ 8592 h 10000"/>
                  <a:gd name="connsiteX201" fmla="*/ 4029 w 10000"/>
                  <a:gd name="connsiteY201" fmla="*/ 8662 h 10000"/>
                  <a:gd name="connsiteX202" fmla="*/ 4019 w 10000"/>
                  <a:gd name="connsiteY202" fmla="*/ 8662 h 10000"/>
                  <a:gd name="connsiteX203" fmla="*/ 3979 w 10000"/>
                  <a:gd name="connsiteY203" fmla="*/ 8662 h 10000"/>
                  <a:gd name="connsiteX204" fmla="*/ 3939 w 10000"/>
                  <a:gd name="connsiteY204" fmla="*/ 8662 h 10000"/>
                  <a:gd name="connsiteX205" fmla="*/ 3929 w 10000"/>
                  <a:gd name="connsiteY205" fmla="*/ 8662 h 10000"/>
                  <a:gd name="connsiteX206" fmla="*/ 3880 w 10000"/>
                  <a:gd name="connsiteY206" fmla="*/ 8662 h 10000"/>
                  <a:gd name="connsiteX207" fmla="*/ 3781 w 10000"/>
                  <a:gd name="connsiteY207" fmla="*/ 8732 h 10000"/>
                  <a:gd name="connsiteX208" fmla="*/ 3771 w 10000"/>
                  <a:gd name="connsiteY208" fmla="*/ 8732 h 10000"/>
                  <a:gd name="connsiteX209" fmla="*/ 3691 w 10000"/>
                  <a:gd name="connsiteY209" fmla="*/ 8732 h 10000"/>
                  <a:gd name="connsiteX210" fmla="*/ 3632 w 10000"/>
                  <a:gd name="connsiteY210" fmla="*/ 8803 h 10000"/>
                  <a:gd name="connsiteX211" fmla="*/ 3392 w 10000"/>
                  <a:gd name="connsiteY211" fmla="*/ 8873 h 10000"/>
                  <a:gd name="connsiteX212" fmla="*/ 3363 w 10000"/>
                  <a:gd name="connsiteY212" fmla="*/ 8873 h 10000"/>
                  <a:gd name="connsiteX213" fmla="*/ 3353 w 10000"/>
                  <a:gd name="connsiteY213" fmla="*/ 8873 h 10000"/>
                  <a:gd name="connsiteX214" fmla="*/ 3314 w 10000"/>
                  <a:gd name="connsiteY214" fmla="*/ 8873 h 10000"/>
                  <a:gd name="connsiteX215" fmla="*/ 3284 w 10000"/>
                  <a:gd name="connsiteY215" fmla="*/ 8944 h 10000"/>
                  <a:gd name="connsiteX216" fmla="*/ 3125 w 10000"/>
                  <a:gd name="connsiteY216" fmla="*/ 9014 h 10000"/>
                  <a:gd name="connsiteX217" fmla="*/ 3115 w 10000"/>
                  <a:gd name="connsiteY217" fmla="*/ 9014 h 10000"/>
                  <a:gd name="connsiteX218" fmla="*/ 2997 w 10000"/>
                  <a:gd name="connsiteY218" fmla="*/ 9014 h 10000"/>
                  <a:gd name="connsiteX219" fmla="*/ 2849 w 10000"/>
                  <a:gd name="connsiteY219" fmla="*/ 9085 h 10000"/>
                  <a:gd name="connsiteX220" fmla="*/ 2611 w 10000"/>
                  <a:gd name="connsiteY220" fmla="*/ 9155 h 10000"/>
                  <a:gd name="connsiteX221" fmla="*/ 2501 w 10000"/>
                  <a:gd name="connsiteY221" fmla="*/ 9225 h 10000"/>
                  <a:gd name="connsiteX222" fmla="*/ 2492 w 10000"/>
                  <a:gd name="connsiteY222" fmla="*/ 9225 h 10000"/>
                  <a:gd name="connsiteX223" fmla="*/ 2410 w 10000"/>
                  <a:gd name="connsiteY223" fmla="*/ 9225 h 10000"/>
                  <a:gd name="connsiteX224" fmla="*/ 2361 w 10000"/>
                  <a:gd name="connsiteY224" fmla="*/ 9225 h 10000"/>
                  <a:gd name="connsiteX225" fmla="*/ 2331 w 10000"/>
                  <a:gd name="connsiteY225" fmla="*/ 9296 h 10000"/>
                  <a:gd name="connsiteX226" fmla="*/ 2312 w 10000"/>
                  <a:gd name="connsiteY226" fmla="*/ 9296 h 10000"/>
                  <a:gd name="connsiteX227" fmla="*/ 2282 w 10000"/>
                  <a:gd name="connsiteY227" fmla="*/ 9296 h 10000"/>
                  <a:gd name="connsiteX228" fmla="*/ 2272 w 10000"/>
                  <a:gd name="connsiteY228" fmla="*/ 9296 h 10000"/>
                  <a:gd name="connsiteX229" fmla="*/ 2243 w 10000"/>
                  <a:gd name="connsiteY229" fmla="*/ 9296 h 10000"/>
                  <a:gd name="connsiteX230" fmla="*/ 2232 w 10000"/>
                  <a:gd name="connsiteY230" fmla="*/ 9296 h 10000"/>
                  <a:gd name="connsiteX231" fmla="*/ 2222 w 10000"/>
                  <a:gd name="connsiteY231" fmla="*/ 9296 h 10000"/>
                  <a:gd name="connsiteX232" fmla="*/ 2192 w 10000"/>
                  <a:gd name="connsiteY232" fmla="*/ 9296 h 10000"/>
                  <a:gd name="connsiteX233" fmla="*/ 2182 w 10000"/>
                  <a:gd name="connsiteY233" fmla="*/ 9296 h 10000"/>
                  <a:gd name="connsiteX234" fmla="*/ 2152 w 10000"/>
                  <a:gd name="connsiteY234" fmla="*/ 9366 h 10000"/>
                  <a:gd name="connsiteX235" fmla="*/ 2142 w 10000"/>
                  <a:gd name="connsiteY235" fmla="*/ 9366 h 10000"/>
                  <a:gd name="connsiteX236" fmla="*/ 2142 w 10000"/>
                  <a:gd name="connsiteY236" fmla="*/ 9366 h 10000"/>
                  <a:gd name="connsiteX237" fmla="*/ 2103 w 10000"/>
                  <a:gd name="connsiteY237" fmla="*/ 9366 h 10000"/>
                  <a:gd name="connsiteX238" fmla="*/ 2093 w 10000"/>
                  <a:gd name="connsiteY238" fmla="*/ 9366 h 10000"/>
                  <a:gd name="connsiteX239" fmla="*/ 2064 w 10000"/>
                  <a:gd name="connsiteY239" fmla="*/ 9366 h 10000"/>
                  <a:gd name="connsiteX240" fmla="*/ 2024 w 10000"/>
                  <a:gd name="connsiteY240" fmla="*/ 9366 h 10000"/>
                  <a:gd name="connsiteX241" fmla="*/ 1995 w 10000"/>
                  <a:gd name="connsiteY241" fmla="*/ 9366 h 10000"/>
                  <a:gd name="connsiteX242" fmla="*/ 1946 w 10000"/>
                  <a:gd name="connsiteY242" fmla="*/ 9437 h 10000"/>
                  <a:gd name="connsiteX243" fmla="*/ 1846 w 10000"/>
                  <a:gd name="connsiteY243" fmla="*/ 9437 h 10000"/>
                  <a:gd name="connsiteX244" fmla="*/ 1827 w 10000"/>
                  <a:gd name="connsiteY244" fmla="*/ 9437 h 10000"/>
                  <a:gd name="connsiteX245" fmla="*/ 1768 w 10000"/>
                  <a:gd name="connsiteY245" fmla="*/ 9437 h 10000"/>
                  <a:gd name="connsiteX246" fmla="*/ 1699 w 10000"/>
                  <a:gd name="connsiteY246" fmla="*/ 9437 h 10000"/>
                  <a:gd name="connsiteX247" fmla="*/ 1579 w 10000"/>
                  <a:gd name="connsiteY247" fmla="*/ 9437 h 10000"/>
                  <a:gd name="connsiteX248" fmla="*/ 1509 w 10000"/>
                  <a:gd name="connsiteY248" fmla="*/ 9437 h 10000"/>
                  <a:gd name="connsiteX249" fmla="*/ 1480 w 10000"/>
                  <a:gd name="connsiteY249" fmla="*/ 9437 h 10000"/>
                  <a:gd name="connsiteX250" fmla="*/ 1437 w 10000"/>
                  <a:gd name="connsiteY250" fmla="*/ 9437 h 10000"/>
                  <a:gd name="connsiteX251" fmla="*/ 1368 w 10000"/>
                  <a:gd name="connsiteY251" fmla="*/ 9507 h 10000"/>
                  <a:gd name="connsiteX252" fmla="*/ 1231 w 10000"/>
                  <a:gd name="connsiteY252" fmla="*/ 9507 h 10000"/>
                  <a:gd name="connsiteX253" fmla="*/ 1211 w 10000"/>
                  <a:gd name="connsiteY253" fmla="*/ 9577 h 10000"/>
                  <a:gd name="connsiteX254" fmla="*/ 1121 w 10000"/>
                  <a:gd name="connsiteY254" fmla="*/ 9577 h 10000"/>
                  <a:gd name="connsiteX255" fmla="*/ 953 w 10000"/>
                  <a:gd name="connsiteY255" fmla="*/ 9648 h 10000"/>
                  <a:gd name="connsiteX256" fmla="*/ 844 w 10000"/>
                  <a:gd name="connsiteY256" fmla="*/ 9648 h 10000"/>
                  <a:gd name="connsiteX257" fmla="*/ 736 w 10000"/>
                  <a:gd name="connsiteY257" fmla="*/ 9718 h 10000"/>
                  <a:gd name="connsiteX258" fmla="*/ 568 w 10000"/>
                  <a:gd name="connsiteY258" fmla="*/ 9789 h 10000"/>
                  <a:gd name="connsiteX259" fmla="*/ 558 w 10000"/>
                  <a:gd name="connsiteY259" fmla="*/ 9789 h 10000"/>
                  <a:gd name="connsiteX260" fmla="*/ 456 w 10000"/>
                  <a:gd name="connsiteY260" fmla="*/ 9789 h 10000"/>
                  <a:gd name="connsiteX261" fmla="*/ 425 w 10000"/>
                  <a:gd name="connsiteY261" fmla="*/ 9789 h 10000"/>
                  <a:gd name="connsiteX262" fmla="*/ 396 w 10000"/>
                  <a:gd name="connsiteY262" fmla="*/ 9859 h 10000"/>
                  <a:gd name="connsiteX263" fmla="*/ 396 w 10000"/>
                  <a:gd name="connsiteY263" fmla="*/ 9859 h 10000"/>
                  <a:gd name="connsiteX264" fmla="*/ 248 w 10000"/>
                  <a:gd name="connsiteY264" fmla="*/ 9930 h 10000"/>
                  <a:gd name="connsiteX265" fmla="*/ 99 w 10000"/>
                  <a:gd name="connsiteY265" fmla="*/ 9930 h 10000"/>
                  <a:gd name="connsiteX266" fmla="*/ 10 w 10000"/>
                  <a:gd name="connsiteY266" fmla="*/ 10000 h 10000"/>
                  <a:gd name="connsiteX267" fmla="*/ 10 w 10000"/>
                  <a:gd name="connsiteY267" fmla="*/ 10000 h 10000"/>
                  <a:gd name="connsiteX268" fmla="*/ 0 w 10000"/>
                  <a:gd name="connsiteY268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2 w 9990"/>
                  <a:gd name="connsiteY31" fmla="*/ 1761 h 10000"/>
                  <a:gd name="connsiteX32" fmla="*/ 9812 w 9990"/>
                  <a:gd name="connsiteY32" fmla="*/ 1761 h 10000"/>
                  <a:gd name="connsiteX33" fmla="*/ 9812 w 9990"/>
                  <a:gd name="connsiteY33" fmla="*/ 1831 h 10000"/>
                  <a:gd name="connsiteX34" fmla="*/ 9812 w 9990"/>
                  <a:gd name="connsiteY34" fmla="*/ 1972 h 10000"/>
                  <a:gd name="connsiteX35" fmla="*/ 9812 w 9990"/>
                  <a:gd name="connsiteY35" fmla="*/ 2042 h 10000"/>
                  <a:gd name="connsiteX36" fmla="*/ 9812 w 9990"/>
                  <a:gd name="connsiteY36" fmla="*/ 2113 h 10000"/>
                  <a:gd name="connsiteX37" fmla="*/ 9812 w 9990"/>
                  <a:gd name="connsiteY37" fmla="*/ 2183 h 10000"/>
                  <a:gd name="connsiteX38" fmla="*/ 9812 w 9990"/>
                  <a:gd name="connsiteY38" fmla="*/ 2324 h 10000"/>
                  <a:gd name="connsiteX39" fmla="*/ 9812 w 9990"/>
                  <a:gd name="connsiteY39" fmla="*/ 2324 h 10000"/>
                  <a:gd name="connsiteX40" fmla="*/ 9812 w 9990"/>
                  <a:gd name="connsiteY40" fmla="*/ 2394 h 10000"/>
                  <a:gd name="connsiteX41" fmla="*/ 9802 w 9990"/>
                  <a:gd name="connsiteY41" fmla="*/ 2465 h 10000"/>
                  <a:gd name="connsiteX42" fmla="*/ 9802 w 9990"/>
                  <a:gd name="connsiteY42" fmla="*/ 2465 h 10000"/>
                  <a:gd name="connsiteX43" fmla="*/ 9792 w 9990"/>
                  <a:gd name="connsiteY43" fmla="*/ 2535 h 10000"/>
                  <a:gd name="connsiteX44" fmla="*/ 9783 w 9990"/>
                  <a:gd name="connsiteY44" fmla="*/ 2676 h 10000"/>
                  <a:gd name="connsiteX45" fmla="*/ 9773 w 9990"/>
                  <a:gd name="connsiteY45" fmla="*/ 2746 h 10000"/>
                  <a:gd name="connsiteX46" fmla="*/ 9763 w 9990"/>
                  <a:gd name="connsiteY46" fmla="*/ 2746 h 10000"/>
                  <a:gd name="connsiteX47" fmla="*/ 9753 w 9990"/>
                  <a:gd name="connsiteY47" fmla="*/ 2817 h 10000"/>
                  <a:gd name="connsiteX48" fmla="*/ 9743 w 9990"/>
                  <a:gd name="connsiteY48" fmla="*/ 2817 h 10000"/>
                  <a:gd name="connsiteX49" fmla="*/ 9713 w 9990"/>
                  <a:gd name="connsiteY49" fmla="*/ 2887 h 10000"/>
                  <a:gd name="connsiteX50" fmla="*/ 9693 w 9990"/>
                  <a:gd name="connsiteY50" fmla="*/ 2958 h 10000"/>
                  <a:gd name="connsiteX51" fmla="*/ 9673 w 9990"/>
                  <a:gd name="connsiteY51" fmla="*/ 3028 h 10000"/>
                  <a:gd name="connsiteX52" fmla="*/ 9673 w 9990"/>
                  <a:gd name="connsiteY52" fmla="*/ 3099 h 10000"/>
                  <a:gd name="connsiteX53" fmla="*/ 9673 w 9990"/>
                  <a:gd name="connsiteY53" fmla="*/ 3099 h 10000"/>
                  <a:gd name="connsiteX54" fmla="*/ 9664 w 9990"/>
                  <a:gd name="connsiteY54" fmla="*/ 3169 h 10000"/>
                  <a:gd name="connsiteX55" fmla="*/ 9664 w 9990"/>
                  <a:gd name="connsiteY55" fmla="*/ 3239 h 10000"/>
                  <a:gd name="connsiteX56" fmla="*/ 9654 w 9990"/>
                  <a:gd name="connsiteY56" fmla="*/ 3239 h 10000"/>
                  <a:gd name="connsiteX57" fmla="*/ 9654 w 9990"/>
                  <a:gd name="connsiteY57" fmla="*/ 3310 h 10000"/>
                  <a:gd name="connsiteX58" fmla="*/ 9654 w 9990"/>
                  <a:gd name="connsiteY58" fmla="*/ 3380 h 10000"/>
                  <a:gd name="connsiteX59" fmla="*/ 9654 w 9990"/>
                  <a:gd name="connsiteY59" fmla="*/ 3380 h 10000"/>
                  <a:gd name="connsiteX60" fmla="*/ 9634 w 9990"/>
                  <a:gd name="connsiteY60" fmla="*/ 3592 h 10000"/>
                  <a:gd name="connsiteX61" fmla="*/ 9634 w 9990"/>
                  <a:gd name="connsiteY61" fmla="*/ 3732 h 10000"/>
                  <a:gd name="connsiteX62" fmla="*/ 9624 w 9990"/>
                  <a:gd name="connsiteY62" fmla="*/ 3873 h 10000"/>
                  <a:gd name="connsiteX63" fmla="*/ 9614 w 9990"/>
                  <a:gd name="connsiteY63" fmla="*/ 4014 h 10000"/>
                  <a:gd name="connsiteX64" fmla="*/ 9614 w 9990"/>
                  <a:gd name="connsiteY64" fmla="*/ 4014 h 10000"/>
                  <a:gd name="connsiteX65" fmla="*/ 9614 w 9990"/>
                  <a:gd name="connsiteY65" fmla="*/ 4014 h 10000"/>
                  <a:gd name="connsiteX66" fmla="*/ 9605 w 9990"/>
                  <a:gd name="connsiteY66" fmla="*/ 4155 h 10000"/>
                  <a:gd name="connsiteX67" fmla="*/ 9585 w 9990"/>
                  <a:gd name="connsiteY67" fmla="*/ 4296 h 10000"/>
                  <a:gd name="connsiteX68" fmla="*/ 9565 w 9990"/>
                  <a:gd name="connsiteY68" fmla="*/ 4437 h 10000"/>
                  <a:gd name="connsiteX69" fmla="*/ 9565 w 9990"/>
                  <a:gd name="connsiteY69" fmla="*/ 4507 h 10000"/>
                  <a:gd name="connsiteX70" fmla="*/ 9565 w 9990"/>
                  <a:gd name="connsiteY70" fmla="*/ 4507 h 10000"/>
                  <a:gd name="connsiteX71" fmla="*/ 9555 w 9990"/>
                  <a:gd name="connsiteY71" fmla="*/ 4577 h 10000"/>
                  <a:gd name="connsiteX72" fmla="*/ 9555 w 9990"/>
                  <a:gd name="connsiteY72" fmla="*/ 4577 h 10000"/>
                  <a:gd name="connsiteX73" fmla="*/ 9555 w 9990"/>
                  <a:gd name="connsiteY73" fmla="*/ 4648 h 10000"/>
                  <a:gd name="connsiteX74" fmla="*/ 9536 w 9990"/>
                  <a:gd name="connsiteY74" fmla="*/ 4859 h 10000"/>
                  <a:gd name="connsiteX75" fmla="*/ 9516 w 9990"/>
                  <a:gd name="connsiteY75" fmla="*/ 5141 h 10000"/>
                  <a:gd name="connsiteX76" fmla="*/ 9516 w 9990"/>
                  <a:gd name="connsiteY76" fmla="*/ 5211 h 10000"/>
                  <a:gd name="connsiteX77" fmla="*/ 9516 w 9990"/>
                  <a:gd name="connsiteY77" fmla="*/ 5211 h 10000"/>
                  <a:gd name="connsiteX78" fmla="*/ 9526 w 9990"/>
                  <a:gd name="connsiteY78" fmla="*/ 5352 h 10000"/>
                  <a:gd name="connsiteX79" fmla="*/ 9526 w 9990"/>
                  <a:gd name="connsiteY79" fmla="*/ 5493 h 10000"/>
                  <a:gd name="connsiteX80" fmla="*/ 9526 w 9990"/>
                  <a:gd name="connsiteY80" fmla="*/ 5634 h 10000"/>
                  <a:gd name="connsiteX81" fmla="*/ 9516 w 9990"/>
                  <a:gd name="connsiteY81" fmla="*/ 5986 h 10000"/>
                  <a:gd name="connsiteX82" fmla="*/ 9506 w 9990"/>
                  <a:gd name="connsiteY82" fmla="*/ 6056 h 10000"/>
                  <a:gd name="connsiteX83" fmla="*/ 9506 w 9990"/>
                  <a:gd name="connsiteY83" fmla="*/ 6127 h 10000"/>
                  <a:gd name="connsiteX84" fmla="*/ 9506 w 9990"/>
                  <a:gd name="connsiteY84" fmla="*/ 6127 h 10000"/>
                  <a:gd name="connsiteX85" fmla="*/ 9506 w 9990"/>
                  <a:gd name="connsiteY85" fmla="*/ 6127 h 10000"/>
                  <a:gd name="connsiteX86" fmla="*/ 9496 w 9990"/>
                  <a:gd name="connsiteY86" fmla="*/ 6127 h 10000"/>
                  <a:gd name="connsiteX87" fmla="*/ 9496 w 9990"/>
                  <a:gd name="connsiteY87" fmla="*/ 6127 h 10000"/>
                  <a:gd name="connsiteX88" fmla="*/ 9484 w 9990"/>
                  <a:gd name="connsiteY88" fmla="*/ 6127 h 10000"/>
                  <a:gd name="connsiteX89" fmla="*/ 9443 w 9990"/>
                  <a:gd name="connsiteY89" fmla="*/ 6197 h 10000"/>
                  <a:gd name="connsiteX90" fmla="*/ 9413 w 9990"/>
                  <a:gd name="connsiteY90" fmla="*/ 6197 h 10000"/>
                  <a:gd name="connsiteX91" fmla="*/ 9403 w 9990"/>
                  <a:gd name="connsiteY91" fmla="*/ 6197 h 10000"/>
                  <a:gd name="connsiteX92" fmla="*/ 9354 w 9990"/>
                  <a:gd name="connsiteY92" fmla="*/ 6197 h 10000"/>
                  <a:gd name="connsiteX93" fmla="*/ 9305 w 9990"/>
                  <a:gd name="connsiteY93" fmla="*/ 6197 h 10000"/>
                  <a:gd name="connsiteX94" fmla="*/ 9295 w 9990"/>
                  <a:gd name="connsiteY94" fmla="*/ 6197 h 10000"/>
                  <a:gd name="connsiteX95" fmla="*/ 9295 w 9990"/>
                  <a:gd name="connsiteY95" fmla="*/ 6197 h 10000"/>
                  <a:gd name="connsiteX96" fmla="*/ 9246 w 9990"/>
                  <a:gd name="connsiteY96" fmla="*/ 6268 h 10000"/>
                  <a:gd name="connsiteX97" fmla="*/ 9176 w 9990"/>
                  <a:gd name="connsiteY97" fmla="*/ 6268 h 10000"/>
                  <a:gd name="connsiteX98" fmla="*/ 9176 w 9990"/>
                  <a:gd name="connsiteY98" fmla="*/ 6268 h 10000"/>
                  <a:gd name="connsiteX99" fmla="*/ 9176 w 9990"/>
                  <a:gd name="connsiteY99" fmla="*/ 6268 h 10000"/>
                  <a:gd name="connsiteX100" fmla="*/ 9106 w 9990"/>
                  <a:gd name="connsiteY100" fmla="*/ 6338 h 10000"/>
                  <a:gd name="connsiteX101" fmla="*/ 9086 w 9990"/>
                  <a:gd name="connsiteY101" fmla="*/ 6338 h 10000"/>
                  <a:gd name="connsiteX102" fmla="*/ 9076 w 9990"/>
                  <a:gd name="connsiteY102" fmla="*/ 6338 h 10000"/>
                  <a:gd name="connsiteX103" fmla="*/ 9037 w 9990"/>
                  <a:gd name="connsiteY103" fmla="*/ 6338 h 10000"/>
                  <a:gd name="connsiteX104" fmla="*/ 8978 w 9990"/>
                  <a:gd name="connsiteY104" fmla="*/ 6338 h 10000"/>
                  <a:gd name="connsiteX105" fmla="*/ 8968 w 9990"/>
                  <a:gd name="connsiteY105" fmla="*/ 6338 h 10000"/>
                  <a:gd name="connsiteX106" fmla="*/ 8968 w 9990"/>
                  <a:gd name="connsiteY106" fmla="*/ 6338 h 10000"/>
                  <a:gd name="connsiteX107" fmla="*/ 8958 w 9990"/>
                  <a:gd name="connsiteY107" fmla="*/ 6338 h 10000"/>
                  <a:gd name="connsiteX108" fmla="*/ 8949 w 9990"/>
                  <a:gd name="connsiteY108" fmla="*/ 6408 h 10000"/>
                  <a:gd name="connsiteX109" fmla="*/ 8929 w 9990"/>
                  <a:gd name="connsiteY109" fmla="*/ 6408 h 10000"/>
                  <a:gd name="connsiteX110" fmla="*/ 8929 w 9990"/>
                  <a:gd name="connsiteY110" fmla="*/ 6408 h 10000"/>
                  <a:gd name="connsiteX111" fmla="*/ 8919 w 9990"/>
                  <a:gd name="connsiteY111" fmla="*/ 6408 h 10000"/>
                  <a:gd name="connsiteX112" fmla="*/ 8909 w 9990"/>
                  <a:gd name="connsiteY112" fmla="*/ 6408 h 10000"/>
                  <a:gd name="connsiteX113" fmla="*/ 8890 w 9990"/>
                  <a:gd name="connsiteY113" fmla="*/ 6408 h 10000"/>
                  <a:gd name="connsiteX114" fmla="*/ 8870 w 9990"/>
                  <a:gd name="connsiteY114" fmla="*/ 6408 h 10000"/>
                  <a:gd name="connsiteX115" fmla="*/ 8860 w 9990"/>
                  <a:gd name="connsiteY115" fmla="*/ 6408 h 10000"/>
                  <a:gd name="connsiteX116" fmla="*/ 8831 w 9990"/>
                  <a:gd name="connsiteY116" fmla="*/ 6408 h 10000"/>
                  <a:gd name="connsiteX117" fmla="*/ 8821 w 9990"/>
                  <a:gd name="connsiteY117" fmla="*/ 6408 h 10000"/>
                  <a:gd name="connsiteX118" fmla="*/ 8791 w 9990"/>
                  <a:gd name="connsiteY118" fmla="*/ 6408 h 10000"/>
                  <a:gd name="connsiteX119" fmla="*/ 8780 w 9990"/>
                  <a:gd name="connsiteY119" fmla="*/ 6479 h 10000"/>
                  <a:gd name="connsiteX120" fmla="*/ 8771 w 9990"/>
                  <a:gd name="connsiteY120" fmla="*/ 6479 h 10000"/>
                  <a:gd name="connsiteX121" fmla="*/ 8652 w 9990"/>
                  <a:gd name="connsiteY121" fmla="*/ 6479 h 10000"/>
                  <a:gd name="connsiteX122" fmla="*/ 8612 w 9990"/>
                  <a:gd name="connsiteY122" fmla="*/ 6549 h 10000"/>
                  <a:gd name="connsiteX123" fmla="*/ 8543 w 9990"/>
                  <a:gd name="connsiteY123" fmla="*/ 6549 h 10000"/>
                  <a:gd name="connsiteX124" fmla="*/ 8462 w 9990"/>
                  <a:gd name="connsiteY124" fmla="*/ 6549 h 10000"/>
                  <a:gd name="connsiteX125" fmla="*/ 8462 w 9990"/>
                  <a:gd name="connsiteY125" fmla="*/ 6761 h 10000"/>
                  <a:gd name="connsiteX126" fmla="*/ 8372 w 9990"/>
                  <a:gd name="connsiteY126" fmla="*/ 6761 h 10000"/>
                  <a:gd name="connsiteX127" fmla="*/ 8372 w 9990"/>
                  <a:gd name="connsiteY127" fmla="*/ 6761 h 10000"/>
                  <a:gd name="connsiteX128" fmla="*/ 8234 w 9990"/>
                  <a:gd name="connsiteY128" fmla="*/ 6831 h 10000"/>
                  <a:gd name="connsiteX129" fmla="*/ 8193 w 9990"/>
                  <a:gd name="connsiteY129" fmla="*/ 6831 h 10000"/>
                  <a:gd name="connsiteX130" fmla="*/ 8095 w 9990"/>
                  <a:gd name="connsiteY130" fmla="*/ 6901 h 10000"/>
                  <a:gd name="connsiteX131" fmla="*/ 7986 w 9990"/>
                  <a:gd name="connsiteY131" fmla="*/ 6901 h 10000"/>
                  <a:gd name="connsiteX132" fmla="*/ 7927 w 9990"/>
                  <a:gd name="connsiteY132" fmla="*/ 6972 h 10000"/>
                  <a:gd name="connsiteX133" fmla="*/ 7858 w 9990"/>
                  <a:gd name="connsiteY133" fmla="*/ 7042 h 10000"/>
                  <a:gd name="connsiteX134" fmla="*/ 7848 w 9990"/>
                  <a:gd name="connsiteY134" fmla="*/ 7042 h 10000"/>
                  <a:gd name="connsiteX135" fmla="*/ 7779 w 9990"/>
                  <a:gd name="connsiteY135" fmla="*/ 7042 h 10000"/>
                  <a:gd name="connsiteX136" fmla="*/ 7590 w 9990"/>
                  <a:gd name="connsiteY136" fmla="*/ 7113 h 10000"/>
                  <a:gd name="connsiteX137" fmla="*/ 7450 w 9990"/>
                  <a:gd name="connsiteY137" fmla="*/ 7254 h 10000"/>
                  <a:gd name="connsiteX138" fmla="*/ 7360 w 9990"/>
                  <a:gd name="connsiteY138" fmla="*/ 7254 h 10000"/>
                  <a:gd name="connsiteX139" fmla="*/ 7341 w 9990"/>
                  <a:gd name="connsiteY139" fmla="*/ 7254 h 10000"/>
                  <a:gd name="connsiteX140" fmla="*/ 7321 w 9990"/>
                  <a:gd name="connsiteY140" fmla="*/ 7324 h 10000"/>
                  <a:gd name="connsiteX141" fmla="*/ 7311 w 9990"/>
                  <a:gd name="connsiteY141" fmla="*/ 7324 h 10000"/>
                  <a:gd name="connsiteX142" fmla="*/ 7282 w 9990"/>
                  <a:gd name="connsiteY142" fmla="*/ 7324 h 10000"/>
                  <a:gd name="connsiteX143" fmla="*/ 7272 w 9990"/>
                  <a:gd name="connsiteY143" fmla="*/ 7324 h 10000"/>
                  <a:gd name="connsiteX144" fmla="*/ 7083 w 9990"/>
                  <a:gd name="connsiteY144" fmla="*/ 7394 h 10000"/>
                  <a:gd name="connsiteX145" fmla="*/ 7083 w 9990"/>
                  <a:gd name="connsiteY145" fmla="*/ 7394 h 10000"/>
                  <a:gd name="connsiteX146" fmla="*/ 6954 w 9990"/>
                  <a:gd name="connsiteY146" fmla="*/ 7394 h 10000"/>
                  <a:gd name="connsiteX147" fmla="*/ 6944 w 9990"/>
                  <a:gd name="connsiteY147" fmla="*/ 7394 h 10000"/>
                  <a:gd name="connsiteX148" fmla="*/ 6915 w 9990"/>
                  <a:gd name="connsiteY148" fmla="*/ 7465 h 10000"/>
                  <a:gd name="connsiteX149" fmla="*/ 6885 w 9990"/>
                  <a:gd name="connsiteY149" fmla="*/ 7465 h 10000"/>
                  <a:gd name="connsiteX150" fmla="*/ 6856 w 9990"/>
                  <a:gd name="connsiteY150" fmla="*/ 7465 h 10000"/>
                  <a:gd name="connsiteX151" fmla="*/ 6846 w 9990"/>
                  <a:gd name="connsiteY151" fmla="*/ 7465 h 10000"/>
                  <a:gd name="connsiteX152" fmla="*/ 6738 w 9990"/>
                  <a:gd name="connsiteY152" fmla="*/ 7535 h 10000"/>
                  <a:gd name="connsiteX153" fmla="*/ 6667 w 9990"/>
                  <a:gd name="connsiteY153" fmla="*/ 7535 h 10000"/>
                  <a:gd name="connsiteX154" fmla="*/ 6637 w 9990"/>
                  <a:gd name="connsiteY154" fmla="*/ 7535 h 10000"/>
                  <a:gd name="connsiteX155" fmla="*/ 6579 w 9990"/>
                  <a:gd name="connsiteY155" fmla="*/ 7606 h 10000"/>
                  <a:gd name="connsiteX156" fmla="*/ 6549 w 9990"/>
                  <a:gd name="connsiteY156" fmla="*/ 7606 h 10000"/>
                  <a:gd name="connsiteX157" fmla="*/ 6458 w 9990"/>
                  <a:gd name="connsiteY157" fmla="*/ 7606 h 10000"/>
                  <a:gd name="connsiteX158" fmla="*/ 6418 w 9990"/>
                  <a:gd name="connsiteY158" fmla="*/ 7676 h 10000"/>
                  <a:gd name="connsiteX159" fmla="*/ 6368 w 9990"/>
                  <a:gd name="connsiteY159" fmla="*/ 7676 h 10000"/>
                  <a:gd name="connsiteX160" fmla="*/ 6319 w 9990"/>
                  <a:gd name="connsiteY160" fmla="*/ 7676 h 10000"/>
                  <a:gd name="connsiteX161" fmla="*/ 6289 w 9990"/>
                  <a:gd name="connsiteY161" fmla="*/ 7676 h 10000"/>
                  <a:gd name="connsiteX162" fmla="*/ 6190 w 9990"/>
                  <a:gd name="connsiteY162" fmla="*/ 7746 h 10000"/>
                  <a:gd name="connsiteX163" fmla="*/ 6131 w 9990"/>
                  <a:gd name="connsiteY163" fmla="*/ 7746 h 10000"/>
                  <a:gd name="connsiteX164" fmla="*/ 5991 w 9990"/>
                  <a:gd name="connsiteY164" fmla="*/ 7817 h 10000"/>
                  <a:gd name="connsiteX165" fmla="*/ 5982 w 9990"/>
                  <a:gd name="connsiteY165" fmla="*/ 7817 h 10000"/>
                  <a:gd name="connsiteX166" fmla="*/ 5952 w 9990"/>
                  <a:gd name="connsiteY166" fmla="*/ 7817 h 10000"/>
                  <a:gd name="connsiteX167" fmla="*/ 5805 w 9990"/>
                  <a:gd name="connsiteY167" fmla="*/ 7887 h 10000"/>
                  <a:gd name="connsiteX168" fmla="*/ 5726 w 9990"/>
                  <a:gd name="connsiteY168" fmla="*/ 7958 h 10000"/>
                  <a:gd name="connsiteX169" fmla="*/ 5686 w 9990"/>
                  <a:gd name="connsiteY169" fmla="*/ 7958 h 10000"/>
                  <a:gd name="connsiteX170" fmla="*/ 5645 w 9990"/>
                  <a:gd name="connsiteY170" fmla="*/ 7958 h 10000"/>
                  <a:gd name="connsiteX171" fmla="*/ 5616 w 9990"/>
                  <a:gd name="connsiteY171" fmla="*/ 8028 h 10000"/>
                  <a:gd name="connsiteX172" fmla="*/ 5508 w 9990"/>
                  <a:gd name="connsiteY172" fmla="*/ 8028 h 10000"/>
                  <a:gd name="connsiteX173" fmla="*/ 5488 w 9990"/>
                  <a:gd name="connsiteY173" fmla="*/ 8028 h 10000"/>
                  <a:gd name="connsiteX174" fmla="*/ 5465 w 9990"/>
                  <a:gd name="connsiteY174" fmla="*/ 8028 h 10000"/>
                  <a:gd name="connsiteX175" fmla="*/ 5455 w 9990"/>
                  <a:gd name="connsiteY175" fmla="*/ 8028 h 10000"/>
                  <a:gd name="connsiteX176" fmla="*/ 5416 w 9990"/>
                  <a:gd name="connsiteY176" fmla="*/ 8099 h 10000"/>
                  <a:gd name="connsiteX177" fmla="*/ 5367 w 9990"/>
                  <a:gd name="connsiteY177" fmla="*/ 8099 h 10000"/>
                  <a:gd name="connsiteX178" fmla="*/ 5218 w 9990"/>
                  <a:gd name="connsiteY178" fmla="*/ 8169 h 10000"/>
                  <a:gd name="connsiteX179" fmla="*/ 5209 w 9990"/>
                  <a:gd name="connsiteY179" fmla="*/ 8169 h 10000"/>
                  <a:gd name="connsiteX180" fmla="*/ 5209 w 9990"/>
                  <a:gd name="connsiteY180" fmla="*/ 8169 h 10000"/>
                  <a:gd name="connsiteX181" fmla="*/ 5198 w 9990"/>
                  <a:gd name="connsiteY181" fmla="*/ 8169 h 10000"/>
                  <a:gd name="connsiteX182" fmla="*/ 5198 w 9990"/>
                  <a:gd name="connsiteY182" fmla="*/ 8239 h 10000"/>
                  <a:gd name="connsiteX183" fmla="*/ 5129 w 9990"/>
                  <a:gd name="connsiteY183" fmla="*/ 8239 h 10000"/>
                  <a:gd name="connsiteX184" fmla="*/ 5040 w 9990"/>
                  <a:gd name="connsiteY184" fmla="*/ 8239 h 10000"/>
                  <a:gd name="connsiteX185" fmla="*/ 4980 w 9990"/>
                  <a:gd name="connsiteY185" fmla="*/ 8310 h 10000"/>
                  <a:gd name="connsiteX186" fmla="*/ 4901 w 9990"/>
                  <a:gd name="connsiteY186" fmla="*/ 8310 h 10000"/>
                  <a:gd name="connsiteX187" fmla="*/ 4832 w 9990"/>
                  <a:gd name="connsiteY187" fmla="*/ 8310 h 10000"/>
                  <a:gd name="connsiteX188" fmla="*/ 4703 w 9990"/>
                  <a:gd name="connsiteY188" fmla="*/ 8380 h 10000"/>
                  <a:gd name="connsiteX189" fmla="*/ 4564 w 9990"/>
                  <a:gd name="connsiteY189" fmla="*/ 8451 h 10000"/>
                  <a:gd name="connsiteX190" fmla="*/ 4525 w 9990"/>
                  <a:gd name="connsiteY190" fmla="*/ 8451 h 10000"/>
                  <a:gd name="connsiteX191" fmla="*/ 4486 w 9990"/>
                  <a:gd name="connsiteY191" fmla="*/ 8451 h 10000"/>
                  <a:gd name="connsiteX192" fmla="*/ 4404 w 9990"/>
                  <a:gd name="connsiteY192" fmla="*/ 8521 h 10000"/>
                  <a:gd name="connsiteX193" fmla="*/ 4265 w 9990"/>
                  <a:gd name="connsiteY193" fmla="*/ 8521 h 10000"/>
                  <a:gd name="connsiteX194" fmla="*/ 4236 w 9990"/>
                  <a:gd name="connsiteY194" fmla="*/ 8521 h 10000"/>
                  <a:gd name="connsiteX195" fmla="*/ 4137 w 9990"/>
                  <a:gd name="connsiteY195" fmla="*/ 8592 h 10000"/>
                  <a:gd name="connsiteX196" fmla="*/ 4137 w 9990"/>
                  <a:gd name="connsiteY196" fmla="*/ 8592 h 10000"/>
                  <a:gd name="connsiteX197" fmla="*/ 4107 w 9990"/>
                  <a:gd name="connsiteY197" fmla="*/ 8592 h 10000"/>
                  <a:gd name="connsiteX198" fmla="*/ 4087 w 9990"/>
                  <a:gd name="connsiteY198" fmla="*/ 8592 h 10000"/>
                  <a:gd name="connsiteX199" fmla="*/ 4038 w 9990"/>
                  <a:gd name="connsiteY199" fmla="*/ 8592 h 10000"/>
                  <a:gd name="connsiteX200" fmla="*/ 4019 w 9990"/>
                  <a:gd name="connsiteY200" fmla="*/ 8592 h 10000"/>
                  <a:gd name="connsiteX201" fmla="*/ 4019 w 9990"/>
                  <a:gd name="connsiteY201" fmla="*/ 8662 h 10000"/>
                  <a:gd name="connsiteX202" fmla="*/ 4009 w 9990"/>
                  <a:gd name="connsiteY202" fmla="*/ 8662 h 10000"/>
                  <a:gd name="connsiteX203" fmla="*/ 3969 w 9990"/>
                  <a:gd name="connsiteY203" fmla="*/ 8662 h 10000"/>
                  <a:gd name="connsiteX204" fmla="*/ 3929 w 9990"/>
                  <a:gd name="connsiteY204" fmla="*/ 8662 h 10000"/>
                  <a:gd name="connsiteX205" fmla="*/ 3919 w 9990"/>
                  <a:gd name="connsiteY205" fmla="*/ 8662 h 10000"/>
                  <a:gd name="connsiteX206" fmla="*/ 3870 w 9990"/>
                  <a:gd name="connsiteY206" fmla="*/ 8662 h 10000"/>
                  <a:gd name="connsiteX207" fmla="*/ 3771 w 9990"/>
                  <a:gd name="connsiteY207" fmla="*/ 8732 h 10000"/>
                  <a:gd name="connsiteX208" fmla="*/ 3761 w 9990"/>
                  <a:gd name="connsiteY208" fmla="*/ 8732 h 10000"/>
                  <a:gd name="connsiteX209" fmla="*/ 3681 w 9990"/>
                  <a:gd name="connsiteY209" fmla="*/ 8732 h 10000"/>
                  <a:gd name="connsiteX210" fmla="*/ 3622 w 9990"/>
                  <a:gd name="connsiteY210" fmla="*/ 8803 h 10000"/>
                  <a:gd name="connsiteX211" fmla="*/ 3382 w 9990"/>
                  <a:gd name="connsiteY211" fmla="*/ 8873 h 10000"/>
                  <a:gd name="connsiteX212" fmla="*/ 3353 w 9990"/>
                  <a:gd name="connsiteY212" fmla="*/ 8873 h 10000"/>
                  <a:gd name="connsiteX213" fmla="*/ 3343 w 9990"/>
                  <a:gd name="connsiteY213" fmla="*/ 8873 h 10000"/>
                  <a:gd name="connsiteX214" fmla="*/ 3304 w 9990"/>
                  <a:gd name="connsiteY214" fmla="*/ 8873 h 10000"/>
                  <a:gd name="connsiteX215" fmla="*/ 3274 w 9990"/>
                  <a:gd name="connsiteY215" fmla="*/ 8944 h 10000"/>
                  <a:gd name="connsiteX216" fmla="*/ 3115 w 9990"/>
                  <a:gd name="connsiteY216" fmla="*/ 9014 h 10000"/>
                  <a:gd name="connsiteX217" fmla="*/ 3105 w 9990"/>
                  <a:gd name="connsiteY217" fmla="*/ 9014 h 10000"/>
                  <a:gd name="connsiteX218" fmla="*/ 2987 w 9990"/>
                  <a:gd name="connsiteY218" fmla="*/ 9014 h 10000"/>
                  <a:gd name="connsiteX219" fmla="*/ 2839 w 9990"/>
                  <a:gd name="connsiteY219" fmla="*/ 9085 h 10000"/>
                  <a:gd name="connsiteX220" fmla="*/ 2601 w 9990"/>
                  <a:gd name="connsiteY220" fmla="*/ 9155 h 10000"/>
                  <a:gd name="connsiteX221" fmla="*/ 2491 w 9990"/>
                  <a:gd name="connsiteY221" fmla="*/ 9225 h 10000"/>
                  <a:gd name="connsiteX222" fmla="*/ 2482 w 9990"/>
                  <a:gd name="connsiteY222" fmla="*/ 9225 h 10000"/>
                  <a:gd name="connsiteX223" fmla="*/ 2400 w 9990"/>
                  <a:gd name="connsiteY223" fmla="*/ 9225 h 10000"/>
                  <a:gd name="connsiteX224" fmla="*/ 2351 w 9990"/>
                  <a:gd name="connsiteY224" fmla="*/ 9225 h 10000"/>
                  <a:gd name="connsiteX225" fmla="*/ 2321 w 9990"/>
                  <a:gd name="connsiteY225" fmla="*/ 9296 h 10000"/>
                  <a:gd name="connsiteX226" fmla="*/ 2302 w 9990"/>
                  <a:gd name="connsiteY226" fmla="*/ 9296 h 10000"/>
                  <a:gd name="connsiteX227" fmla="*/ 2272 w 9990"/>
                  <a:gd name="connsiteY227" fmla="*/ 9296 h 10000"/>
                  <a:gd name="connsiteX228" fmla="*/ 2262 w 9990"/>
                  <a:gd name="connsiteY228" fmla="*/ 9296 h 10000"/>
                  <a:gd name="connsiteX229" fmla="*/ 2233 w 9990"/>
                  <a:gd name="connsiteY229" fmla="*/ 9296 h 10000"/>
                  <a:gd name="connsiteX230" fmla="*/ 2222 w 9990"/>
                  <a:gd name="connsiteY230" fmla="*/ 9296 h 10000"/>
                  <a:gd name="connsiteX231" fmla="*/ 2212 w 9990"/>
                  <a:gd name="connsiteY231" fmla="*/ 9296 h 10000"/>
                  <a:gd name="connsiteX232" fmla="*/ 2182 w 9990"/>
                  <a:gd name="connsiteY232" fmla="*/ 9296 h 10000"/>
                  <a:gd name="connsiteX233" fmla="*/ 2172 w 9990"/>
                  <a:gd name="connsiteY233" fmla="*/ 9296 h 10000"/>
                  <a:gd name="connsiteX234" fmla="*/ 2142 w 9990"/>
                  <a:gd name="connsiteY234" fmla="*/ 9366 h 10000"/>
                  <a:gd name="connsiteX235" fmla="*/ 2132 w 9990"/>
                  <a:gd name="connsiteY235" fmla="*/ 9366 h 10000"/>
                  <a:gd name="connsiteX236" fmla="*/ 2132 w 9990"/>
                  <a:gd name="connsiteY236" fmla="*/ 9366 h 10000"/>
                  <a:gd name="connsiteX237" fmla="*/ 2093 w 9990"/>
                  <a:gd name="connsiteY237" fmla="*/ 9366 h 10000"/>
                  <a:gd name="connsiteX238" fmla="*/ 2083 w 9990"/>
                  <a:gd name="connsiteY238" fmla="*/ 9366 h 10000"/>
                  <a:gd name="connsiteX239" fmla="*/ 2054 w 9990"/>
                  <a:gd name="connsiteY239" fmla="*/ 9366 h 10000"/>
                  <a:gd name="connsiteX240" fmla="*/ 2014 w 9990"/>
                  <a:gd name="connsiteY240" fmla="*/ 9366 h 10000"/>
                  <a:gd name="connsiteX241" fmla="*/ 1985 w 9990"/>
                  <a:gd name="connsiteY241" fmla="*/ 9366 h 10000"/>
                  <a:gd name="connsiteX242" fmla="*/ 1936 w 9990"/>
                  <a:gd name="connsiteY242" fmla="*/ 9437 h 10000"/>
                  <a:gd name="connsiteX243" fmla="*/ 1836 w 9990"/>
                  <a:gd name="connsiteY243" fmla="*/ 9437 h 10000"/>
                  <a:gd name="connsiteX244" fmla="*/ 1817 w 9990"/>
                  <a:gd name="connsiteY244" fmla="*/ 9437 h 10000"/>
                  <a:gd name="connsiteX245" fmla="*/ 1758 w 9990"/>
                  <a:gd name="connsiteY245" fmla="*/ 9437 h 10000"/>
                  <a:gd name="connsiteX246" fmla="*/ 1689 w 9990"/>
                  <a:gd name="connsiteY246" fmla="*/ 9437 h 10000"/>
                  <a:gd name="connsiteX247" fmla="*/ 1569 w 9990"/>
                  <a:gd name="connsiteY247" fmla="*/ 9437 h 10000"/>
                  <a:gd name="connsiteX248" fmla="*/ 1499 w 9990"/>
                  <a:gd name="connsiteY248" fmla="*/ 9437 h 10000"/>
                  <a:gd name="connsiteX249" fmla="*/ 1470 w 9990"/>
                  <a:gd name="connsiteY249" fmla="*/ 9437 h 10000"/>
                  <a:gd name="connsiteX250" fmla="*/ 1427 w 9990"/>
                  <a:gd name="connsiteY250" fmla="*/ 9437 h 10000"/>
                  <a:gd name="connsiteX251" fmla="*/ 1358 w 9990"/>
                  <a:gd name="connsiteY251" fmla="*/ 9507 h 10000"/>
                  <a:gd name="connsiteX252" fmla="*/ 1221 w 9990"/>
                  <a:gd name="connsiteY252" fmla="*/ 9507 h 10000"/>
                  <a:gd name="connsiteX253" fmla="*/ 1201 w 9990"/>
                  <a:gd name="connsiteY253" fmla="*/ 9577 h 10000"/>
                  <a:gd name="connsiteX254" fmla="*/ 1111 w 9990"/>
                  <a:gd name="connsiteY254" fmla="*/ 9577 h 10000"/>
                  <a:gd name="connsiteX255" fmla="*/ 943 w 9990"/>
                  <a:gd name="connsiteY255" fmla="*/ 9648 h 10000"/>
                  <a:gd name="connsiteX256" fmla="*/ 834 w 9990"/>
                  <a:gd name="connsiteY256" fmla="*/ 9648 h 10000"/>
                  <a:gd name="connsiteX257" fmla="*/ 726 w 9990"/>
                  <a:gd name="connsiteY257" fmla="*/ 9718 h 10000"/>
                  <a:gd name="connsiteX258" fmla="*/ 558 w 9990"/>
                  <a:gd name="connsiteY258" fmla="*/ 9789 h 10000"/>
                  <a:gd name="connsiteX259" fmla="*/ 548 w 9990"/>
                  <a:gd name="connsiteY259" fmla="*/ 9789 h 10000"/>
                  <a:gd name="connsiteX260" fmla="*/ 446 w 9990"/>
                  <a:gd name="connsiteY260" fmla="*/ 9789 h 10000"/>
                  <a:gd name="connsiteX261" fmla="*/ 415 w 9990"/>
                  <a:gd name="connsiteY261" fmla="*/ 9789 h 10000"/>
                  <a:gd name="connsiteX262" fmla="*/ 386 w 9990"/>
                  <a:gd name="connsiteY262" fmla="*/ 9859 h 10000"/>
                  <a:gd name="connsiteX263" fmla="*/ 386 w 9990"/>
                  <a:gd name="connsiteY263" fmla="*/ 9859 h 10000"/>
                  <a:gd name="connsiteX264" fmla="*/ 238 w 9990"/>
                  <a:gd name="connsiteY264" fmla="*/ 9930 h 10000"/>
                  <a:gd name="connsiteX265" fmla="*/ 89 w 9990"/>
                  <a:gd name="connsiteY265" fmla="*/ 9930 h 10000"/>
                  <a:gd name="connsiteX266" fmla="*/ 0 w 9990"/>
                  <a:gd name="connsiteY266" fmla="*/ 10000 h 10000"/>
                  <a:gd name="connsiteX267" fmla="*/ 0 w 9990"/>
                  <a:gd name="connsiteY267" fmla="*/ 10000 h 10000"/>
                  <a:gd name="connsiteX0" fmla="*/ 9921 w 10000"/>
                  <a:gd name="connsiteY0" fmla="*/ 0 h 10000"/>
                  <a:gd name="connsiteX1" fmla="*/ 9921 w 10000"/>
                  <a:gd name="connsiteY1" fmla="*/ 0 h 10000"/>
                  <a:gd name="connsiteX2" fmla="*/ 9931 w 10000"/>
                  <a:gd name="connsiteY2" fmla="*/ 70 h 10000"/>
                  <a:gd name="connsiteX3" fmla="*/ 9931 w 10000"/>
                  <a:gd name="connsiteY3" fmla="*/ 70 h 10000"/>
                  <a:gd name="connsiteX4" fmla="*/ 9941 w 10000"/>
                  <a:gd name="connsiteY4" fmla="*/ 141 h 10000"/>
                  <a:gd name="connsiteX5" fmla="*/ 9941 w 10000"/>
                  <a:gd name="connsiteY5" fmla="*/ 141 h 10000"/>
                  <a:gd name="connsiteX6" fmla="*/ 9941 w 10000"/>
                  <a:gd name="connsiteY6" fmla="*/ 211 h 10000"/>
                  <a:gd name="connsiteX7" fmla="*/ 9951 w 10000"/>
                  <a:gd name="connsiteY7" fmla="*/ 211 h 10000"/>
                  <a:gd name="connsiteX8" fmla="*/ 9951 w 10000"/>
                  <a:gd name="connsiteY8" fmla="*/ 282 h 10000"/>
                  <a:gd name="connsiteX9" fmla="*/ 9951 w 10000"/>
                  <a:gd name="connsiteY9" fmla="*/ 352 h 10000"/>
                  <a:gd name="connsiteX10" fmla="*/ 9961 w 10000"/>
                  <a:gd name="connsiteY10" fmla="*/ 423 h 10000"/>
                  <a:gd name="connsiteX11" fmla="*/ 9961 w 10000"/>
                  <a:gd name="connsiteY11" fmla="*/ 423 h 10000"/>
                  <a:gd name="connsiteX12" fmla="*/ 9961 w 10000"/>
                  <a:gd name="connsiteY12" fmla="*/ 423 h 10000"/>
                  <a:gd name="connsiteX13" fmla="*/ 9971 w 10000"/>
                  <a:gd name="connsiteY13" fmla="*/ 423 h 10000"/>
                  <a:gd name="connsiteX14" fmla="*/ 9971 w 10000"/>
                  <a:gd name="connsiteY14" fmla="*/ 493 h 10000"/>
                  <a:gd name="connsiteX15" fmla="*/ 9971 w 10000"/>
                  <a:gd name="connsiteY15" fmla="*/ 493 h 10000"/>
                  <a:gd name="connsiteX16" fmla="*/ 9980 w 10000"/>
                  <a:gd name="connsiteY16" fmla="*/ 563 h 10000"/>
                  <a:gd name="connsiteX17" fmla="*/ 9980 w 10000"/>
                  <a:gd name="connsiteY17" fmla="*/ 563 h 10000"/>
                  <a:gd name="connsiteX18" fmla="*/ 9980 w 10000"/>
                  <a:gd name="connsiteY18" fmla="*/ 634 h 10000"/>
                  <a:gd name="connsiteX19" fmla="*/ 9990 w 10000"/>
                  <a:gd name="connsiteY19" fmla="*/ 634 h 10000"/>
                  <a:gd name="connsiteX20" fmla="*/ 10000 w 10000"/>
                  <a:gd name="connsiteY20" fmla="*/ 704 h 10000"/>
                  <a:gd name="connsiteX21" fmla="*/ 10000 w 10000"/>
                  <a:gd name="connsiteY21" fmla="*/ 704 h 10000"/>
                  <a:gd name="connsiteX22" fmla="*/ 9990 w 10000"/>
                  <a:gd name="connsiteY22" fmla="*/ 775 h 10000"/>
                  <a:gd name="connsiteX23" fmla="*/ 9980 w 10000"/>
                  <a:gd name="connsiteY23" fmla="*/ 775 h 10000"/>
                  <a:gd name="connsiteX24" fmla="*/ 9971 w 10000"/>
                  <a:gd name="connsiteY24" fmla="*/ 845 h 10000"/>
                  <a:gd name="connsiteX25" fmla="*/ 9961 w 10000"/>
                  <a:gd name="connsiteY25" fmla="*/ 845 h 10000"/>
                  <a:gd name="connsiteX26" fmla="*/ 9961 w 10000"/>
                  <a:gd name="connsiteY26" fmla="*/ 915 h 10000"/>
                  <a:gd name="connsiteX27" fmla="*/ 9961 w 10000"/>
                  <a:gd name="connsiteY27" fmla="*/ 986 h 10000"/>
                  <a:gd name="connsiteX28" fmla="*/ 9912 w 10000"/>
                  <a:gd name="connsiteY28" fmla="*/ 1197 h 10000"/>
                  <a:gd name="connsiteX29" fmla="*/ 9892 w 10000"/>
                  <a:gd name="connsiteY29" fmla="*/ 1338 h 10000"/>
                  <a:gd name="connsiteX30" fmla="*/ 9833 w 10000"/>
                  <a:gd name="connsiteY30" fmla="*/ 1690 h 10000"/>
                  <a:gd name="connsiteX31" fmla="*/ 9822 w 10000"/>
                  <a:gd name="connsiteY31" fmla="*/ 1761 h 10000"/>
                  <a:gd name="connsiteX32" fmla="*/ 9822 w 10000"/>
                  <a:gd name="connsiteY32" fmla="*/ 1761 h 10000"/>
                  <a:gd name="connsiteX33" fmla="*/ 9822 w 10000"/>
                  <a:gd name="connsiteY33" fmla="*/ 1831 h 10000"/>
                  <a:gd name="connsiteX34" fmla="*/ 9822 w 10000"/>
                  <a:gd name="connsiteY34" fmla="*/ 1972 h 10000"/>
                  <a:gd name="connsiteX35" fmla="*/ 9822 w 10000"/>
                  <a:gd name="connsiteY35" fmla="*/ 2042 h 10000"/>
                  <a:gd name="connsiteX36" fmla="*/ 9822 w 10000"/>
                  <a:gd name="connsiteY36" fmla="*/ 2113 h 10000"/>
                  <a:gd name="connsiteX37" fmla="*/ 9822 w 10000"/>
                  <a:gd name="connsiteY37" fmla="*/ 2183 h 10000"/>
                  <a:gd name="connsiteX38" fmla="*/ 9822 w 10000"/>
                  <a:gd name="connsiteY38" fmla="*/ 2324 h 10000"/>
                  <a:gd name="connsiteX39" fmla="*/ 9822 w 10000"/>
                  <a:gd name="connsiteY39" fmla="*/ 2324 h 10000"/>
                  <a:gd name="connsiteX40" fmla="*/ 9822 w 10000"/>
                  <a:gd name="connsiteY40" fmla="*/ 2394 h 10000"/>
                  <a:gd name="connsiteX41" fmla="*/ 9812 w 10000"/>
                  <a:gd name="connsiteY41" fmla="*/ 2465 h 10000"/>
                  <a:gd name="connsiteX42" fmla="*/ 9812 w 10000"/>
                  <a:gd name="connsiteY42" fmla="*/ 2465 h 10000"/>
                  <a:gd name="connsiteX43" fmla="*/ 9802 w 10000"/>
                  <a:gd name="connsiteY43" fmla="*/ 2535 h 10000"/>
                  <a:gd name="connsiteX44" fmla="*/ 9793 w 10000"/>
                  <a:gd name="connsiteY44" fmla="*/ 2676 h 10000"/>
                  <a:gd name="connsiteX45" fmla="*/ 9783 w 10000"/>
                  <a:gd name="connsiteY45" fmla="*/ 2746 h 10000"/>
                  <a:gd name="connsiteX46" fmla="*/ 9773 w 10000"/>
                  <a:gd name="connsiteY46" fmla="*/ 2746 h 10000"/>
                  <a:gd name="connsiteX47" fmla="*/ 9763 w 10000"/>
                  <a:gd name="connsiteY47" fmla="*/ 2817 h 10000"/>
                  <a:gd name="connsiteX48" fmla="*/ 9753 w 10000"/>
                  <a:gd name="connsiteY48" fmla="*/ 2817 h 10000"/>
                  <a:gd name="connsiteX49" fmla="*/ 9723 w 10000"/>
                  <a:gd name="connsiteY49" fmla="*/ 2887 h 10000"/>
                  <a:gd name="connsiteX50" fmla="*/ 9703 w 10000"/>
                  <a:gd name="connsiteY50" fmla="*/ 2958 h 10000"/>
                  <a:gd name="connsiteX51" fmla="*/ 9683 w 10000"/>
                  <a:gd name="connsiteY51" fmla="*/ 3028 h 10000"/>
                  <a:gd name="connsiteX52" fmla="*/ 9683 w 10000"/>
                  <a:gd name="connsiteY52" fmla="*/ 3099 h 10000"/>
                  <a:gd name="connsiteX53" fmla="*/ 9683 w 10000"/>
                  <a:gd name="connsiteY53" fmla="*/ 3099 h 10000"/>
                  <a:gd name="connsiteX54" fmla="*/ 9674 w 10000"/>
                  <a:gd name="connsiteY54" fmla="*/ 3169 h 10000"/>
                  <a:gd name="connsiteX55" fmla="*/ 9674 w 10000"/>
                  <a:gd name="connsiteY55" fmla="*/ 3239 h 10000"/>
                  <a:gd name="connsiteX56" fmla="*/ 9664 w 10000"/>
                  <a:gd name="connsiteY56" fmla="*/ 3239 h 10000"/>
                  <a:gd name="connsiteX57" fmla="*/ 9664 w 10000"/>
                  <a:gd name="connsiteY57" fmla="*/ 3310 h 10000"/>
                  <a:gd name="connsiteX58" fmla="*/ 9664 w 10000"/>
                  <a:gd name="connsiteY58" fmla="*/ 3380 h 10000"/>
                  <a:gd name="connsiteX59" fmla="*/ 9664 w 10000"/>
                  <a:gd name="connsiteY59" fmla="*/ 3380 h 10000"/>
                  <a:gd name="connsiteX60" fmla="*/ 9644 w 10000"/>
                  <a:gd name="connsiteY60" fmla="*/ 3592 h 10000"/>
                  <a:gd name="connsiteX61" fmla="*/ 9644 w 10000"/>
                  <a:gd name="connsiteY61" fmla="*/ 3732 h 10000"/>
                  <a:gd name="connsiteX62" fmla="*/ 9634 w 10000"/>
                  <a:gd name="connsiteY62" fmla="*/ 3873 h 10000"/>
                  <a:gd name="connsiteX63" fmla="*/ 9624 w 10000"/>
                  <a:gd name="connsiteY63" fmla="*/ 4014 h 10000"/>
                  <a:gd name="connsiteX64" fmla="*/ 9624 w 10000"/>
                  <a:gd name="connsiteY64" fmla="*/ 4014 h 10000"/>
                  <a:gd name="connsiteX65" fmla="*/ 9624 w 10000"/>
                  <a:gd name="connsiteY65" fmla="*/ 4014 h 10000"/>
                  <a:gd name="connsiteX66" fmla="*/ 9615 w 10000"/>
                  <a:gd name="connsiteY66" fmla="*/ 4155 h 10000"/>
                  <a:gd name="connsiteX67" fmla="*/ 9595 w 10000"/>
                  <a:gd name="connsiteY67" fmla="*/ 4296 h 10000"/>
                  <a:gd name="connsiteX68" fmla="*/ 9575 w 10000"/>
                  <a:gd name="connsiteY68" fmla="*/ 4437 h 10000"/>
                  <a:gd name="connsiteX69" fmla="*/ 9575 w 10000"/>
                  <a:gd name="connsiteY69" fmla="*/ 4507 h 10000"/>
                  <a:gd name="connsiteX70" fmla="*/ 9575 w 10000"/>
                  <a:gd name="connsiteY70" fmla="*/ 4507 h 10000"/>
                  <a:gd name="connsiteX71" fmla="*/ 9565 w 10000"/>
                  <a:gd name="connsiteY71" fmla="*/ 4577 h 10000"/>
                  <a:gd name="connsiteX72" fmla="*/ 9565 w 10000"/>
                  <a:gd name="connsiteY72" fmla="*/ 4577 h 10000"/>
                  <a:gd name="connsiteX73" fmla="*/ 9565 w 10000"/>
                  <a:gd name="connsiteY73" fmla="*/ 4648 h 10000"/>
                  <a:gd name="connsiteX74" fmla="*/ 9546 w 10000"/>
                  <a:gd name="connsiteY74" fmla="*/ 4859 h 10000"/>
                  <a:gd name="connsiteX75" fmla="*/ 9526 w 10000"/>
                  <a:gd name="connsiteY75" fmla="*/ 5141 h 10000"/>
                  <a:gd name="connsiteX76" fmla="*/ 9526 w 10000"/>
                  <a:gd name="connsiteY76" fmla="*/ 5211 h 10000"/>
                  <a:gd name="connsiteX77" fmla="*/ 9526 w 10000"/>
                  <a:gd name="connsiteY77" fmla="*/ 5211 h 10000"/>
                  <a:gd name="connsiteX78" fmla="*/ 9536 w 10000"/>
                  <a:gd name="connsiteY78" fmla="*/ 5352 h 10000"/>
                  <a:gd name="connsiteX79" fmla="*/ 9536 w 10000"/>
                  <a:gd name="connsiteY79" fmla="*/ 5493 h 10000"/>
                  <a:gd name="connsiteX80" fmla="*/ 9536 w 10000"/>
                  <a:gd name="connsiteY80" fmla="*/ 5634 h 10000"/>
                  <a:gd name="connsiteX81" fmla="*/ 9526 w 10000"/>
                  <a:gd name="connsiteY81" fmla="*/ 5986 h 10000"/>
                  <a:gd name="connsiteX82" fmla="*/ 9516 w 10000"/>
                  <a:gd name="connsiteY82" fmla="*/ 6056 h 10000"/>
                  <a:gd name="connsiteX83" fmla="*/ 9516 w 10000"/>
                  <a:gd name="connsiteY83" fmla="*/ 6127 h 10000"/>
                  <a:gd name="connsiteX84" fmla="*/ 9516 w 10000"/>
                  <a:gd name="connsiteY84" fmla="*/ 6127 h 10000"/>
                  <a:gd name="connsiteX85" fmla="*/ 9516 w 10000"/>
                  <a:gd name="connsiteY85" fmla="*/ 6127 h 10000"/>
                  <a:gd name="connsiteX86" fmla="*/ 9506 w 10000"/>
                  <a:gd name="connsiteY86" fmla="*/ 6127 h 10000"/>
                  <a:gd name="connsiteX87" fmla="*/ 9506 w 10000"/>
                  <a:gd name="connsiteY87" fmla="*/ 6127 h 10000"/>
                  <a:gd name="connsiteX88" fmla="*/ 9493 w 10000"/>
                  <a:gd name="connsiteY88" fmla="*/ 6127 h 10000"/>
                  <a:gd name="connsiteX89" fmla="*/ 9452 w 10000"/>
                  <a:gd name="connsiteY89" fmla="*/ 6197 h 10000"/>
                  <a:gd name="connsiteX90" fmla="*/ 9422 w 10000"/>
                  <a:gd name="connsiteY90" fmla="*/ 6197 h 10000"/>
                  <a:gd name="connsiteX91" fmla="*/ 9412 w 10000"/>
                  <a:gd name="connsiteY91" fmla="*/ 6197 h 10000"/>
                  <a:gd name="connsiteX92" fmla="*/ 9363 w 10000"/>
                  <a:gd name="connsiteY92" fmla="*/ 6197 h 10000"/>
                  <a:gd name="connsiteX93" fmla="*/ 9314 w 10000"/>
                  <a:gd name="connsiteY93" fmla="*/ 6197 h 10000"/>
                  <a:gd name="connsiteX94" fmla="*/ 9304 w 10000"/>
                  <a:gd name="connsiteY94" fmla="*/ 6197 h 10000"/>
                  <a:gd name="connsiteX95" fmla="*/ 9304 w 10000"/>
                  <a:gd name="connsiteY95" fmla="*/ 6197 h 10000"/>
                  <a:gd name="connsiteX96" fmla="*/ 9255 w 10000"/>
                  <a:gd name="connsiteY96" fmla="*/ 6268 h 10000"/>
                  <a:gd name="connsiteX97" fmla="*/ 9185 w 10000"/>
                  <a:gd name="connsiteY97" fmla="*/ 6268 h 10000"/>
                  <a:gd name="connsiteX98" fmla="*/ 9185 w 10000"/>
                  <a:gd name="connsiteY98" fmla="*/ 6268 h 10000"/>
                  <a:gd name="connsiteX99" fmla="*/ 9185 w 10000"/>
                  <a:gd name="connsiteY99" fmla="*/ 6268 h 10000"/>
                  <a:gd name="connsiteX100" fmla="*/ 9115 w 10000"/>
                  <a:gd name="connsiteY100" fmla="*/ 6338 h 10000"/>
                  <a:gd name="connsiteX101" fmla="*/ 9095 w 10000"/>
                  <a:gd name="connsiteY101" fmla="*/ 6338 h 10000"/>
                  <a:gd name="connsiteX102" fmla="*/ 9085 w 10000"/>
                  <a:gd name="connsiteY102" fmla="*/ 6338 h 10000"/>
                  <a:gd name="connsiteX103" fmla="*/ 9046 w 10000"/>
                  <a:gd name="connsiteY103" fmla="*/ 6338 h 10000"/>
                  <a:gd name="connsiteX104" fmla="*/ 8987 w 10000"/>
                  <a:gd name="connsiteY104" fmla="*/ 6338 h 10000"/>
                  <a:gd name="connsiteX105" fmla="*/ 8977 w 10000"/>
                  <a:gd name="connsiteY105" fmla="*/ 6338 h 10000"/>
                  <a:gd name="connsiteX106" fmla="*/ 8977 w 10000"/>
                  <a:gd name="connsiteY106" fmla="*/ 6338 h 10000"/>
                  <a:gd name="connsiteX107" fmla="*/ 8967 w 10000"/>
                  <a:gd name="connsiteY107" fmla="*/ 6338 h 10000"/>
                  <a:gd name="connsiteX108" fmla="*/ 8958 w 10000"/>
                  <a:gd name="connsiteY108" fmla="*/ 6408 h 10000"/>
                  <a:gd name="connsiteX109" fmla="*/ 8938 w 10000"/>
                  <a:gd name="connsiteY109" fmla="*/ 6408 h 10000"/>
                  <a:gd name="connsiteX110" fmla="*/ 8938 w 10000"/>
                  <a:gd name="connsiteY110" fmla="*/ 6408 h 10000"/>
                  <a:gd name="connsiteX111" fmla="*/ 8928 w 10000"/>
                  <a:gd name="connsiteY111" fmla="*/ 6408 h 10000"/>
                  <a:gd name="connsiteX112" fmla="*/ 8918 w 10000"/>
                  <a:gd name="connsiteY112" fmla="*/ 6408 h 10000"/>
                  <a:gd name="connsiteX113" fmla="*/ 8899 w 10000"/>
                  <a:gd name="connsiteY113" fmla="*/ 6408 h 10000"/>
                  <a:gd name="connsiteX114" fmla="*/ 8879 w 10000"/>
                  <a:gd name="connsiteY114" fmla="*/ 6408 h 10000"/>
                  <a:gd name="connsiteX115" fmla="*/ 8869 w 10000"/>
                  <a:gd name="connsiteY115" fmla="*/ 6408 h 10000"/>
                  <a:gd name="connsiteX116" fmla="*/ 8840 w 10000"/>
                  <a:gd name="connsiteY116" fmla="*/ 6408 h 10000"/>
                  <a:gd name="connsiteX117" fmla="*/ 8830 w 10000"/>
                  <a:gd name="connsiteY117" fmla="*/ 6408 h 10000"/>
                  <a:gd name="connsiteX118" fmla="*/ 8800 w 10000"/>
                  <a:gd name="connsiteY118" fmla="*/ 6408 h 10000"/>
                  <a:gd name="connsiteX119" fmla="*/ 8789 w 10000"/>
                  <a:gd name="connsiteY119" fmla="*/ 6479 h 10000"/>
                  <a:gd name="connsiteX120" fmla="*/ 8780 w 10000"/>
                  <a:gd name="connsiteY120" fmla="*/ 6479 h 10000"/>
                  <a:gd name="connsiteX121" fmla="*/ 8661 w 10000"/>
                  <a:gd name="connsiteY121" fmla="*/ 6479 h 10000"/>
                  <a:gd name="connsiteX122" fmla="*/ 8621 w 10000"/>
                  <a:gd name="connsiteY122" fmla="*/ 6549 h 10000"/>
                  <a:gd name="connsiteX123" fmla="*/ 8552 w 10000"/>
                  <a:gd name="connsiteY123" fmla="*/ 6549 h 10000"/>
                  <a:gd name="connsiteX124" fmla="*/ 8470 w 10000"/>
                  <a:gd name="connsiteY124" fmla="*/ 6549 h 10000"/>
                  <a:gd name="connsiteX125" fmla="*/ 8470 w 10000"/>
                  <a:gd name="connsiteY125" fmla="*/ 6761 h 10000"/>
                  <a:gd name="connsiteX126" fmla="*/ 8380 w 10000"/>
                  <a:gd name="connsiteY126" fmla="*/ 6761 h 10000"/>
                  <a:gd name="connsiteX127" fmla="*/ 8380 w 10000"/>
                  <a:gd name="connsiteY127" fmla="*/ 6761 h 10000"/>
                  <a:gd name="connsiteX128" fmla="*/ 8242 w 10000"/>
                  <a:gd name="connsiteY128" fmla="*/ 6831 h 10000"/>
                  <a:gd name="connsiteX129" fmla="*/ 8201 w 10000"/>
                  <a:gd name="connsiteY129" fmla="*/ 6831 h 10000"/>
                  <a:gd name="connsiteX130" fmla="*/ 8103 w 10000"/>
                  <a:gd name="connsiteY130" fmla="*/ 6901 h 10000"/>
                  <a:gd name="connsiteX131" fmla="*/ 7994 w 10000"/>
                  <a:gd name="connsiteY131" fmla="*/ 6901 h 10000"/>
                  <a:gd name="connsiteX132" fmla="*/ 7935 w 10000"/>
                  <a:gd name="connsiteY132" fmla="*/ 6972 h 10000"/>
                  <a:gd name="connsiteX133" fmla="*/ 7866 w 10000"/>
                  <a:gd name="connsiteY133" fmla="*/ 7042 h 10000"/>
                  <a:gd name="connsiteX134" fmla="*/ 7856 w 10000"/>
                  <a:gd name="connsiteY134" fmla="*/ 7042 h 10000"/>
                  <a:gd name="connsiteX135" fmla="*/ 7787 w 10000"/>
                  <a:gd name="connsiteY135" fmla="*/ 7042 h 10000"/>
                  <a:gd name="connsiteX136" fmla="*/ 7598 w 10000"/>
                  <a:gd name="connsiteY136" fmla="*/ 7113 h 10000"/>
                  <a:gd name="connsiteX137" fmla="*/ 7457 w 10000"/>
                  <a:gd name="connsiteY137" fmla="*/ 7254 h 10000"/>
                  <a:gd name="connsiteX138" fmla="*/ 7367 w 10000"/>
                  <a:gd name="connsiteY138" fmla="*/ 7254 h 10000"/>
                  <a:gd name="connsiteX139" fmla="*/ 7348 w 10000"/>
                  <a:gd name="connsiteY139" fmla="*/ 7254 h 10000"/>
                  <a:gd name="connsiteX140" fmla="*/ 7328 w 10000"/>
                  <a:gd name="connsiteY140" fmla="*/ 7324 h 10000"/>
                  <a:gd name="connsiteX141" fmla="*/ 7318 w 10000"/>
                  <a:gd name="connsiteY141" fmla="*/ 7324 h 10000"/>
                  <a:gd name="connsiteX142" fmla="*/ 7289 w 10000"/>
                  <a:gd name="connsiteY142" fmla="*/ 7324 h 10000"/>
                  <a:gd name="connsiteX143" fmla="*/ 7279 w 10000"/>
                  <a:gd name="connsiteY143" fmla="*/ 7324 h 10000"/>
                  <a:gd name="connsiteX144" fmla="*/ 7090 w 10000"/>
                  <a:gd name="connsiteY144" fmla="*/ 7394 h 10000"/>
                  <a:gd name="connsiteX145" fmla="*/ 7090 w 10000"/>
                  <a:gd name="connsiteY145" fmla="*/ 7394 h 10000"/>
                  <a:gd name="connsiteX146" fmla="*/ 6961 w 10000"/>
                  <a:gd name="connsiteY146" fmla="*/ 7394 h 10000"/>
                  <a:gd name="connsiteX147" fmla="*/ 6951 w 10000"/>
                  <a:gd name="connsiteY147" fmla="*/ 7394 h 10000"/>
                  <a:gd name="connsiteX148" fmla="*/ 6922 w 10000"/>
                  <a:gd name="connsiteY148" fmla="*/ 7465 h 10000"/>
                  <a:gd name="connsiteX149" fmla="*/ 6892 w 10000"/>
                  <a:gd name="connsiteY149" fmla="*/ 7465 h 10000"/>
                  <a:gd name="connsiteX150" fmla="*/ 6863 w 10000"/>
                  <a:gd name="connsiteY150" fmla="*/ 7465 h 10000"/>
                  <a:gd name="connsiteX151" fmla="*/ 6853 w 10000"/>
                  <a:gd name="connsiteY151" fmla="*/ 7465 h 10000"/>
                  <a:gd name="connsiteX152" fmla="*/ 6745 w 10000"/>
                  <a:gd name="connsiteY152" fmla="*/ 7535 h 10000"/>
                  <a:gd name="connsiteX153" fmla="*/ 6674 w 10000"/>
                  <a:gd name="connsiteY153" fmla="*/ 7535 h 10000"/>
                  <a:gd name="connsiteX154" fmla="*/ 6644 w 10000"/>
                  <a:gd name="connsiteY154" fmla="*/ 7535 h 10000"/>
                  <a:gd name="connsiteX155" fmla="*/ 6586 w 10000"/>
                  <a:gd name="connsiteY155" fmla="*/ 7606 h 10000"/>
                  <a:gd name="connsiteX156" fmla="*/ 6556 w 10000"/>
                  <a:gd name="connsiteY156" fmla="*/ 7606 h 10000"/>
                  <a:gd name="connsiteX157" fmla="*/ 6464 w 10000"/>
                  <a:gd name="connsiteY157" fmla="*/ 7606 h 10000"/>
                  <a:gd name="connsiteX158" fmla="*/ 6424 w 10000"/>
                  <a:gd name="connsiteY158" fmla="*/ 7676 h 10000"/>
                  <a:gd name="connsiteX159" fmla="*/ 6374 w 10000"/>
                  <a:gd name="connsiteY159" fmla="*/ 7676 h 10000"/>
                  <a:gd name="connsiteX160" fmla="*/ 6325 w 10000"/>
                  <a:gd name="connsiteY160" fmla="*/ 7676 h 10000"/>
                  <a:gd name="connsiteX161" fmla="*/ 6295 w 10000"/>
                  <a:gd name="connsiteY161" fmla="*/ 7676 h 10000"/>
                  <a:gd name="connsiteX162" fmla="*/ 6196 w 10000"/>
                  <a:gd name="connsiteY162" fmla="*/ 7746 h 10000"/>
                  <a:gd name="connsiteX163" fmla="*/ 6137 w 10000"/>
                  <a:gd name="connsiteY163" fmla="*/ 7746 h 10000"/>
                  <a:gd name="connsiteX164" fmla="*/ 5997 w 10000"/>
                  <a:gd name="connsiteY164" fmla="*/ 7817 h 10000"/>
                  <a:gd name="connsiteX165" fmla="*/ 5988 w 10000"/>
                  <a:gd name="connsiteY165" fmla="*/ 7817 h 10000"/>
                  <a:gd name="connsiteX166" fmla="*/ 5958 w 10000"/>
                  <a:gd name="connsiteY166" fmla="*/ 7817 h 10000"/>
                  <a:gd name="connsiteX167" fmla="*/ 5811 w 10000"/>
                  <a:gd name="connsiteY167" fmla="*/ 7887 h 10000"/>
                  <a:gd name="connsiteX168" fmla="*/ 5732 w 10000"/>
                  <a:gd name="connsiteY168" fmla="*/ 7958 h 10000"/>
                  <a:gd name="connsiteX169" fmla="*/ 5692 w 10000"/>
                  <a:gd name="connsiteY169" fmla="*/ 7958 h 10000"/>
                  <a:gd name="connsiteX170" fmla="*/ 5651 w 10000"/>
                  <a:gd name="connsiteY170" fmla="*/ 7958 h 10000"/>
                  <a:gd name="connsiteX171" fmla="*/ 5622 w 10000"/>
                  <a:gd name="connsiteY171" fmla="*/ 8028 h 10000"/>
                  <a:gd name="connsiteX172" fmla="*/ 5514 w 10000"/>
                  <a:gd name="connsiteY172" fmla="*/ 8028 h 10000"/>
                  <a:gd name="connsiteX173" fmla="*/ 5493 w 10000"/>
                  <a:gd name="connsiteY173" fmla="*/ 8028 h 10000"/>
                  <a:gd name="connsiteX174" fmla="*/ 5470 w 10000"/>
                  <a:gd name="connsiteY174" fmla="*/ 8028 h 10000"/>
                  <a:gd name="connsiteX175" fmla="*/ 5460 w 10000"/>
                  <a:gd name="connsiteY175" fmla="*/ 8028 h 10000"/>
                  <a:gd name="connsiteX176" fmla="*/ 5421 w 10000"/>
                  <a:gd name="connsiteY176" fmla="*/ 8099 h 10000"/>
                  <a:gd name="connsiteX177" fmla="*/ 5372 w 10000"/>
                  <a:gd name="connsiteY177" fmla="*/ 8099 h 10000"/>
                  <a:gd name="connsiteX178" fmla="*/ 5223 w 10000"/>
                  <a:gd name="connsiteY178" fmla="*/ 8169 h 10000"/>
                  <a:gd name="connsiteX179" fmla="*/ 5214 w 10000"/>
                  <a:gd name="connsiteY179" fmla="*/ 8169 h 10000"/>
                  <a:gd name="connsiteX180" fmla="*/ 5214 w 10000"/>
                  <a:gd name="connsiteY180" fmla="*/ 8169 h 10000"/>
                  <a:gd name="connsiteX181" fmla="*/ 5203 w 10000"/>
                  <a:gd name="connsiteY181" fmla="*/ 8169 h 10000"/>
                  <a:gd name="connsiteX182" fmla="*/ 5203 w 10000"/>
                  <a:gd name="connsiteY182" fmla="*/ 8239 h 10000"/>
                  <a:gd name="connsiteX183" fmla="*/ 5134 w 10000"/>
                  <a:gd name="connsiteY183" fmla="*/ 8239 h 10000"/>
                  <a:gd name="connsiteX184" fmla="*/ 5045 w 10000"/>
                  <a:gd name="connsiteY184" fmla="*/ 8239 h 10000"/>
                  <a:gd name="connsiteX185" fmla="*/ 4985 w 10000"/>
                  <a:gd name="connsiteY185" fmla="*/ 8310 h 10000"/>
                  <a:gd name="connsiteX186" fmla="*/ 4906 w 10000"/>
                  <a:gd name="connsiteY186" fmla="*/ 8310 h 10000"/>
                  <a:gd name="connsiteX187" fmla="*/ 4837 w 10000"/>
                  <a:gd name="connsiteY187" fmla="*/ 8310 h 10000"/>
                  <a:gd name="connsiteX188" fmla="*/ 4708 w 10000"/>
                  <a:gd name="connsiteY188" fmla="*/ 8380 h 10000"/>
                  <a:gd name="connsiteX189" fmla="*/ 4569 w 10000"/>
                  <a:gd name="connsiteY189" fmla="*/ 8451 h 10000"/>
                  <a:gd name="connsiteX190" fmla="*/ 4530 w 10000"/>
                  <a:gd name="connsiteY190" fmla="*/ 8451 h 10000"/>
                  <a:gd name="connsiteX191" fmla="*/ 4490 w 10000"/>
                  <a:gd name="connsiteY191" fmla="*/ 8451 h 10000"/>
                  <a:gd name="connsiteX192" fmla="*/ 4408 w 10000"/>
                  <a:gd name="connsiteY192" fmla="*/ 8521 h 10000"/>
                  <a:gd name="connsiteX193" fmla="*/ 4269 w 10000"/>
                  <a:gd name="connsiteY193" fmla="*/ 8521 h 10000"/>
                  <a:gd name="connsiteX194" fmla="*/ 4240 w 10000"/>
                  <a:gd name="connsiteY194" fmla="*/ 8521 h 10000"/>
                  <a:gd name="connsiteX195" fmla="*/ 4141 w 10000"/>
                  <a:gd name="connsiteY195" fmla="*/ 8592 h 10000"/>
                  <a:gd name="connsiteX196" fmla="*/ 4141 w 10000"/>
                  <a:gd name="connsiteY196" fmla="*/ 8592 h 10000"/>
                  <a:gd name="connsiteX197" fmla="*/ 4111 w 10000"/>
                  <a:gd name="connsiteY197" fmla="*/ 8592 h 10000"/>
                  <a:gd name="connsiteX198" fmla="*/ 4091 w 10000"/>
                  <a:gd name="connsiteY198" fmla="*/ 8592 h 10000"/>
                  <a:gd name="connsiteX199" fmla="*/ 4042 w 10000"/>
                  <a:gd name="connsiteY199" fmla="*/ 8592 h 10000"/>
                  <a:gd name="connsiteX200" fmla="*/ 4023 w 10000"/>
                  <a:gd name="connsiteY200" fmla="*/ 8592 h 10000"/>
                  <a:gd name="connsiteX201" fmla="*/ 4023 w 10000"/>
                  <a:gd name="connsiteY201" fmla="*/ 8662 h 10000"/>
                  <a:gd name="connsiteX202" fmla="*/ 4013 w 10000"/>
                  <a:gd name="connsiteY202" fmla="*/ 8662 h 10000"/>
                  <a:gd name="connsiteX203" fmla="*/ 3973 w 10000"/>
                  <a:gd name="connsiteY203" fmla="*/ 8662 h 10000"/>
                  <a:gd name="connsiteX204" fmla="*/ 3933 w 10000"/>
                  <a:gd name="connsiteY204" fmla="*/ 8662 h 10000"/>
                  <a:gd name="connsiteX205" fmla="*/ 3923 w 10000"/>
                  <a:gd name="connsiteY205" fmla="*/ 8662 h 10000"/>
                  <a:gd name="connsiteX206" fmla="*/ 3874 w 10000"/>
                  <a:gd name="connsiteY206" fmla="*/ 8662 h 10000"/>
                  <a:gd name="connsiteX207" fmla="*/ 3775 w 10000"/>
                  <a:gd name="connsiteY207" fmla="*/ 8732 h 10000"/>
                  <a:gd name="connsiteX208" fmla="*/ 3765 w 10000"/>
                  <a:gd name="connsiteY208" fmla="*/ 8732 h 10000"/>
                  <a:gd name="connsiteX209" fmla="*/ 3685 w 10000"/>
                  <a:gd name="connsiteY209" fmla="*/ 8732 h 10000"/>
                  <a:gd name="connsiteX210" fmla="*/ 3626 w 10000"/>
                  <a:gd name="connsiteY210" fmla="*/ 8803 h 10000"/>
                  <a:gd name="connsiteX211" fmla="*/ 3385 w 10000"/>
                  <a:gd name="connsiteY211" fmla="*/ 8873 h 10000"/>
                  <a:gd name="connsiteX212" fmla="*/ 3356 w 10000"/>
                  <a:gd name="connsiteY212" fmla="*/ 8873 h 10000"/>
                  <a:gd name="connsiteX213" fmla="*/ 3346 w 10000"/>
                  <a:gd name="connsiteY213" fmla="*/ 8873 h 10000"/>
                  <a:gd name="connsiteX214" fmla="*/ 3307 w 10000"/>
                  <a:gd name="connsiteY214" fmla="*/ 8873 h 10000"/>
                  <a:gd name="connsiteX215" fmla="*/ 3277 w 10000"/>
                  <a:gd name="connsiteY215" fmla="*/ 8944 h 10000"/>
                  <a:gd name="connsiteX216" fmla="*/ 3118 w 10000"/>
                  <a:gd name="connsiteY216" fmla="*/ 9014 h 10000"/>
                  <a:gd name="connsiteX217" fmla="*/ 3108 w 10000"/>
                  <a:gd name="connsiteY217" fmla="*/ 9014 h 10000"/>
                  <a:gd name="connsiteX218" fmla="*/ 2990 w 10000"/>
                  <a:gd name="connsiteY218" fmla="*/ 9014 h 10000"/>
                  <a:gd name="connsiteX219" fmla="*/ 2842 w 10000"/>
                  <a:gd name="connsiteY219" fmla="*/ 9085 h 10000"/>
                  <a:gd name="connsiteX220" fmla="*/ 2604 w 10000"/>
                  <a:gd name="connsiteY220" fmla="*/ 9155 h 10000"/>
                  <a:gd name="connsiteX221" fmla="*/ 2493 w 10000"/>
                  <a:gd name="connsiteY221" fmla="*/ 9225 h 10000"/>
                  <a:gd name="connsiteX222" fmla="*/ 2484 w 10000"/>
                  <a:gd name="connsiteY222" fmla="*/ 9225 h 10000"/>
                  <a:gd name="connsiteX223" fmla="*/ 2402 w 10000"/>
                  <a:gd name="connsiteY223" fmla="*/ 9225 h 10000"/>
                  <a:gd name="connsiteX224" fmla="*/ 2353 w 10000"/>
                  <a:gd name="connsiteY224" fmla="*/ 9225 h 10000"/>
                  <a:gd name="connsiteX225" fmla="*/ 2323 w 10000"/>
                  <a:gd name="connsiteY225" fmla="*/ 9296 h 10000"/>
                  <a:gd name="connsiteX226" fmla="*/ 2304 w 10000"/>
                  <a:gd name="connsiteY226" fmla="*/ 9296 h 10000"/>
                  <a:gd name="connsiteX227" fmla="*/ 2274 w 10000"/>
                  <a:gd name="connsiteY227" fmla="*/ 9296 h 10000"/>
                  <a:gd name="connsiteX228" fmla="*/ 2264 w 10000"/>
                  <a:gd name="connsiteY228" fmla="*/ 9296 h 10000"/>
                  <a:gd name="connsiteX229" fmla="*/ 2235 w 10000"/>
                  <a:gd name="connsiteY229" fmla="*/ 9296 h 10000"/>
                  <a:gd name="connsiteX230" fmla="*/ 2224 w 10000"/>
                  <a:gd name="connsiteY230" fmla="*/ 9296 h 10000"/>
                  <a:gd name="connsiteX231" fmla="*/ 2214 w 10000"/>
                  <a:gd name="connsiteY231" fmla="*/ 9296 h 10000"/>
                  <a:gd name="connsiteX232" fmla="*/ 2184 w 10000"/>
                  <a:gd name="connsiteY232" fmla="*/ 9296 h 10000"/>
                  <a:gd name="connsiteX233" fmla="*/ 2174 w 10000"/>
                  <a:gd name="connsiteY233" fmla="*/ 9296 h 10000"/>
                  <a:gd name="connsiteX234" fmla="*/ 2144 w 10000"/>
                  <a:gd name="connsiteY234" fmla="*/ 9366 h 10000"/>
                  <a:gd name="connsiteX235" fmla="*/ 2134 w 10000"/>
                  <a:gd name="connsiteY235" fmla="*/ 9366 h 10000"/>
                  <a:gd name="connsiteX236" fmla="*/ 2134 w 10000"/>
                  <a:gd name="connsiteY236" fmla="*/ 9366 h 10000"/>
                  <a:gd name="connsiteX237" fmla="*/ 2095 w 10000"/>
                  <a:gd name="connsiteY237" fmla="*/ 9366 h 10000"/>
                  <a:gd name="connsiteX238" fmla="*/ 2085 w 10000"/>
                  <a:gd name="connsiteY238" fmla="*/ 9366 h 10000"/>
                  <a:gd name="connsiteX239" fmla="*/ 2056 w 10000"/>
                  <a:gd name="connsiteY239" fmla="*/ 9366 h 10000"/>
                  <a:gd name="connsiteX240" fmla="*/ 2016 w 10000"/>
                  <a:gd name="connsiteY240" fmla="*/ 9366 h 10000"/>
                  <a:gd name="connsiteX241" fmla="*/ 1987 w 10000"/>
                  <a:gd name="connsiteY241" fmla="*/ 9366 h 10000"/>
                  <a:gd name="connsiteX242" fmla="*/ 1938 w 10000"/>
                  <a:gd name="connsiteY242" fmla="*/ 9437 h 10000"/>
                  <a:gd name="connsiteX243" fmla="*/ 1838 w 10000"/>
                  <a:gd name="connsiteY243" fmla="*/ 9437 h 10000"/>
                  <a:gd name="connsiteX244" fmla="*/ 1819 w 10000"/>
                  <a:gd name="connsiteY244" fmla="*/ 9437 h 10000"/>
                  <a:gd name="connsiteX245" fmla="*/ 1760 w 10000"/>
                  <a:gd name="connsiteY245" fmla="*/ 9437 h 10000"/>
                  <a:gd name="connsiteX246" fmla="*/ 1691 w 10000"/>
                  <a:gd name="connsiteY246" fmla="*/ 9437 h 10000"/>
                  <a:gd name="connsiteX247" fmla="*/ 1571 w 10000"/>
                  <a:gd name="connsiteY247" fmla="*/ 9437 h 10000"/>
                  <a:gd name="connsiteX248" fmla="*/ 1501 w 10000"/>
                  <a:gd name="connsiteY248" fmla="*/ 9437 h 10000"/>
                  <a:gd name="connsiteX249" fmla="*/ 1471 w 10000"/>
                  <a:gd name="connsiteY249" fmla="*/ 9437 h 10000"/>
                  <a:gd name="connsiteX250" fmla="*/ 1428 w 10000"/>
                  <a:gd name="connsiteY250" fmla="*/ 9437 h 10000"/>
                  <a:gd name="connsiteX251" fmla="*/ 1359 w 10000"/>
                  <a:gd name="connsiteY251" fmla="*/ 9507 h 10000"/>
                  <a:gd name="connsiteX252" fmla="*/ 1222 w 10000"/>
                  <a:gd name="connsiteY252" fmla="*/ 9507 h 10000"/>
                  <a:gd name="connsiteX253" fmla="*/ 1202 w 10000"/>
                  <a:gd name="connsiteY253" fmla="*/ 9577 h 10000"/>
                  <a:gd name="connsiteX254" fmla="*/ 1112 w 10000"/>
                  <a:gd name="connsiteY254" fmla="*/ 9577 h 10000"/>
                  <a:gd name="connsiteX255" fmla="*/ 944 w 10000"/>
                  <a:gd name="connsiteY255" fmla="*/ 9648 h 10000"/>
                  <a:gd name="connsiteX256" fmla="*/ 835 w 10000"/>
                  <a:gd name="connsiteY256" fmla="*/ 9648 h 10000"/>
                  <a:gd name="connsiteX257" fmla="*/ 727 w 10000"/>
                  <a:gd name="connsiteY257" fmla="*/ 9718 h 10000"/>
                  <a:gd name="connsiteX258" fmla="*/ 559 w 10000"/>
                  <a:gd name="connsiteY258" fmla="*/ 9789 h 10000"/>
                  <a:gd name="connsiteX259" fmla="*/ 549 w 10000"/>
                  <a:gd name="connsiteY259" fmla="*/ 9789 h 10000"/>
                  <a:gd name="connsiteX260" fmla="*/ 446 w 10000"/>
                  <a:gd name="connsiteY260" fmla="*/ 9789 h 10000"/>
                  <a:gd name="connsiteX261" fmla="*/ 415 w 10000"/>
                  <a:gd name="connsiteY261" fmla="*/ 9789 h 10000"/>
                  <a:gd name="connsiteX262" fmla="*/ 386 w 10000"/>
                  <a:gd name="connsiteY262" fmla="*/ 9859 h 10000"/>
                  <a:gd name="connsiteX263" fmla="*/ 386 w 10000"/>
                  <a:gd name="connsiteY263" fmla="*/ 9859 h 10000"/>
                  <a:gd name="connsiteX264" fmla="*/ 238 w 10000"/>
                  <a:gd name="connsiteY264" fmla="*/ 9930 h 10000"/>
                  <a:gd name="connsiteX265" fmla="*/ 89 w 10000"/>
                  <a:gd name="connsiteY265" fmla="*/ 9930 h 10000"/>
                  <a:gd name="connsiteX266" fmla="*/ 0 w 10000"/>
                  <a:gd name="connsiteY266" fmla="*/ 10000 h 10000"/>
                  <a:gd name="connsiteX0" fmla="*/ 9832 w 9911"/>
                  <a:gd name="connsiteY0" fmla="*/ 0 h 9930"/>
                  <a:gd name="connsiteX1" fmla="*/ 9832 w 9911"/>
                  <a:gd name="connsiteY1" fmla="*/ 0 h 9930"/>
                  <a:gd name="connsiteX2" fmla="*/ 9842 w 9911"/>
                  <a:gd name="connsiteY2" fmla="*/ 70 h 9930"/>
                  <a:gd name="connsiteX3" fmla="*/ 9842 w 9911"/>
                  <a:gd name="connsiteY3" fmla="*/ 70 h 9930"/>
                  <a:gd name="connsiteX4" fmla="*/ 9852 w 9911"/>
                  <a:gd name="connsiteY4" fmla="*/ 141 h 9930"/>
                  <a:gd name="connsiteX5" fmla="*/ 9852 w 9911"/>
                  <a:gd name="connsiteY5" fmla="*/ 141 h 9930"/>
                  <a:gd name="connsiteX6" fmla="*/ 9852 w 9911"/>
                  <a:gd name="connsiteY6" fmla="*/ 211 h 9930"/>
                  <a:gd name="connsiteX7" fmla="*/ 9862 w 9911"/>
                  <a:gd name="connsiteY7" fmla="*/ 211 h 9930"/>
                  <a:gd name="connsiteX8" fmla="*/ 9862 w 9911"/>
                  <a:gd name="connsiteY8" fmla="*/ 282 h 9930"/>
                  <a:gd name="connsiteX9" fmla="*/ 9862 w 9911"/>
                  <a:gd name="connsiteY9" fmla="*/ 352 h 9930"/>
                  <a:gd name="connsiteX10" fmla="*/ 9872 w 9911"/>
                  <a:gd name="connsiteY10" fmla="*/ 423 h 9930"/>
                  <a:gd name="connsiteX11" fmla="*/ 9872 w 9911"/>
                  <a:gd name="connsiteY11" fmla="*/ 423 h 9930"/>
                  <a:gd name="connsiteX12" fmla="*/ 9872 w 9911"/>
                  <a:gd name="connsiteY12" fmla="*/ 423 h 9930"/>
                  <a:gd name="connsiteX13" fmla="*/ 9882 w 9911"/>
                  <a:gd name="connsiteY13" fmla="*/ 423 h 9930"/>
                  <a:gd name="connsiteX14" fmla="*/ 9882 w 9911"/>
                  <a:gd name="connsiteY14" fmla="*/ 493 h 9930"/>
                  <a:gd name="connsiteX15" fmla="*/ 9882 w 9911"/>
                  <a:gd name="connsiteY15" fmla="*/ 493 h 9930"/>
                  <a:gd name="connsiteX16" fmla="*/ 9891 w 9911"/>
                  <a:gd name="connsiteY16" fmla="*/ 563 h 9930"/>
                  <a:gd name="connsiteX17" fmla="*/ 9891 w 9911"/>
                  <a:gd name="connsiteY17" fmla="*/ 563 h 9930"/>
                  <a:gd name="connsiteX18" fmla="*/ 9891 w 9911"/>
                  <a:gd name="connsiteY18" fmla="*/ 634 h 9930"/>
                  <a:gd name="connsiteX19" fmla="*/ 9901 w 9911"/>
                  <a:gd name="connsiteY19" fmla="*/ 634 h 9930"/>
                  <a:gd name="connsiteX20" fmla="*/ 9911 w 9911"/>
                  <a:gd name="connsiteY20" fmla="*/ 704 h 9930"/>
                  <a:gd name="connsiteX21" fmla="*/ 9911 w 9911"/>
                  <a:gd name="connsiteY21" fmla="*/ 704 h 9930"/>
                  <a:gd name="connsiteX22" fmla="*/ 9901 w 9911"/>
                  <a:gd name="connsiteY22" fmla="*/ 775 h 9930"/>
                  <a:gd name="connsiteX23" fmla="*/ 9891 w 9911"/>
                  <a:gd name="connsiteY23" fmla="*/ 775 h 9930"/>
                  <a:gd name="connsiteX24" fmla="*/ 9882 w 9911"/>
                  <a:gd name="connsiteY24" fmla="*/ 845 h 9930"/>
                  <a:gd name="connsiteX25" fmla="*/ 9872 w 9911"/>
                  <a:gd name="connsiteY25" fmla="*/ 845 h 9930"/>
                  <a:gd name="connsiteX26" fmla="*/ 9872 w 9911"/>
                  <a:gd name="connsiteY26" fmla="*/ 915 h 9930"/>
                  <a:gd name="connsiteX27" fmla="*/ 9872 w 9911"/>
                  <a:gd name="connsiteY27" fmla="*/ 986 h 9930"/>
                  <a:gd name="connsiteX28" fmla="*/ 9823 w 9911"/>
                  <a:gd name="connsiteY28" fmla="*/ 1197 h 9930"/>
                  <a:gd name="connsiteX29" fmla="*/ 9803 w 9911"/>
                  <a:gd name="connsiteY29" fmla="*/ 1338 h 9930"/>
                  <a:gd name="connsiteX30" fmla="*/ 9744 w 9911"/>
                  <a:gd name="connsiteY30" fmla="*/ 1690 h 9930"/>
                  <a:gd name="connsiteX31" fmla="*/ 9733 w 9911"/>
                  <a:gd name="connsiteY31" fmla="*/ 1761 h 9930"/>
                  <a:gd name="connsiteX32" fmla="*/ 9733 w 9911"/>
                  <a:gd name="connsiteY32" fmla="*/ 1761 h 9930"/>
                  <a:gd name="connsiteX33" fmla="*/ 9733 w 9911"/>
                  <a:gd name="connsiteY33" fmla="*/ 1831 h 9930"/>
                  <a:gd name="connsiteX34" fmla="*/ 9733 w 9911"/>
                  <a:gd name="connsiteY34" fmla="*/ 1972 h 9930"/>
                  <a:gd name="connsiteX35" fmla="*/ 9733 w 9911"/>
                  <a:gd name="connsiteY35" fmla="*/ 2042 h 9930"/>
                  <a:gd name="connsiteX36" fmla="*/ 9733 w 9911"/>
                  <a:gd name="connsiteY36" fmla="*/ 2113 h 9930"/>
                  <a:gd name="connsiteX37" fmla="*/ 9733 w 9911"/>
                  <a:gd name="connsiteY37" fmla="*/ 2183 h 9930"/>
                  <a:gd name="connsiteX38" fmla="*/ 9733 w 9911"/>
                  <a:gd name="connsiteY38" fmla="*/ 2324 h 9930"/>
                  <a:gd name="connsiteX39" fmla="*/ 9733 w 9911"/>
                  <a:gd name="connsiteY39" fmla="*/ 2324 h 9930"/>
                  <a:gd name="connsiteX40" fmla="*/ 9733 w 9911"/>
                  <a:gd name="connsiteY40" fmla="*/ 2394 h 9930"/>
                  <a:gd name="connsiteX41" fmla="*/ 9723 w 9911"/>
                  <a:gd name="connsiteY41" fmla="*/ 2465 h 9930"/>
                  <a:gd name="connsiteX42" fmla="*/ 9723 w 9911"/>
                  <a:gd name="connsiteY42" fmla="*/ 2465 h 9930"/>
                  <a:gd name="connsiteX43" fmla="*/ 9713 w 9911"/>
                  <a:gd name="connsiteY43" fmla="*/ 2535 h 9930"/>
                  <a:gd name="connsiteX44" fmla="*/ 9704 w 9911"/>
                  <a:gd name="connsiteY44" fmla="*/ 2676 h 9930"/>
                  <a:gd name="connsiteX45" fmla="*/ 9694 w 9911"/>
                  <a:gd name="connsiteY45" fmla="*/ 2746 h 9930"/>
                  <a:gd name="connsiteX46" fmla="*/ 9684 w 9911"/>
                  <a:gd name="connsiteY46" fmla="*/ 2746 h 9930"/>
                  <a:gd name="connsiteX47" fmla="*/ 9674 w 9911"/>
                  <a:gd name="connsiteY47" fmla="*/ 2817 h 9930"/>
                  <a:gd name="connsiteX48" fmla="*/ 9664 w 9911"/>
                  <a:gd name="connsiteY48" fmla="*/ 2817 h 9930"/>
                  <a:gd name="connsiteX49" fmla="*/ 9634 w 9911"/>
                  <a:gd name="connsiteY49" fmla="*/ 2887 h 9930"/>
                  <a:gd name="connsiteX50" fmla="*/ 9614 w 9911"/>
                  <a:gd name="connsiteY50" fmla="*/ 2958 h 9930"/>
                  <a:gd name="connsiteX51" fmla="*/ 9594 w 9911"/>
                  <a:gd name="connsiteY51" fmla="*/ 3028 h 9930"/>
                  <a:gd name="connsiteX52" fmla="*/ 9594 w 9911"/>
                  <a:gd name="connsiteY52" fmla="*/ 3099 h 9930"/>
                  <a:gd name="connsiteX53" fmla="*/ 9594 w 9911"/>
                  <a:gd name="connsiteY53" fmla="*/ 3099 h 9930"/>
                  <a:gd name="connsiteX54" fmla="*/ 9585 w 9911"/>
                  <a:gd name="connsiteY54" fmla="*/ 3169 h 9930"/>
                  <a:gd name="connsiteX55" fmla="*/ 9585 w 9911"/>
                  <a:gd name="connsiteY55" fmla="*/ 3239 h 9930"/>
                  <a:gd name="connsiteX56" fmla="*/ 9575 w 9911"/>
                  <a:gd name="connsiteY56" fmla="*/ 3239 h 9930"/>
                  <a:gd name="connsiteX57" fmla="*/ 9575 w 9911"/>
                  <a:gd name="connsiteY57" fmla="*/ 3310 h 9930"/>
                  <a:gd name="connsiteX58" fmla="*/ 9575 w 9911"/>
                  <a:gd name="connsiteY58" fmla="*/ 3380 h 9930"/>
                  <a:gd name="connsiteX59" fmla="*/ 9575 w 9911"/>
                  <a:gd name="connsiteY59" fmla="*/ 3380 h 9930"/>
                  <a:gd name="connsiteX60" fmla="*/ 9555 w 9911"/>
                  <a:gd name="connsiteY60" fmla="*/ 3592 h 9930"/>
                  <a:gd name="connsiteX61" fmla="*/ 9555 w 9911"/>
                  <a:gd name="connsiteY61" fmla="*/ 3732 h 9930"/>
                  <a:gd name="connsiteX62" fmla="*/ 9545 w 9911"/>
                  <a:gd name="connsiteY62" fmla="*/ 3873 h 9930"/>
                  <a:gd name="connsiteX63" fmla="*/ 9535 w 9911"/>
                  <a:gd name="connsiteY63" fmla="*/ 4014 h 9930"/>
                  <a:gd name="connsiteX64" fmla="*/ 9535 w 9911"/>
                  <a:gd name="connsiteY64" fmla="*/ 4014 h 9930"/>
                  <a:gd name="connsiteX65" fmla="*/ 9535 w 9911"/>
                  <a:gd name="connsiteY65" fmla="*/ 4014 h 9930"/>
                  <a:gd name="connsiteX66" fmla="*/ 9526 w 9911"/>
                  <a:gd name="connsiteY66" fmla="*/ 4155 h 9930"/>
                  <a:gd name="connsiteX67" fmla="*/ 9506 w 9911"/>
                  <a:gd name="connsiteY67" fmla="*/ 4296 h 9930"/>
                  <a:gd name="connsiteX68" fmla="*/ 9486 w 9911"/>
                  <a:gd name="connsiteY68" fmla="*/ 4437 h 9930"/>
                  <a:gd name="connsiteX69" fmla="*/ 9486 w 9911"/>
                  <a:gd name="connsiteY69" fmla="*/ 4507 h 9930"/>
                  <a:gd name="connsiteX70" fmla="*/ 9486 w 9911"/>
                  <a:gd name="connsiteY70" fmla="*/ 4507 h 9930"/>
                  <a:gd name="connsiteX71" fmla="*/ 9476 w 9911"/>
                  <a:gd name="connsiteY71" fmla="*/ 4577 h 9930"/>
                  <a:gd name="connsiteX72" fmla="*/ 9476 w 9911"/>
                  <a:gd name="connsiteY72" fmla="*/ 4577 h 9930"/>
                  <a:gd name="connsiteX73" fmla="*/ 9476 w 9911"/>
                  <a:gd name="connsiteY73" fmla="*/ 4648 h 9930"/>
                  <a:gd name="connsiteX74" fmla="*/ 9457 w 9911"/>
                  <a:gd name="connsiteY74" fmla="*/ 4859 h 9930"/>
                  <a:gd name="connsiteX75" fmla="*/ 9437 w 9911"/>
                  <a:gd name="connsiteY75" fmla="*/ 5141 h 9930"/>
                  <a:gd name="connsiteX76" fmla="*/ 9437 w 9911"/>
                  <a:gd name="connsiteY76" fmla="*/ 5211 h 9930"/>
                  <a:gd name="connsiteX77" fmla="*/ 9437 w 9911"/>
                  <a:gd name="connsiteY77" fmla="*/ 5211 h 9930"/>
                  <a:gd name="connsiteX78" fmla="*/ 9447 w 9911"/>
                  <a:gd name="connsiteY78" fmla="*/ 5352 h 9930"/>
                  <a:gd name="connsiteX79" fmla="*/ 9447 w 9911"/>
                  <a:gd name="connsiteY79" fmla="*/ 5493 h 9930"/>
                  <a:gd name="connsiteX80" fmla="*/ 9447 w 9911"/>
                  <a:gd name="connsiteY80" fmla="*/ 5634 h 9930"/>
                  <a:gd name="connsiteX81" fmla="*/ 9437 w 9911"/>
                  <a:gd name="connsiteY81" fmla="*/ 5986 h 9930"/>
                  <a:gd name="connsiteX82" fmla="*/ 9427 w 9911"/>
                  <a:gd name="connsiteY82" fmla="*/ 6056 h 9930"/>
                  <a:gd name="connsiteX83" fmla="*/ 9427 w 9911"/>
                  <a:gd name="connsiteY83" fmla="*/ 6127 h 9930"/>
                  <a:gd name="connsiteX84" fmla="*/ 9427 w 9911"/>
                  <a:gd name="connsiteY84" fmla="*/ 6127 h 9930"/>
                  <a:gd name="connsiteX85" fmla="*/ 9427 w 9911"/>
                  <a:gd name="connsiteY85" fmla="*/ 6127 h 9930"/>
                  <a:gd name="connsiteX86" fmla="*/ 9417 w 9911"/>
                  <a:gd name="connsiteY86" fmla="*/ 6127 h 9930"/>
                  <a:gd name="connsiteX87" fmla="*/ 9417 w 9911"/>
                  <a:gd name="connsiteY87" fmla="*/ 6127 h 9930"/>
                  <a:gd name="connsiteX88" fmla="*/ 9404 w 9911"/>
                  <a:gd name="connsiteY88" fmla="*/ 6127 h 9930"/>
                  <a:gd name="connsiteX89" fmla="*/ 9363 w 9911"/>
                  <a:gd name="connsiteY89" fmla="*/ 6197 h 9930"/>
                  <a:gd name="connsiteX90" fmla="*/ 9333 w 9911"/>
                  <a:gd name="connsiteY90" fmla="*/ 6197 h 9930"/>
                  <a:gd name="connsiteX91" fmla="*/ 9323 w 9911"/>
                  <a:gd name="connsiteY91" fmla="*/ 6197 h 9930"/>
                  <a:gd name="connsiteX92" fmla="*/ 9274 w 9911"/>
                  <a:gd name="connsiteY92" fmla="*/ 6197 h 9930"/>
                  <a:gd name="connsiteX93" fmla="*/ 9225 w 9911"/>
                  <a:gd name="connsiteY93" fmla="*/ 6197 h 9930"/>
                  <a:gd name="connsiteX94" fmla="*/ 9215 w 9911"/>
                  <a:gd name="connsiteY94" fmla="*/ 6197 h 9930"/>
                  <a:gd name="connsiteX95" fmla="*/ 9215 w 9911"/>
                  <a:gd name="connsiteY95" fmla="*/ 6197 h 9930"/>
                  <a:gd name="connsiteX96" fmla="*/ 9166 w 9911"/>
                  <a:gd name="connsiteY96" fmla="*/ 6268 h 9930"/>
                  <a:gd name="connsiteX97" fmla="*/ 9096 w 9911"/>
                  <a:gd name="connsiteY97" fmla="*/ 6268 h 9930"/>
                  <a:gd name="connsiteX98" fmla="*/ 9096 w 9911"/>
                  <a:gd name="connsiteY98" fmla="*/ 6268 h 9930"/>
                  <a:gd name="connsiteX99" fmla="*/ 9096 w 9911"/>
                  <a:gd name="connsiteY99" fmla="*/ 6268 h 9930"/>
                  <a:gd name="connsiteX100" fmla="*/ 9026 w 9911"/>
                  <a:gd name="connsiteY100" fmla="*/ 6338 h 9930"/>
                  <a:gd name="connsiteX101" fmla="*/ 9006 w 9911"/>
                  <a:gd name="connsiteY101" fmla="*/ 6338 h 9930"/>
                  <a:gd name="connsiteX102" fmla="*/ 8996 w 9911"/>
                  <a:gd name="connsiteY102" fmla="*/ 6338 h 9930"/>
                  <a:gd name="connsiteX103" fmla="*/ 8957 w 9911"/>
                  <a:gd name="connsiteY103" fmla="*/ 6338 h 9930"/>
                  <a:gd name="connsiteX104" fmla="*/ 8898 w 9911"/>
                  <a:gd name="connsiteY104" fmla="*/ 6338 h 9930"/>
                  <a:gd name="connsiteX105" fmla="*/ 8888 w 9911"/>
                  <a:gd name="connsiteY105" fmla="*/ 6338 h 9930"/>
                  <a:gd name="connsiteX106" fmla="*/ 8888 w 9911"/>
                  <a:gd name="connsiteY106" fmla="*/ 6338 h 9930"/>
                  <a:gd name="connsiteX107" fmla="*/ 8878 w 9911"/>
                  <a:gd name="connsiteY107" fmla="*/ 6338 h 9930"/>
                  <a:gd name="connsiteX108" fmla="*/ 8869 w 9911"/>
                  <a:gd name="connsiteY108" fmla="*/ 6408 h 9930"/>
                  <a:gd name="connsiteX109" fmla="*/ 8849 w 9911"/>
                  <a:gd name="connsiteY109" fmla="*/ 6408 h 9930"/>
                  <a:gd name="connsiteX110" fmla="*/ 8849 w 9911"/>
                  <a:gd name="connsiteY110" fmla="*/ 6408 h 9930"/>
                  <a:gd name="connsiteX111" fmla="*/ 8839 w 9911"/>
                  <a:gd name="connsiteY111" fmla="*/ 6408 h 9930"/>
                  <a:gd name="connsiteX112" fmla="*/ 8829 w 9911"/>
                  <a:gd name="connsiteY112" fmla="*/ 6408 h 9930"/>
                  <a:gd name="connsiteX113" fmla="*/ 8810 w 9911"/>
                  <a:gd name="connsiteY113" fmla="*/ 6408 h 9930"/>
                  <a:gd name="connsiteX114" fmla="*/ 8790 w 9911"/>
                  <a:gd name="connsiteY114" fmla="*/ 6408 h 9930"/>
                  <a:gd name="connsiteX115" fmla="*/ 8780 w 9911"/>
                  <a:gd name="connsiteY115" fmla="*/ 6408 h 9930"/>
                  <a:gd name="connsiteX116" fmla="*/ 8751 w 9911"/>
                  <a:gd name="connsiteY116" fmla="*/ 6408 h 9930"/>
                  <a:gd name="connsiteX117" fmla="*/ 8741 w 9911"/>
                  <a:gd name="connsiteY117" fmla="*/ 6408 h 9930"/>
                  <a:gd name="connsiteX118" fmla="*/ 8711 w 9911"/>
                  <a:gd name="connsiteY118" fmla="*/ 6408 h 9930"/>
                  <a:gd name="connsiteX119" fmla="*/ 8700 w 9911"/>
                  <a:gd name="connsiteY119" fmla="*/ 6479 h 9930"/>
                  <a:gd name="connsiteX120" fmla="*/ 8691 w 9911"/>
                  <a:gd name="connsiteY120" fmla="*/ 6479 h 9930"/>
                  <a:gd name="connsiteX121" fmla="*/ 8572 w 9911"/>
                  <a:gd name="connsiteY121" fmla="*/ 6479 h 9930"/>
                  <a:gd name="connsiteX122" fmla="*/ 8532 w 9911"/>
                  <a:gd name="connsiteY122" fmla="*/ 6549 h 9930"/>
                  <a:gd name="connsiteX123" fmla="*/ 8463 w 9911"/>
                  <a:gd name="connsiteY123" fmla="*/ 6549 h 9930"/>
                  <a:gd name="connsiteX124" fmla="*/ 8381 w 9911"/>
                  <a:gd name="connsiteY124" fmla="*/ 6549 h 9930"/>
                  <a:gd name="connsiteX125" fmla="*/ 8381 w 9911"/>
                  <a:gd name="connsiteY125" fmla="*/ 6761 h 9930"/>
                  <a:gd name="connsiteX126" fmla="*/ 8291 w 9911"/>
                  <a:gd name="connsiteY126" fmla="*/ 6761 h 9930"/>
                  <a:gd name="connsiteX127" fmla="*/ 8291 w 9911"/>
                  <a:gd name="connsiteY127" fmla="*/ 6761 h 9930"/>
                  <a:gd name="connsiteX128" fmla="*/ 8153 w 9911"/>
                  <a:gd name="connsiteY128" fmla="*/ 6831 h 9930"/>
                  <a:gd name="connsiteX129" fmla="*/ 8112 w 9911"/>
                  <a:gd name="connsiteY129" fmla="*/ 6831 h 9930"/>
                  <a:gd name="connsiteX130" fmla="*/ 8014 w 9911"/>
                  <a:gd name="connsiteY130" fmla="*/ 6901 h 9930"/>
                  <a:gd name="connsiteX131" fmla="*/ 7905 w 9911"/>
                  <a:gd name="connsiteY131" fmla="*/ 6901 h 9930"/>
                  <a:gd name="connsiteX132" fmla="*/ 7846 w 9911"/>
                  <a:gd name="connsiteY132" fmla="*/ 6972 h 9930"/>
                  <a:gd name="connsiteX133" fmla="*/ 7777 w 9911"/>
                  <a:gd name="connsiteY133" fmla="*/ 7042 h 9930"/>
                  <a:gd name="connsiteX134" fmla="*/ 7767 w 9911"/>
                  <a:gd name="connsiteY134" fmla="*/ 7042 h 9930"/>
                  <a:gd name="connsiteX135" fmla="*/ 7698 w 9911"/>
                  <a:gd name="connsiteY135" fmla="*/ 7042 h 9930"/>
                  <a:gd name="connsiteX136" fmla="*/ 7509 w 9911"/>
                  <a:gd name="connsiteY136" fmla="*/ 7113 h 9930"/>
                  <a:gd name="connsiteX137" fmla="*/ 7368 w 9911"/>
                  <a:gd name="connsiteY137" fmla="*/ 7254 h 9930"/>
                  <a:gd name="connsiteX138" fmla="*/ 7278 w 9911"/>
                  <a:gd name="connsiteY138" fmla="*/ 7254 h 9930"/>
                  <a:gd name="connsiteX139" fmla="*/ 7259 w 9911"/>
                  <a:gd name="connsiteY139" fmla="*/ 7254 h 9930"/>
                  <a:gd name="connsiteX140" fmla="*/ 7239 w 9911"/>
                  <a:gd name="connsiteY140" fmla="*/ 7324 h 9930"/>
                  <a:gd name="connsiteX141" fmla="*/ 7229 w 9911"/>
                  <a:gd name="connsiteY141" fmla="*/ 7324 h 9930"/>
                  <a:gd name="connsiteX142" fmla="*/ 7200 w 9911"/>
                  <a:gd name="connsiteY142" fmla="*/ 7324 h 9930"/>
                  <a:gd name="connsiteX143" fmla="*/ 7190 w 9911"/>
                  <a:gd name="connsiteY143" fmla="*/ 7324 h 9930"/>
                  <a:gd name="connsiteX144" fmla="*/ 7001 w 9911"/>
                  <a:gd name="connsiteY144" fmla="*/ 7394 h 9930"/>
                  <a:gd name="connsiteX145" fmla="*/ 7001 w 9911"/>
                  <a:gd name="connsiteY145" fmla="*/ 7394 h 9930"/>
                  <a:gd name="connsiteX146" fmla="*/ 6872 w 9911"/>
                  <a:gd name="connsiteY146" fmla="*/ 7394 h 9930"/>
                  <a:gd name="connsiteX147" fmla="*/ 6862 w 9911"/>
                  <a:gd name="connsiteY147" fmla="*/ 7394 h 9930"/>
                  <a:gd name="connsiteX148" fmla="*/ 6833 w 9911"/>
                  <a:gd name="connsiteY148" fmla="*/ 7465 h 9930"/>
                  <a:gd name="connsiteX149" fmla="*/ 6803 w 9911"/>
                  <a:gd name="connsiteY149" fmla="*/ 7465 h 9930"/>
                  <a:gd name="connsiteX150" fmla="*/ 6774 w 9911"/>
                  <a:gd name="connsiteY150" fmla="*/ 7465 h 9930"/>
                  <a:gd name="connsiteX151" fmla="*/ 6764 w 9911"/>
                  <a:gd name="connsiteY151" fmla="*/ 7465 h 9930"/>
                  <a:gd name="connsiteX152" fmla="*/ 6656 w 9911"/>
                  <a:gd name="connsiteY152" fmla="*/ 7535 h 9930"/>
                  <a:gd name="connsiteX153" fmla="*/ 6585 w 9911"/>
                  <a:gd name="connsiteY153" fmla="*/ 7535 h 9930"/>
                  <a:gd name="connsiteX154" fmla="*/ 6555 w 9911"/>
                  <a:gd name="connsiteY154" fmla="*/ 7535 h 9930"/>
                  <a:gd name="connsiteX155" fmla="*/ 6497 w 9911"/>
                  <a:gd name="connsiteY155" fmla="*/ 7606 h 9930"/>
                  <a:gd name="connsiteX156" fmla="*/ 6467 w 9911"/>
                  <a:gd name="connsiteY156" fmla="*/ 7606 h 9930"/>
                  <a:gd name="connsiteX157" fmla="*/ 6375 w 9911"/>
                  <a:gd name="connsiteY157" fmla="*/ 7606 h 9930"/>
                  <a:gd name="connsiteX158" fmla="*/ 6335 w 9911"/>
                  <a:gd name="connsiteY158" fmla="*/ 7676 h 9930"/>
                  <a:gd name="connsiteX159" fmla="*/ 6285 w 9911"/>
                  <a:gd name="connsiteY159" fmla="*/ 7676 h 9930"/>
                  <a:gd name="connsiteX160" fmla="*/ 6236 w 9911"/>
                  <a:gd name="connsiteY160" fmla="*/ 7676 h 9930"/>
                  <a:gd name="connsiteX161" fmla="*/ 6206 w 9911"/>
                  <a:gd name="connsiteY161" fmla="*/ 7676 h 9930"/>
                  <a:gd name="connsiteX162" fmla="*/ 6107 w 9911"/>
                  <a:gd name="connsiteY162" fmla="*/ 7746 h 9930"/>
                  <a:gd name="connsiteX163" fmla="*/ 6048 w 9911"/>
                  <a:gd name="connsiteY163" fmla="*/ 7746 h 9930"/>
                  <a:gd name="connsiteX164" fmla="*/ 5908 w 9911"/>
                  <a:gd name="connsiteY164" fmla="*/ 7817 h 9930"/>
                  <a:gd name="connsiteX165" fmla="*/ 5899 w 9911"/>
                  <a:gd name="connsiteY165" fmla="*/ 7817 h 9930"/>
                  <a:gd name="connsiteX166" fmla="*/ 5869 w 9911"/>
                  <a:gd name="connsiteY166" fmla="*/ 7817 h 9930"/>
                  <a:gd name="connsiteX167" fmla="*/ 5722 w 9911"/>
                  <a:gd name="connsiteY167" fmla="*/ 7887 h 9930"/>
                  <a:gd name="connsiteX168" fmla="*/ 5643 w 9911"/>
                  <a:gd name="connsiteY168" fmla="*/ 7958 h 9930"/>
                  <a:gd name="connsiteX169" fmla="*/ 5603 w 9911"/>
                  <a:gd name="connsiteY169" fmla="*/ 7958 h 9930"/>
                  <a:gd name="connsiteX170" fmla="*/ 5562 w 9911"/>
                  <a:gd name="connsiteY170" fmla="*/ 7958 h 9930"/>
                  <a:gd name="connsiteX171" fmla="*/ 5533 w 9911"/>
                  <a:gd name="connsiteY171" fmla="*/ 8028 h 9930"/>
                  <a:gd name="connsiteX172" fmla="*/ 5425 w 9911"/>
                  <a:gd name="connsiteY172" fmla="*/ 8028 h 9930"/>
                  <a:gd name="connsiteX173" fmla="*/ 5404 w 9911"/>
                  <a:gd name="connsiteY173" fmla="*/ 8028 h 9930"/>
                  <a:gd name="connsiteX174" fmla="*/ 5381 w 9911"/>
                  <a:gd name="connsiteY174" fmla="*/ 8028 h 9930"/>
                  <a:gd name="connsiteX175" fmla="*/ 5371 w 9911"/>
                  <a:gd name="connsiteY175" fmla="*/ 8028 h 9930"/>
                  <a:gd name="connsiteX176" fmla="*/ 5332 w 9911"/>
                  <a:gd name="connsiteY176" fmla="*/ 8099 h 9930"/>
                  <a:gd name="connsiteX177" fmla="*/ 5283 w 9911"/>
                  <a:gd name="connsiteY177" fmla="*/ 8099 h 9930"/>
                  <a:gd name="connsiteX178" fmla="*/ 5134 w 9911"/>
                  <a:gd name="connsiteY178" fmla="*/ 8169 h 9930"/>
                  <a:gd name="connsiteX179" fmla="*/ 5125 w 9911"/>
                  <a:gd name="connsiteY179" fmla="*/ 8169 h 9930"/>
                  <a:gd name="connsiteX180" fmla="*/ 5125 w 9911"/>
                  <a:gd name="connsiteY180" fmla="*/ 8169 h 9930"/>
                  <a:gd name="connsiteX181" fmla="*/ 5114 w 9911"/>
                  <a:gd name="connsiteY181" fmla="*/ 8169 h 9930"/>
                  <a:gd name="connsiteX182" fmla="*/ 5114 w 9911"/>
                  <a:gd name="connsiteY182" fmla="*/ 8239 h 9930"/>
                  <a:gd name="connsiteX183" fmla="*/ 5045 w 9911"/>
                  <a:gd name="connsiteY183" fmla="*/ 8239 h 9930"/>
                  <a:gd name="connsiteX184" fmla="*/ 4956 w 9911"/>
                  <a:gd name="connsiteY184" fmla="*/ 8239 h 9930"/>
                  <a:gd name="connsiteX185" fmla="*/ 4896 w 9911"/>
                  <a:gd name="connsiteY185" fmla="*/ 8310 h 9930"/>
                  <a:gd name="connsiteX186" fmla="*/ 4817 w 9911"/>
                  <a:gd name="connsiteY186" fmla="*/ 8310 h 9930"/>
                  <a:gd name="connsiteX187" fmla="*/ 4748 w 9911"/>
                  <a:gd name="connsiteY187" fmla="*/ 8310 h 9930"/>
                  <a:gd name="connsiteX188" fmla="*/ 4619 w 9911"/>
                  <a:gd name="connsiteY188" fmla="*/ 8380 h 9930"/>
                  <a:gd name="connsiteX189" fmla="*/ 4480 w 9911"/>
                  <a:gd name="connsiteY189" fmla="*/ 8451 h 9930"/>
                  <a:gd name="connsiteX190" fmla="*/ 4441 w 9911"/>
                  <a:gd name="connsiteY190" fmla="*/ 8451 h 9930"/>
                  <a:gd name="connsiteX191" fmla="*/ 4401 w 9911"/>
                  <a:gd name="connsiteY191" fmla="*/ 8451 h 9930"/>
                  <a:gd name="connsiteX192" fmla="*/ 4319 w 9911"/>
                  <a:gd name="connsiteY192" fmla="*/ 8521 h 9930"/>
                  <a:gd name="connsiteX193" fmla="*/ 4180 w 9911"/>
                  <a:gd name="connsiteY193" fmla="*/ 8521 h 9930"/>
                  <a:gd name="connsiteX194" fmla="*/ 4151 w 9911"/>
                  <a:gd name="connsiteY194" fmla="*/ 8521 h 9930"/>
                  <a:gd name="connsiteX195" fmla="*/ 4052 w 9911"/>
                  <a:gd name="connsiteY195" fmla="*/ 8592 h 9930"/>
                  <a:gd name="connsiteX196" fmla="*/ 4052 w 9911"/>
                  <a:gd name="connsiteY196" fmla="*/ 8592 h 9930"/>
                  <a:gd name="connsiteX197" fmla="*/ 4022 w 9911"/>
                  <a:gd name="connsiteY197" fmla="*/ 8592 h 9930"/>
                  <a:gd name="connsiteX198" fmla="*/ 4002 w 9911"/>
                  <a:gd name="connsiteY198" fmla="*/ 8592 h 9930"/>
                  <a:gd name="connsiteX199" fmla="*/ 3953 w 9911"/>
                  <a:gd name="connsiteY199" fmla="*/ 8592 h 9930"/>
                  <a:gd name="connsiteX200" fmla="*/ 3934 w 9911"/>
                  <a:gd name="connsiteY200" fmla="*/ 8592 h 9930"/>
                  <a:gd name="connsiteX201" fmla="*/ 3934 w 9911"/>
                  <a:gd name="connsiteY201" fmla="*/ 8662 h 9930"/>
                  <a:gd name="connsiteX202" fmla="*/ 3924 w 9911"/>
                  <a:gd name="connsiteY202" fmla="*/ 8662 h 9930"/>
                  <a:gd name="connsiteX203" fmla="*/ 3884 w 9911"/>
                  <a:gd name="connsiteY203" fmla="*/ 8662 h 9930"/>
                  <a:gd name="connsiteX204" fmla="*/ 3844 w 9911"/>
                  <a:gd name="connsiteY204" fmla="*/ 8662 h 9930"/>
                  <a:gd name="connsiteX205" fmla="*/ 3834 w 9911"/>
                  <a:gd name="connsiteY205" fmla="*/ 8662 h 9930"/>
                  <a:gd name="connsiteX206" fmla="*/ 3785 w 9911"/>
                  <a:gd name="connsiteY206" fmla="*/ 8662 h 9930"/>
                  <a:gd name="connsiteX207" fmla="*/ 3686 w 9911"/>
                  <a:gd name="connsiteY207" fmla="*/ 8732 h 9930"/>
                  <a:gd name="connsiteX208" fmla="*/ 3676 w 9911"/>
                  <a:gd name="connsiteY208" fmla="*/ 8732 h 9930"/>
                  <a:gd name="connsiteX209" fmla="*/ 3596 w 9911"/>
                  <a:gd name="connsiteY209" fmla="*/ 8732 h 9930"/>
                  <a:gd name="connsiteX210" fmla="*/ 3537 w 9911"/>
                  <a:gd name="connsiteY210" fmla="*/ 8803 h 9930"/>
                  <a:gd name="connsiteX211" fmla="*/ 3296 w 9911"/>
                  <a:gd name="connsiteY211" fmla="*/ 8873 h 9930"/>
                  <a:gd name="connsiteX212" fmla="*/ 3267 w 9911"/>
                  <a:gd name="connsiteY212" fmla="*/ 8873 h 9930"/>
                  <a:gd name="connsiteX213" fmla="*/ 3257 w 9911"/>
                  <a:gd name="connsiteY213" fmla="*/ 8873 h 9930"/>
                  <a:gd name="connsiteX214" fmla="*/ 3218 w 9911"/>
                  <a:gd name="connsiteY214" fmla="*/ 8873 h 9930"/>
                  <a:gd name="connsiteX215" fmla="*/ 3188 w 9911"/>
                  <a:gd name="connsiteY215" fmla="*/ 8944 h 9930"/>
                  <a:gd name="connsiteX216" fmla="*/ 3029 w 9911"/>
                  <a:gd name="connsiteY216" fmla="*/ 9014 h 9930"/>
                  <a:gd name="connsiteX217" fmla="*/ 3019 w 9911"/>
                  <a:gd name="connsiteY217" fmla="*/ 9014 h 9930"/>
                  <a:gd name="connsiteX218" fmla="*/ 2901 w 9911"/>
                  <a:gd name="connsiteY218" fmla="*/ 9014 h 9930"/>
                  <a:gd name="connsiteX219" fmla="*/ 2753 w 9911"/>
                  <a:gd name="connsiteY219" fmla="*/ 9085 h 9930"/>
                  <a:gd name="connsiteX220" fmla="*/ 2515 w 9911"/>
                  <a:gd name="connsiteY220" fmla="*/ 9155 h 9930"/>
                  <a:gd name="connsiteX221" fmla="*/ 2404 w 9911"/>
                  <a:gd name="connsiteY221" fmla="*/ 9225 h 9930"/>
                  <a:gd name="connsiteX222" fmla="*/ 2395 w 9911"/>
                  <a:gd name="connsiteY222" fmla="*/ 9225 h 9930"/>
                  <a:gd name="connsiteX223" fmla="*/ 2313 w 9911"/>
                  <a:gd name="connsiteY223" fmla="*/ 9225 h 9930"/>
                  <a:gd name="connsiteX224" fmla="*/ 2264 w 9911"/>
                  <a:gd name="connsiteY224" fmla="*/ 9225 h 9930"/>
                  <a:gd name="connsiteX225" fmla="*/ 2234 w 9911"/>
                  <a:gd name="connsiteY225" fmla="*/ 9296 h 9930"/>
                  <a:gd name="connsiteX226" fmla="*/ 2215 w 9911"/>
                  <a:gd name="connsiteY226" fmla="*/ 9296 h 9930"/>
                  <a:gd name="connsiteX227" fmla="*/ 2185 w 9911"/>
                  <a:gd name="connsiteY227" fmla="*/ 9296 h 9930"/>
                  <a:gd name="connsiteX228" fmla="*/ 2175 w 9911"/>
                  <a:gd name="connsiteY228" fmla="*/ 9296 h 9930"/>
                  <a:gd name="connsiteX229" fmla="*/ 2146 w 9911"/>
                  <a:gd name="connsiteY229" fmla="*/ 9296 h 9930"/>
                  <a:gd name="connsiteX230" fmla="*/ 2135 w 9911"/>
                  <a:gd name="connsiteY230" fmla="*/ 9296 h 9930"/>
                  <a:gd name="connsiteX231" fmla="*/ 2125 w 9911"/>
                  <a:gd name="connsiteY231" fmla="*/ 9296 h 9930"/>
                  <a:gd name="connsiteX232" fmla="*/ 2095 w 9911"/>
                  <a:gd name="connsiteY232" fmla="*/ 9296 h 9930"/>
                  <a:gd name="connsiteX233" fmla="*/ 2085 w 9911"/>
                  <a:gd name="connsiteY233" fmla="*/ 9296 h 9930"/>
                  <a:gd name="connsiteX234" fmla="*/ 2055 w 9911"/>
                  <a:gd name="connsiteY234" fmla="*/ 9366 h 9930"/>
                  <a:gd name="connsiteX235" fmla="*/ 2045 w 9911"/>
                  <a:gd name="connsiteY235" fmla="*/ 9366 h 9930"/>
                  <a:gd name="connsiteX236" fmla="*/ 2045 w 9911"/>
                  <a:gd name="connsiteY236" fmla="*/ 9366 h 9930"/>
                  <a:gd name="connsiteX237" fmla="*/ 2006 w 9911"/>
                  <a:gd name="connsiteY237" fmla="*/ 9366 h 9930"/>
                  <a:gd name="connsiteX238" fmla="*/ 1996 w 9911"/>
                  <a:gd name="connsiteY238" fmla="*/ 9366 h 9930"/>
                  <a:gd name="connsiteX239" fmla="*/ 1967 w 9911"/>
                  <a:gd name="connsiteY239" fmla="*/ 9366 h 9930"/>
                  <a:gd name="connsiteX240" fmla="*/ 1927 w 9911"/>
                  <a:gd name="connsiteY240" fmla="*/ 9366 h 9930"/>
                  <a:gd name="connsiteX241" fmla="*/ 1898 w 9911"/>
                  <a:gd name="connsiteY241" fmla="*/ 9366 h 9930"/>
                  <a:gd name="connsiteX242" fmla="*/ 1849 w 9911"/>
                  <a:gd name="connsiteY242" fmla="*/ 9437 h 9930"/>
                  <a:gd name="connsiteX243" fmla="*/ 1749 w 9911"/>
                  <a:gd name="connsiteY243" fmla="*/ 9437 h 9930"/>
                  <a:gd name="connsiteX244" fmla="*/ 1730 w 9911"/>
                  <a:gd name="connsiteY244" fmla="*/ 9437 h 9930"/>
                  <a:gd name="connsiteX245" fmla="*/ 1671 w 9911"/>
                  <a:gd name="connsiteY245" fmla="*/ 9437 h 9930"/>
                  <a:gd name="connsiteX246" fmla="*/ 1602 w 9911"/>
                  <a:gd name="connsiteY246" fmla="*/ 9437 h 9930"/>
                  <a:gd name="connsiteX247" fmla="*/ 1482 w 9911"/>
                  <a:gd name="connsiteY247" fmla="*/ 9437 h 9930"/>
                  <a:gd name="connsiteX248" fmla="*/ 1412 w 9911"/>
                  <a:gd name="connsiteY248" fmla="*/ 9437 h 9930"/>
                  <a:gd name="connsiteX249" fmla="*/ 1382 w 9911"/>
                  <a:gd name="connsiteY249" fmla="*/ 9437 h 9930"/>
                  <a:gd name="connsiteX250" fmla="*/ 1339 w 9911"/>
                  <a:gd name="connsiteY250" fmla="*/ 9437 h 9930"/>
                  <a:gd name="connsiteX251" fmla="*/ 1270 w 9911"/>
                  <a:gd name="connsiteY251" fmla="*/ 9507 h 9930"/>
                  <a:gd name="connsiteX252" fmla="*/ 1133 w 9911"/>
                  <a:gd name="connsiteY252" fmla="*/ 9507 h 9930"/>
                  <a:gd name="connsiteX253" fmla="*/ 1113 w 9911"/>
                  <a:gd name="connsiteY253" fmla="*/ 9577 h 9930"/>
                  <a:gd name="connsiteX254" fmla="*/ 1023 w 9911"/>
                  <a:gd name="connsiteY254" fmla="*/ 9577 h 9930"/>
                  <a:gd name="connsiteX255" fmla="*/ 855 w 9911"/>
                  <a:gd name="connsiteY255" fmla="*/ 9648 h 9930"/>
                  <a:gd name="connsiteX256" fmla="*/ 746 w 9911"/>
                  <a:gd name="connsiteY256" fmla="*/ 9648 h 9930"/>
                  <a:gd name="connsiteX257" fmla="*/ 638 w 9911"/>
                  <a:gd name="connsiteY257" fmla="*/ 9718 h 9930"/>
                  <a:gd name="connsiteX258" fmla="*/ 470 w 9911"/>
                  <a:gd name="connsiteY258" fmla="*/ 9789 h 9930"/>
                  <a:gd name="connsiteX259" fmla="*/ 460 w 9911"/>
                  <a:gd name="connsiteY259" fmla="*/ 9789 h 9930"/>
                  <a:gd name="connsiteX260" fmla="*/ 357 w 9911"/>
                  <a:gd name="connsiteY260" fmla="*/ 9789 h 9930"/>
                  <a:gd name="connsiteX261" fmla="*/ 326 w 9911"/>
                  <a:gd name="connsiteY261" fmla="*/ 9789 h 9930"/>
                  <a:gd name="connsiteX262" fmla="*/ 297 w 9911"/>
                  <a:gd name="connsiteY262" fmla="*/ 9859 h 9930"/>
                  <a:gd name="connsiteX263" fmla="*/ 297 w 9911"/>
                  <a:gd name="connsiteY263" fmla="*/ 9859 h 9930"/>
                  <a:gd name="connsiteX264" fmla="*/ 149 w 9911"/>
                  <a:gd name="connsiteY264" fmla="*/ 9930 h 9930"/>
                  <a:gd name="connsiteX265" fmla="*/ 0 w 9911"/>
                  <a:gd name="connsiteY265" fmla="*/ 9930 h 9930"/>
                  <a:gd name="connsiteX0" fmla="*/ 9770 w 9850"/>
                  <a:gd name="connsiteY0" fmla="*/ 0 h 10000"/>
                  <a:gd name="connsiteX1" fmla="*/ 9770 w 9850"/>
                  <a:gd name="connsiteY1" fmla="*/ 0 h 10000"/>
                  <a:gd name="connsiteX2" fmla="*/ 9780 w 9850"/>
                  <a:gd name="connsiteY2" fmla="*/ 70 h 10000"/>
                  <a:gd name="connsiteX3" fmla="*/ 9780 w 9850"/>
                  <a:gd name="connsiteY3" fmla="*/ 70 h 10000"/>
                  <a:gd name="connsiteX4" fmla="*/ 9790 w 9850"/>
                  <a:gd name="connsiteY4" fmla="*/ 142 h 10000"/>
                  <a:gd name="connsiteX5" fmla="*/ 9790 w 9850"/>
                  <a:gd name="connsiteY5" fmla="*/ 142 h 10000"/>
                  <a:gd name="connsiteX6" fmla="*/ 9790 w 9850"/>
                  <a:gd name="connsiteY6" fmla="*/ 212 h 10000"/>
                  <a:gd name="connsiteX7" fmla="*/ 9801 w 9850"/>
                  <a:gd name="connsiteY7" fmla="*/ 212 h 10000"/>
                  <a:gd name="connsiteX8" fmla="*/ 9801 w 9850"/>
                  <a:gd name="connsiteY8" fmla="*/ 284 h 10000"/>
                  <a:gd name="connsiteX9" fmla="*/ 9801 w 9850"/>
                  <a:gd name="connsiteY9" fmla="*/ 354 h 10000"/>
                  <a:gd name="connsiteX10" fmla="*/ 9811 w 9850"/>
                  <a:gd name="connsiteY10" fmla="*/ 426 h 10000"/>
                  <a:gd name="connsiteX11" fmla="*/ 9811 w 9850"/>
                  <a:gd name="connsiteY11" fmla="*/ 426 h 10000"/>
                  <a:gd name="connsiteX12" fmla="*/ 9811 w 9850"/>
                  <a:gd name="connsiteY12" fmla="*/ 426 h 10000"/>
                  <a:gd name="connsiteX13" fmla="*/ 9821 w 9850"/>
                  <a:gd name="connsiteY13" fmla="*/ 426 h 10000"/>
                  <a:gd name="connsiteX14" fmla="*/ 9821 w 9850"/>
                  <a:gd name="connsiteY14" fmla="*/ 496 h 10000"/>
                  <a:gd name="connsiteX15" fmla="*/ 9821 w 9850"/>
                  <a:gd name="connsiteY15" fmla="*/ 496 h 10000"/>
                  <a:gd name="connsiteX16" fmla="*/ 9830 w 9850"/>
                  <a:gd name="connsiteY16" fmla="*/ 567 h 10000"/>
                  <a:gd name="connsiteX17" fmla="*/ 9830 w 9850"/>
                  <a:gd name="connsiteY17" fmla="*/ 567 h 10000"/>
                  <a:gd name="connsiteX18" fmla="*/ 9830 w 9850"/>
                  <a:gd name="connsiteY18" fmla="*/ 638 h 10000"/>
                  <a:gd name="connsiteX19" fmla="*/ 9840 w 9850"/>
                  <a:gd name="connsiteY19" fmla="*/ 638 h 10000"/>
                  <a:gd name="connsiteX20" fmla="*/ 9850 w 9850"/>
                  <a:gd name="connsiteY20" fmla="*/ 709 h 10000"/>
                  <a:gd name="connsiteX21" fmla="*/ 9850 w 9850"/>
                  <a:gd name="connsiteY21" fmla="*/ 709 h 10000"/>
                  <a:gd name="connsiteX22" fmla="*/ 9840 w 9850"/>
                  <a:gd name="connsiteY22" fmla="*/ 780 h 10000"/>
                  <a:gd name="connsiteX23" fmla="*/ 9830 w 9850"/>
                  <a:gd name="connsiteY23" fmla="*/ 780 h 10000"/>
                  <a:gd name="connsiteX24" fmla="*/ 9821 w 9850"/>
                  <a:gd name="connsiteY24" fmla="*/ 851 h 10000"/>
                  <a:gd name="connsiteX25" fmla="*/ 9811 w 9850"/>
                  <a:gd name="connsiteY25" fmla="*/ 851 h 10000"/>
                  <a:gd name="connsiteX26" fmla="*/ 9811 w 9850"/>
                  <a:gd name="connsiteY26" fmla="*/ 921 h 10000"/>
                  <a:gd name="connsiteX27" fmla="*/ 9811 w 9850"/>
                  <a:gd name="connsiteY27" fmla="*/ 993 h 10000"/>
                  <a:gd name="connsiteX28" fmla="*/ 9761 w 9850"/>
                  <a:gd name="connsiteY28" fmla="*/ 1205 h 10000"/>
                  <a:gd name="connsiteX29" fmla="*/ 9741 w 9850"/>
                  <a:gd name="connsiteY29" fmla="*/ 1347 h 10000"/>
                  <a:gd name="connsiteX30" fmla="*/ 9682 w 9850"/>
                  <a:gd name="connsiteY30" fmla="*/ 1702 h 10000"/>
                  <a:gd name="connsiteX31" fmla="*/ 9670 w 9850"/>
                  <a:gd name="connsiteY31" fmla="*/ 1773 h 10000"/>
                  <a:gd name="connsiteX32" fmla="*/ 9670 w 9850"/>
                  <a:gd name="connsiteY32" fmla="*/ 1773 h 10000"/>
                  <a:gd name="connsiteX33" fmla="*/ 9670 w 9850"/>
                  <a:gd name="connsiteY33" fmla="*/ 1844 h 10000"/>
                  <a:gd name="connsiteX34" fmla="*/ 9670 w 9850"/>
                  <a:gd name="connsiteY34" fmla="*/ 1986 h 10000"/>
                  <a:gd name="connsiteX35" fmla="*/ 9670 w 9850"/>
                  <a:gd name="connsiteY35" fmla="*/ 2056 h 10000"/>
                  <a:gd name="connsiteX36" fmla="*/ 9670 w 9850"/>
                  <a:gd name="connsiteY36" fmla="*/ 2128 h 10000"/>
                  <a:gd name="connsiteX37" fmla="*/ 9670 w 9850"/>
                  <a:gd name="connsiteY37" fmla="*/ 2198 h 10000"/>
                  <a:gd name="connsiteX38" fmla="*/ 9670 w 9850"/>
                  <a:gd name="connsiteY38" fmla="*/ 2340 h 10000"/>
                  <a:gd name="connsiteX39" fmla="*/ 9670 w 9850"/>
                  <a:gd name="connsiteY39" fmla="*/ 2340 h 10000"/>
                  <a:gd name="connsiteX40" fmla="*/ 9670 w 9850"/>
                  <a:gd name="connsiteY40" fmla="*/ 2411 h 10000"/>
                  <a:gd name="connsiteX41" fmla="*/ 9660 w 9850"/>
                  <a:gd name="connsiteY41" fmla="*/ 2482 h 10000"/>
                  <a:gd name="connsiteX42" fmla="*/ 9660 w 9850"/>
                  <a:gd name="connsiteY42" fmla="*/ 2482 h 10000"/>
                  <a:gd name="connsiteX43" fmla="*/ 9650 w 9850"/>
                  <a:gd name="connsiteY43" fmla="*/ 2553 h 10000"/>
                  <a:gd name="connsiteX44" fmla="*/ 9641 w 9850"/>
                  <a:gd name="connsiteY44" fmla="*/ 2695 h 10000"/>
                  <a:gd name="connsiteX45" fmla="*/ 9631 w 9850"/>
                  <a:gd name="connsiteY45" fmla="*/ 2765 h 10000"/>
                  <a:gd name="connsiteX46" fmla="*/ 9621 w 9850"/>
                  <a:gd name="connsiteY46" fmla="*/ 2765 h 10000"/>
                  <a:gd name="connsiteX47" fmla="*/ 9611 w 9850"/>
                  <a:gd name="connsiteY47" fmla="*/ 2837 h 10000"/>
                  <a:gd name="connsiteX48" fmla="*/ 9601 w 9850"/>
                  <a:gd name="connsiteY48" fmla="*/ 2837 h 10000"/>
                  <a:gd name="connsiteX49" fmla="*/ 9571 w 9850"/>
                  <a:gd name="connsiteY49" fmla="*/ 2907 h 10000"/>
                  <a:gd name="connsiteX50" fmla="*/ 9550 w 9850"/>
                  <a:gd name="connsiteY50" fmla="*/ 2979 h 10000"/>
                  <a:gd name="connsiteX51" fmla="*/ 9530 w 9850"/>
                  <a:gd name="connsiteY51" fmla="*/ 3049 h 10000"/>
                  <a:gd name="connsiteX52" fmla="*/ 9530 w 9850"/>
                  <a:gd name="connsiteY52" fmla="*/ 3121 h 10000"/>
                  <a:gd name="connsiteX53" fmla="*/ 9530 w 9850"/>
                  <a:gd name="connsiteY53" fmla="*/ 3121 h 10000"/>
                  <a:gd name="connsiteX54" fmla="*/ 9521 w 9850"/>
                  <a:gd name="connsiteY54" fmla="*/ 3191 h 10000"/>
                  <a:gd name="connsiteX55" fmla="*/ 9521 w 9850"/>
                  <a:gd name="connsiteY55" fmla="*/ 3262 h 10000"/>
                  <a:gd name="connsiteX56" fmla="*/ 9511 w 9850"/>
                  <a:gd name="connsiteY56" fmla="*/ 3262 h 10000"/>
                  <a:gd name="connsiteX57" fmla="*/ 9511 w 9850"/>
                  <a:gd name="connsiteY57" fmla="*/ 3333 h 10000"/>
                  <a:gd name="connsiteX58" fmla="*/ 9511 w 9850"/>
                  <a:gd name="connsiteY58" fmla="*/ 3404 h 10000"/>
                  <a:gd name="connsiteX59" fmla="*/ 9511 w 9850"/>
                  <a:gd name="connsiteY59" fmla="*/ 3404 h 10000"/>
                  <a:gd name="connsiteX60" fmla="*/ 9491 w 9850"/>
                  <a:gd name="connsiteY60" fmla="*/ 3617 h 10000"/>
                  <a:gd name="connsiteX61" fmla="*/ 9491 w 9850"/>
                  <a:gd name="connsiteY61" fmla="*/ 3758 h 10000"/>
                  <a:gd name="connsiteX62" fmla="*/ 9481 w 9850"/>
                  <a:gd name="connsiteY62" fmla="*/ 3900 h 10000"/>
                  <a:gd name="connsiteX63" fmla="*/ 9471 w 9850"/>
                  <a:gd name="connsiteY63" fmla="*/ 4042 h 10000"/>
                  <a:gd name="connsiteX64" fmla="*/ 9471 w 9850"/>
                  <a:gd name="connsiteY64" fmla="*/ 4042 h 10000"/>
                  <a:gd name="connsiteX65" fmla="*/ 9471 w 9850"/>
                  <a:gd name="connsiteY65" fmla="*/ 4042 h 10000"/>
                  <a:gd name="connsiteX66" fmla="*/ 9462 w 9850"/>
                  <a:gd name="connsiteY66" fmla="*/ 4184 h 10000"/>
                  <a:gd name="connsiteX67" fmla="*/ 9441 w 9850"/>
                  <a:gd name="connsiteY67" fmla="*/ 4326 h 10000"/>
                  <a:gd name="connsiteX68" fmla="*/ 9421 w 9850"/>
                  <a:gd name="connsiteY68" fmla="*/ 4468 h 10000"/>
                  <a:gd name="connsiteX69" fmla="*/ 9421 w 9850"/>
                  <a:gd name="connsiteY69" fmla="*/ 4539 h 10000"/>
                  <a:gd name="connsiteX70" fmla="*/ 9421 w 9850"/>
                  <a:gd name="connsiteY70" fmla="*/ 4539 h 10000"/>
                  <a:gd name="connsiteX71" fmla="*/ 9411 w 9850"/>
                  <a:gd name="connsiteY71" fmla="*/ 4609 h 10000"/>
                  <a:gd name="connsiteX72" fmla="*/ 9411 w 9850"/>
                  <a:gd name="connsiteY72" fmla="*/ 4609 h 10000"/>
                  <a:gd name="connsiteX73" fmla="*/ 9411 w 9850"/>
                  <a:gd name="connsiteY73" fmla="*/ 4681 h 10000"/>
                  <a:gd name="connsiteX74" fmla="*/ 9392 w 9850"/>
                  <a:gd name="connsiteY74" fmla="*/ 4893 h 10000"/>
                  <a:gd name="connsiteX75" fmla="*/ 9372 w 9850"/>
                  <a:gd name="connsiteY75" fmla="*/ 5177 h 10000"/>
                  <a:gd name="connsiteX76" fmla="*/ 9372 w 9850"/>
                  <a:gd name="connsiteY76" fmla="*/ 5248 h 10000"/>
                  <a:gd name="connsiteX77" fmla="*/ 9372 w 9850"/>
                  <a:gd name="connsiteY77" fmla="*/ 5248 h 10000"/>
                  <a:gd name="connsiteX78" fmla="*/ 9382 w 9850"/>
                  <a:gd name="connsiteY78" fmla="*/ 5390 h 10000"/>
                  <a:gd name="connsiteX79" fmla="*/ 9382 w 9850"/>
                  <a:gd name="connsiteY79" fmla="*/ 5532 h 10000"/>
                  <a:gd name="connsiteX80" fmla="*/ 9382 w 9850"/>
                  <a:gd name="connsiteY80" fmla="*/ 5674 h 10000"/>
                  <a:gd name="connsiteX81" fmla="*/ 9372 w 9850"/>
                  <a:gd name="connsiteY81" fmla="*/ 6028 h 10000"/>
                  <a:gd name="connsiteX82" fmla="*/ 9362 w 9850"/>
                  <a:gd name="connsiteY82" fmla="*/ 6099 h 10000"/>
                  <a:gd name="connsiteX83" fmla="*/ 9362 w 9850"/>
                  <a:gd name="connsiteY83" fmla="*/ 6170 h 10000"/>
                  <a:gd name="connsiteX84" fmla="*/ 9362 w 9850"/>
                  <a:gd name="connsiteY84" fmla="*/ 6170 h 10000"/>
                  <a:gd name="connsiteX85" fmla="*/ 9362 w 9850"/>
                  <a:gd name="connsiteY85" fmla="*/ 6170 h 10000"/>
                  <a:gd name="connsiteX86" fmla="*/ 9352 w 9850"/>
                  <a:gd name="connsiteY86" fmla="*/ 6170 h 10000"/>
                  <a:gd name="connsiteX87" fmla="*/ 9352 w 9850"/>
                  <a:gd name="connsiteY87" fmla="*/ 6170 h 10000"/>
                  <a:gd name="connsiteX88" fmla="*/ 9338 w 9850"/>
                  <a:gd name="connsiteY88" fmla="*/ 6170 h 10000"/>
                  <a:gd name="connsiteX89" fmla="*/ 9297 w 9850"/>
                  <a:gd name="connsiteY89" fmla="*/ 6241 h 10000"/>
                  <a:gd name="connsiteX90" fmla="*/ 9267 w 9850"/>
                  <a:gd name="connsiteY90" fmla="*/ 6241 h 10000"/>
                  <a:gd name="connsiteX91" fmla="*/ 9257 w 9850"/>
                  <a:gd name="connsiteY91" fmla="*/ 6241 h 10000"/>
                  <a:gd name="connsiteX92" fmla="*/ 9207 w 9850"/>
                  <a:gd name="connsiteY92" fmla="*/ 6241 h 10000"/>
                  <a:gd name="connsiteX93" fmla="*/ 9158 w 9850"/>
                  <a:gd name="connsiteY93" fmla="*/ 6241 h 10000"/>
                  <a:gd name="connsiteX94" fmla="*/ 9148 w 9850"/>
                  <a:gd name="connsiteY94" fmla="*/ 6241 h 10000"/>
                  <a:gd name="connsiteX95" fmla="*/ 9148 w 9850"/>
                  <a:gd name="connsiteY95" fmla="*/ 6241 h 10000"/>
                  <a:gd name="connsiteX96" fmla="*/ 9098 w 9850"/>
                  <a:gd name="connsiteY96" fmla="*/ 6312 h 10000"/>
                  <a:gd name="connsiteX97" fmla="*/ 9028 w 9850"/>
                  <a:gd name="connsiteY97" fmla="*/ 6312 h 10000"/>
                  <a:gd name="connsiteX98" fmla="*/ 9028 w 9850"/>
                  <a:gd name="connsiteY98" fmla="*/ 6312 h 10000"/>
                  <a:gd name="connsiteX99" fmla="*/ 9028 w 9850"/>
                  <a:gd name="connsiteY99" fmla="*/ 6312 h 10000"/>
                  <a:gd name="connsiteX100" fmla="*/ 8957 w 9850"/>
                  <a:gd name="connsiteY100" fmla="*/ 6383 h 10000"/>
                  <a:gd name="connsiteX101" fmla="*/ 8937 w 9850"/>
                  <a:gd name="connsiteY101" fmla="*/ 6383 h 10000"/>
                  <a:gd name="connsiteX102" fmla="*/ 8927 w 9850"/>
                  <a:gd name="connsiteY102" fmla="*/ 6383 h 10000"/>
                  <a:gd name="connsiteX103" fmla="*/ 8887 w 9850"/>
                  <a:gd name="connsiteY103" fmla="*/ 6383 h 10000"/>
                  <a:gd name="connsiteX104" fmla="*/ 8828 w 9850"/>
                  <a:gd name="connsiteY104" fmla="*/ 6383 h 10000"/>
                  <a:gd name="connsiteX105" fmla="*/ 8818 w 9850"/>
                  <a:gd name="connsiteY105" fmla="*/ 6383 h 10000"/>
                  <a:gd name="connsiteX106" fmla="*/ 8818 w 9850"/>
                  <a:gd name="connsiteY106" fmla="*/ 6383 h 10000"/>
                  <a:gd name="connsiteX107" fmla="*/ 8808 w 9850"/>
                  <a:gd name="connsiteY107" fmla="*/ 6383 h 10000"/>
                  <a:gd name="connsiteX108" fmla="*/ 8799 w 9850"/>
                  <a:gd name="connsiteY108" fmla="*/ 6453 h 10000"/>
                  <a:gd name="connsiteX109" fmla="*/ 8778 w 9850"/>
                  <a:gd name="connsiteY109" fmla="*/ 6453 h 10000"/>
                  <a:gd name="connsiteX110" fmla="*/ 8778 w 9850"/>
                  <a:gd name="connsiteY110" fmla="*/ 6453 h 10000"/>
                  <a:gd name="connsiteX111" fmla="*/ 8768 w 9850"/>
                  <a:gd name="connsiteY111" fmla="*/ 6453 h 10000"/>
                  <a:gd name="connsiteX112" fmla="*/ 8758 w 9850"/>
                  <a:gd name="connsiteY112" fmla="*/ 6453 h 10000"/>
                  <a:gd name="connsiteX113" fmla="*/ 8739 w 9850"/>
                  <a:gd name="connsiteY113" fmla="*/ 6453 h 10000"/>
                  <a:gd name="connsiteX114" fmla="*/ 8719 w 9850"/>
                  <a:gd name="connsiteY114" fmla="*/ 6453 h 10000"/>
                  <a:gd name="connsiteX115" fmla="*/ 8709 w 9850"/>
                  <a:gd name="connsiteY115" fmla="*/ 6453 h 10000"/>
                  <a:gd name="connsiteX116" fmla="*/ 8680 w 9850"/>
                  <a:gd name="connsiteY116" fmla="*/ 6453 h 10000"/>
                  <a:gd name="connsiteX117" fmla="*/ 8669 w 9850"/>
                  <a:gd name="connsiteY117" fmla="*/ 6453 h 10000"/>
                  <a:gd name="connsiteX118" fmla="*/ 8639 w 9850"/>
                  <a:gd name="connsiteY118" fmla="*/ 6453 h 10000"/>
                  <a:gd name="connsiteX119" fmla="*/ 8628 w 9850"/>
                  <a:gd name="connsiteY119" fmla="*/ 6525 h 10000"/>
                  <a:gd name="connsiteX120" fmla="*/ 8619 w 9850"/>
                  <a:gd name="connsiteY120" fmla="*/ 6525 h 10000"/>
                  <a:gd name="connsiteX121" fmla="*/ 8499 w 9850"/>
                  <a:gd name="connsiteY121" fmla="*/ 6525 h 10000"/>
                  <a:gd name="connsiteX122" fmla="*/ 8459 w 9850"/>
                  <a:gd name="connsiteY122" fmla="*/ 6595 h 10000"/>
                  <a:gd name="connsiteX123" fmla="*/ 8389 w 9850"/>
                  <a:gd name="connsiteY123" fmla="*/ 6595 h 10000"/>
                  <a:gd name="connsiteX124" fmla="*/ 8306 w 9850"/>
                  <a:gd name="connsiteY124" fmla="*/ 6595 h 10000"/>
                  <a:gd name="connsiteX125" fmla="*/ 8306 w 9850"/>
                  <a:gd name="connsiteY125" fmla="*/ 6809 h 10000"/>
                  <a:gd name="connsiteX126" fmla="*/ 8215 w 9850"/>
                  <a:gd name="connsiteY126" fmla="*/ 6809 h 10000"/>
                  <a:gd name="connsiteX127" fmla="*/ 8215 w 9850"/>
                  <a:gd name="connsiteY127" fmla="*/ 6809 h 10000"/>
                  <a:gd name="connsiteX128" fmla="*/ 8076 w 9850"/>
                  <a:gd name="connsiteY128" fmla="*/ 6879 h 10000"/>
                  <a:gd name="connsiteX129" fmla="*/ 8035 w 9850"/>
                  <a:gd name="connsiteY129" fmla="*/ 6879 h 10000"/>
                  <a:gd name="connsiteX130" fmla="*/ 7936 w 9850"/>
                  <a:gd name="connsiteY130" fmla="*/ 6950 h 10000"/>
                  <a:gd name="connsiteX131" fmla="*/ 7826 w 9850"/>
                  <a:gd name="connsiteY131" fmla="*/ 6950 h 10000"/>
                  <a:gd name="connsiteX132" fmla="*/ 7766 w 9850"/>
                  <a:gd name="connsiteY132" fmla="*/ 7021 h 10000"/>
                  <a:gd name="connsiteX133" fmla="*/ 7697 w 9850"/>
                  <a:gd name="connsiteY133" fmla="*/ 7092 h 10000"/>
                  <a:gd name="connsiteX134" fmla="*/ 7687 w 9850"/>
                  <a:gd name="connsiteY134" fmla="*/ 7092 h 10000"/>
                  <a:gd name="connsiteX135" fmla="*/ 7617 w 9850"/>
                  <a:gd name="connsiteY135" fmla="*/ 7092 h 10000"/>
                  <a:gd name="connsiteX136" fmla="*/ 7426 w 9850"/>
                  <a:gd name="connsiteY136" fmla="*/ 7163 h 10000"/>
                  <a:gd name="connsiteX137" fmla="*/ 7284 w 9850"/>
                  <a:gd name="connsiteY137" fmla="*/ 7305 h 10000"/>
                  <a:gd name="connsiteX138" fmla="*/ 7193 w 9850"/>
                  <a:gd name="connsiteY138" fmla="*/ 7305 h 10000"/>
                  <a:gd name="connsiteX139" fmla="*/ 7174 w 9850"/>
                  <a:gd name="connsiteY139" fmla="*/ 7305 h 10000"/>
                  <a:gd name="connsiteX140" fmla="*/ 7154 w 9850"/>
                  <a:gd name="connsiteY140" fmla="*/ 7376 h 10000"/>
                  <a:gd name="connsiteX141" fmla="*/ 7144 w 9850"/>
                  <a:gd name="connsiteY141" fmla="*/ 7376 h 10000"/>
                  <a:gd name="connsiteX142" fmla="*/ 7115 w 9850"/>
                  <a:gd name="connsiteY142" fmla="*/ 7376 h 10000"/>
                  <a:gd name="connsiteX143" fmla="*/ 7105 w 9850"/>
                  <a:gd name="connsiteY143" fmla="*/ 7376 h 10000"/>
                  <a:gd name="connsiteX144" fmla="*/ 6914 w 9850"/>
                  <a:gd name="connsiteY144" fmla="*/ 7446 h 10000"/>
                  <a:gd name="connsiteX145" fmla="*/ 6914 w 9850"/>
                  <a:gd name="connsiteY145" fmla="*/ 7446 h 10000"/>
                  <a:gd name="connsiteX146" fmla="*/ 6784 w 9850"/>
                  <a:gd name="connsiteY146" fmla="*/ 7446 h 10000"/>
                  <a:gd name="connsiteX147" fmla="*/ 6774 w 9850"/>
                  <a:gd name="connsiteY147" fmla="*/ 7446 h 10000"/>
                  <a:gd name="connsiteX148" fmla="*/ 6744 w 9850"/>
                  <a:gd name="connsiteY148" fmla="*/ 7518 h 10000"/>
                  <a:gd name="connsiteX149" fmla="*/ 6714 w 9850"/>
                  <a:gd name="connsiteY149" fmla="*/ 7518 h 10000"/>
                  <a:gd name="connsiteX150" fmla="*/ 6685 w 9850"/>
                  <a:gd name="connsiteY150" fmla="*/ 7518 h 10000"/>
                  <a:gd name="connsiteX151" fmla="*/ 6675 w 9850"/>
                  <a:gd name="connsiteY151" fmla="*/ 7518 h 10000"/>
                  <a:gd name="connsiteX152" fmla="*/ 6566 w 9850"/>
                  <a:gd name="connsiteY152" fmla="*/ 7588 h 10000"/>
                  <a:gd name="connsiteX153" fmla="*/ 6494 w 9850"/>
                  <a:gd name="connsiteY153" fmla="*/ 7588 h 10000"/>
                  <a:gd name="connsiteX154" fmla="*/ 6464 w 9850"/>
                  <a:gd name="connsiteY154" fmla="*/ 7588 h 10000"/>
                  <a:gd name="connsiteX155" fmla="*/ 6405 w 9850"/>
                  <a:gd name="connsiteY155" fmla="*/ 7660 h 10000"/>
                  <a:gd name="connsiteX156" fmla="*/ 6375 w 9850"/>
                  <a:gd name="connsiteY156" fmla="*/ 7660 h 10000"/>
                  <a:gd name="connsiteX157" fmla="*/ 6282 w 9850"/>
                  <a:gd name="connsiteY157" fmla="*/ 7660 h 10000"/>
                  <a:gd name="connsiteX158" fmla="*/ 6242 w 9850"/>
                  <a:gd name="connsiteY158" fmla="*/ 7730 h 10000"/>
                  <a:gd name="connsiteX159" fmla="*/ 6191 w 9850"/>
                  <a:gd name="connsiteY159" fmla="*/ 7730 h 10000"/>
                  <a:gd name="connsiteX160" fmla="*/ 6142 w 9850"/>
                  <a:gd name="connsiteY160" fmla="*/ 7730 h 10000"/>
                  <a:gd name="connsiteX161" fmla="*/ 6112 w 9850"/>
                  <a:gd name="connsiteY161" fmla="*/ 7730 h 10000"/>
                  <a:gd name="connsiteX162" fmla="*/ 6012 w 9850"/>
                  <a:gd name="connsiteY162" fmla="*/ 7801 h 10000"/>
                  <a:gd name="connsiteX163" fmla="*/ 5952 w 9850"/>
                  <a:gd name="connsiteY163" fmla="*/ 7801 h 10000"/>
                  <a:gd name="connsiteX164" fmla="*/ 5811 w 9850"/>
                  <a:gd name="connsiteY164" fmla="*/ 7872 h 10000"/>
                  <a:gd name="connsiteX165" fmla="*/ 5802 w 9850"/>
                  <a:gd name="connsiteY165" fmla="*/ 7872 h 10000"/>
                  <a:gd name="connsiteX166" fmla="*/ 5772 w 9850"/>
                  <a:gd name="connsiteY166" fmla="*/ 7872 h 10000"/>
                  <a:gd name="connsiteX167" fmla="*/ 5623 w 9850"/>
                  <a:gd name="connsiteY167" fmla="*/ 7943 h 10000"/>
                  <a:gd name="connsiteX168" fmla="*/ 5544 w 9850"/>
                  <a:gd name="connsiteY168" fmla="*/ 8014 h 10000"/>
                  <a:gd name="connsiteX169" fmla="*/ 5503 w 9850"/>
                  <a:gd name="connsiteY169" fmla="*/ 8014 h 10000"/>
                  <a:gd name="connsiteX170" fmla="*/ 5462 w 9850"/>
                  <a:gd name="connsiteY170" fmla="*/ 8014 h 10000"/>
                  <a:gd name="connsiteX171" fmla="*/ 5433 w 9850"/>
                  <a:gd name="connsiteY171" fmla="*/ 8085 h 10000"/>
                  <a:gd name="connsiteX172" fmla="*/ 5324 w 9850"/>
                  <a:gd name="connsiteY172" fmla="*/ 8085 h 10000"/>
                  <a:gd name="connsiteX173" fmla="*/ 5303 w 9850"/>
                  <a:gd name="connsiteY173" fmla="*/ 8085 h 10000"/>
                  <a:gd name="connsiteX174" fmla="*/ 5279 w 9850"/>
                  <a:gd name="connsiteY174" fmla="*/ 8085 h 10000"/>
                  <a:gd name="connsiteX175" fmla="*/ 5269 w 9850"/>
                  <a:gd name="connsiteY175" fmla="*/ 8085 h 10000"/>
                  <a:gd name="connsiteX176" fmla="*/ 5230 w 9850"/>
                  <a:gd name="connsiteY176" fmla="*/ 8156 h 10000"/>
                  <a:gd name="connsiteX177" fmla="*/ 5180 w 9850"/>
                  <a:gd name="connsiteY177" fmla="*/ 8156 h 10000"/>
                  <a:gd name="connsiteX178" fmla="*/ 5030 w 9850"/>
                  <a:gd name="connsiteY178" fmla="*/ 8227 h 10000"/>
                  <a:gd name="connsiteX179" fmla="*/ 5021 w 9850"/>
                  <a:gd name="connsiteY179" fmla="*/ 8227 h 10000"/>
                  <a:gd name="connsiteX180" fmla="*/ 5021 w 9850"/>
                  <a:gd name="connsiteY180" fmla="*/ 8227 h 10000"/>
                  <a:gd name="connsiteX181" fmla="*/ 5010 w 9850"/>
                  <a:gd name="connsiteY181" fmla="*/ 8227 h 10000"/>
                  <a:gd name="connsiteX182" fmla="*/ 5010 w 9850"/>
                  <a:gd name="connsiteY182" fmla="*/ 8297 h 10000"/>
                  <a:gd name="connsiteX183" fmla="*/ 4940 w 9850"/>
                  <a:gd name="connsiteY183" fmla="*/ 8297 h 10000"/>
                  <a:gd name="connsiteX184" fmla="*/ 4851 w 9850"/>
                  <a:gd name="connsiteY184" fmla="*/ 8297 h 10000"/>
                  <a:gd name="connsiteX185" fmla="*/ 4790 w 9850"/>
                  <a:gd name="connsiteY185" fmla="*/ 8369 h 10000"/>
                  <a:gd name="connsiteX186" fmla="*/ 4710 w 9850"/>
                  <a:gd name="connsiteY186" fmla="*/ 8369 h 10000"/>
                  <a:gd name="connsiteX187" fmla="*/ 4641 w 9850"/>
                  <a:gd name="connsiteY187" fmla="*/ 8369 h 10000"/>
                  <a:gd name="connsiteX188" fmla="*/ 4510 w 9850"/>
                  <a:gd name="connsiteY188" fmla="*/ 8439 h 10000"/>
                  <a:gd name="connsiteX189" fmla="*/ 4370 w 9850"/>
                  <a:gd name="connsiteY189" fmla="*/ 8511 h 10000"/>
                  <a:gd name="connsiteX190" fmla="*/ 4331 w 9850"/>
                  <a:gd name="connsiteY190" fmla="*/ 8511 h 10000"/>
                  <a:gd name="connsiteX191" fmla="*/ 4291 w 9850"/>
                  <a:gd name="connsiteY191" fmla="*/ 8511 h 10000"/>
                  <a:gd name="connsiteX192" fmla="*/ 4208 w 9850"/>
                  <a:gd name="connsiteY192" fmla="*/ 8581 h 10000"/>
                  <a:gd name="connsiteX193" fmla="*/ 4068 w 9850"/>
                  <a:gd name="connsiteY193" fmla="*/ 8581 h 10000"/>
                  <a:gd name="connsiteX194" fmla="*/ 4038 w 9850"/>
                  <a:gd name="connsiteY194" fmla="*/ 8581 h 10000"/>
                  <a:gd name="connsiteX195" fmla="*/ 3938 w 9850"/>
                  <a:gd name="connsiteY195" fmla="*/ 8653 h 10000"/>
                  <a:gd name="connsiteX196" fmla="*/ 3938 w 9850"/>
                  <a:gd name="connsiteY196" fmla="*/ 8653 h 10000"/>
                  <a:gd name="connsiteX197" fmla="*/ 3908 w 9850"/>
                  <a:gd name="connsiteY197" fmla="*/ 8653 h 10000"/>
                  <a:gd name="connsiteX198" fmla="*/ 3888 w 9850"/>
                  <a:gd name="connsiteY198" fmla="*/ 8653 h 10000"/>
                  <a:gd name="connsiteX199" fmla="*/ 3838 w 9850"/>
                  <a:gd name="connsiteY199" fmla="*/ 8653 h 10000"/>
                  <a:gd name="connsiteX200" fmla="*/ 3819 w 9850"/>
                  <a:gd name="connsiteY200" fmla="*/ 8653 h 10000"/>
                  <a:gd name="connsiteX201" fmla="*/ 3819 w 9850"/>
                  <a:gd name="connsiteY201" fmla="*/ 8723 h 10000"/>
                  <a:gd name="connsiteX202" fmla="*/ 3809 w 9850"/>
                  <a:gd name="connsiteY202" fmla="*/ 8723 h 10000"/>
                  <a:gd name="connsiteX203" fmla="*/ 3769 w 9850"/>
                  <a:gd name="connsiteY203" fmla="*/ 8723 h 10000"/>
                  <a:gd name="connsiteX204" fmla="*/ 3729 w 9850"/>
                  <a:gd name="connsiteY204" fmla="*/ 8723 h 10000"/>
                  <a:gd name="connsiteX205" fmla="*/ 3718 w 9850"/>
                  <a:gd name="connsiteY205" fmla="*/ 8723 h 10000"/>
                  <a:gd name="connsiteX206" fmla="*/ 3669 w 9850"/>
                  <a:gd name="connsiteY206" fmla="*/ 8723 h 10000"/>
                  <a:gd name="connsiteX207" fmla="*/ 3569 w 9850"/>
                  <a:gd name="connsiteY207" fmla="*/ 8794 h 10000"/>
                  <a:gd name="connsiteX208" fmla="*/ 3559 w 9850"/>
                  <a:gd name="connsiteY208" fmla="*/ 8794 h 10000"/>
                  <a:gd name="connsiteX209" fmla="*/ 3478 w 9850"/>
                  <a:gd name="connsiteY209" fmla="*/ 8794 h 10000"/>
                  <a:gd name="connsiteX210" fmla="*/ 3419 w 9850"/>
                  <a:gd name="connsiteY210" fmla="*/ 8865 h 10000"/>
                  <a:gd name="connsiteX211" fmla="*/ 3176 w 9850"/>
                  <a:gd name="connsiteY211" fmla="*/ 8936 h 10000"/>
                  <a:gd name="connsiteX212" fmla="*/ 3146 w 9850"/>
                  <a:gd name="connsiteY212" fmla="*/ 8936 h 10000"/>
                  <a:gd name="connsiteX213" fmla="*/ 3136 w 9850"/>
                  <a:gd name="connsiteY213" fmla="*/ 8936 h 10000"/>
                  <a:gd name="connsiteX214" fmla="*/ 3097 w 9850"/>
                  <a:gd name="connsiteY214" fmla="*/ 8936 h 10000"/>
                  <a:gd name="connsiteX215" fmla="*/ 3067 w 9850"/>
                  <a:gd name="connsiteY215" fmla="*/ 9007 h 10000"/>
                  <a:gd name="connsiteX216" fmla="*/ 2906 w 9850"/>
                  <a:gd name="connsiteY216" fmla="*/ 9078 h 10000"/>
                  <a:gd name="connsiteX217" fmla="*/ 2896 w 9850"/>
                  <a:gd name="connsiteY217" fmla="*/ 9078 h 10000"/>
                  <a:gd name="connsiteX218" fmla="*/ 2777 w 9850"/>
                  <a:gd name="connsiteY218" fmla="*/ 9078 h 10000"/>
                  <a:gd name="connsiteX219" fmla="*/ 2628 w 9850"/>
                  <a:gd name="connsiteY219" fmla="*/ 9149 h 10000"/>
                  <a:gd name="connsiteX220" fmla="*/ 2388 w 9850"/>
                  <a:gd name="connsiteY220" fmla="*/ 9220 h 10000"/>
                  <a:gd name="connsiteX221" fmla="*/ 2276 w 9850"/>
                  <a:gd name="connsiteY221" fmla="*/ 9290 h 10000"/>
                  <a:gd name="connsiteX222" fmla="*/ 2267 w 9850"/>
                  <a:gd name="connsiteY222" fmla="*/ 9290 h 10000"/>
                  <a:gd name="connsiteX223" fmla="*/ 2184 w 9850"/>
                  <a:gd name="connsiteY223" fmla="*/ 9290 h 10000"/>
                  <a:gd name="connsiteX224" fmla="*/ 2134 w 9850"/>
                  <a:gd name="connsiteY224" fmla="*/ 9290 h 10000"/>
                  <a:gd name="connsiteX225" fmla="*/ 2104 w 9850"/>
                  <a:gd name="connsiteY225" fmla="*/ 9362 h 10000"/>
                  <a:gd name="connsiteX226" fmla="*/ 2085 w 9850"/>
                  <a:gd name="connsiteY226" fmla="*/ 9362 h 10000"/>
                  <a:gd name="connsiteX227" fmla="*/ 2055 w 9850"/>
                  <a:gd name="connsiteY227" fmla="*/ 9362 h 10000"/>
                  <a:gd name="connsiteX228" fmla="*/ 2045 w 9850"/>
                  <a:gd name="connsiteY228" fmla="*/ 9362 h 10000"/>
                  <a:gd name="connsiteX229" fmla="*/ 2015 w 9850"/>
                  <a:gd name="connsiteY229" fmla="*/ 9362 h 10000"/>
                  <a:gd name="connsiteX230" fmla="*/ 2004 w 9850"/>
                  <a:gd name="connsiteY230" fmla="*/ 9362 h 10000"/>
                  <a:gd name="connsiteX231" fmla="*/ 1994 w 9850"/>
                  <a:gd name="connsiteY231" fmla="*/ 9362 h 10000"/>
                  <a:gd name="connsiteX232" fmla="*/ 1964 w 9850"/>
                  <a:gd name="connsiteY232" fmla="*/ 9362 h 10000"/>
                  <a:gd name="connsiteX233" fmla="*/ 1954 w 9850"/>
                  <a:gd name="connsiteY233" fmla="*/ 9362 h 10000"/>
                  <a:gd name="connsiteX234" fmla="*/ 1923 w 9850"/>
                  <a:gd name="connsiteY234" fmla="*/ 9432 h 10000"/>
                  <a:gd name="connsiteX235" fmla="*/ 1913 w 9850"/>
                  <a:gd name="connsiteY235" fmla="*/ 9432 h 10000"/>
                  <a:gd name="connsiteX236" fmla="*/ 1913 w 9850"/>
                  <a:gd name="connsiteY236" fmla="*/ 9432 h 10000"/>
                  <a:gd name="connsiteX237" fmla="*/ 1874 w 9850"/>
                  <a:gd name="connsiteY237" fmla="*/ 9432 h 10000"/>
                  <a:gd name="connsiteX238" fmla="*/ 1864 w 9850"/>
                  <a:gd name="connsiteY238" fmla="*/ 9432 h 10000"/>
                  <a:gd name="connsiteX239" fmla="*/ 1835 w 9850"/>
                  <a:gd name="connsiteY239" fmla="*/ 9432 h 10000"/>
                  <a:gd name="connsiteX240" fmla="*/ 1794 w 9850"/>
                  <a:gd name="connsiteY240" fmla="*/ 9432 h 10000"/>
                  <a:gd name="connsiteX241" fmla="*/ 1765 w 9850"/>
                  <a:gd name="connsiteY241" fmla="*/ 9432 h 10000"/>
                  <a:gd name="connsiteX242" fmla="*/ 1716 w 9850"/>
                  <a:gd name="connsiteY242" fmla="*/ 9504 h 10000"/>
                  <a:gd name="connsiteX243" fmla="*/ 1615 w 9850"/>
                  <a:gd name="connsiteY243" fmla="*/ 9504 h 10000"/>
                  <a:gd name="connsiteX244" fmla="*/ 1596 w 9850"/>
                  <a:gd name="connsiteY244" fmla="*/ 9504 h 10000"/>
                  <a:gd name="connsiteX245" fmla="*/ 1536 w 9850"/>
                  <a:gd name="connsiteY245" fmla="*/ 9504 h 10000"/>
                  <a:gd name="connsiteX246" fmla="*/ 1466 w 9850"/>
                  <a:gd name="connsiteY246" fmla="*/ 9504 h 10000"/>
                  <a:gd name="connsiteX247" fmla="*/ 1345 w 9850"/>
                  <a:gd name="connsiteY247" fmla="*/ 9504 h 10000"/>
                  <a:gd name="connsiteX248" fmla="*/ 1275 w 9850"/>
                  <a:gd name="connsiteY248" fmla="*/ 9504 h 10000"/>
                  <a:gd name="connsiteX249" fmla="*/ 1244 w 9850"/>
                  <a:gd name="connsiteY249" fmla="*/ 9504 h 10000"/>
                  <a:gd name="connsiteX250" fmla="*/ 1201 w 9850"/>
                  <a:gd name="connsiteY250" fmla="*/ 9504 h 10000"/>
                  <a:gd name="connsiteX251" fmla="*/ 1131 w 9850"/>
                  <a:gd name="connsiteY251" fmla="*/ 9574 h 10000"/>
                  <a:gd name="connsiteX252" fmla="*/ 993 w 9850"/>
                  <a:gd name="connsiteY252" fmla="*/ 9574 h 10000"/>
                  <a:gd name="connsiteX253" fmla="*/ 973 w 9850"/>
                  <a:gd name="connsiteY253" fmla="*/ 9645 h 10000"/>
                  <a:gd name="connsiteX254" fmla="*/ 882 w 9850"/>
                  <a:gd name="connsiteY254" fmla="*/ 9645 h 10000"/>
                  <a:gd name="connsiteX255" fmla="*/ 713 w 9850"/>
                  <a:gd name="connsiteY255" fmla="*/ 9716 h 10000"/>
                  <a:gd name="connsiteX256" fmla="*/ 603 w 9850"/>
                  <a:gd name="connsiteY256" fmla="*/ 9716 h 10000"/>
                  <a:gd name="connsiteX257" fmla="*/ 494 w 9850"/>
                  <a:gd name="connsiteY257" fmla="*/ 9787 h 10000"/>
                  <a:gd name="connsiteX258" fmla="*/ 324 w 9850"/>
                  <a:gd name="connsiteY258" fmla="*/ 9858 h 10000"/>
                  <a:gd name="connsiteX259" fmla="*/ 314 w 9850"/>
                  <a:gd name="connsiteY259" fmla="*/ 9858 h 10000"/>
                  <a:gd name="connsiteX260" fmla="*/ 210 w 9850"/>
                  <a:gd name="connsiteY260" fmla="*/ 9858 h 10000"/>
                  <a:gd name="connsiteX261" fmla="*/ 179 w 9850"/>
                  <a:gd name="connsiteY261" fmla="*/ 9858 h 10000"/>
                  <a:gd name="connsiteX262" fmla="*/ 150 w 9850"/>
                  <a:gd name="connsiteY262" fmla="*/ 9928 h 10000"/>
                  <a:gd name="connsiteX263" fmla="*/ 150 w 9850"/>
                  <a:gd name="connsiteY263" fmla="*/ 9928 h 10000"/>
                  <a:gd name="connsiteX264" fmla="*/ 0 w 9850"/>
                  <a:gd name="connsiteY264" fmla="*/ 10000 h 10000"/>
                  <a:gd name="connsiteX0" fmla="*/ 9767 w 9848"/>
                  <a:gd name="connsiteY0" fmla="*/ 0 h 9928"/>
                  <a:gd name="connsiteX1" fmla="*/ 9767 w 9848"/>
                  <a:gd name="connsiteY1" fmla="*/ 0 h 9928"/>
                  <a:gd name="connsiteX2" fmla="*/ 9777 w 9848"/>
                  <a:gd name="connsiteY2" fmla="*/ 70 h 9928"/>
                  <a:gd name="connsiteX3" fmla="*/ 9777 w 9848"/>
                  <a:gd name="connsiteY3" fmla="*/ 70 h 9928"/>
                  <a:gd name="connsiteX4" fmla="*/ 9787 w 9848"/>
                  <a:gd name="connsiteY4" fmla="*/ 142 h 9928"/>
                  <a:gd name="connsiteX5" fmla="*/ 9787 w 9848"/>
                  <a:gd name="connsiteY5" fmla="*/ 142 h 9928"/>
                  <a:gd name="connsiteX6" fmla="*/ 9787 w 9848"/>
                  <a:gd name="connsiteY6" fmla="*/ 212 h 9928"/>
                  <a:gd name="connsiteX7" fmla="*/ 9798 w 9848"/>
                  <a:gd name="connsiteY7" fmla="*/ 212 h 9928"/>
                  <a:gd name="connsiteX8" fmla="*/ 9798 w 9848"/>
                  <a:gd name="connsiteY8" fmla="*/ 284 h 9928"/>
                  <a:gd name="connsiteX9" fmla="*/ 9798 w 9848"/>
                  <a:gd name="connsiteY9" fmla="*/ 354 h 9928"/>
                  <a:gd name="connsiteX10" fmla="*/ 9808 w 9848"/>
                  <a:gd name="connsiteY10" fmla="*/ 426 h 9928"/>
                  <a:gd name="connsiteX11" fmla="*/ 9808 w 9848"/>
                  <a:gd name="connsiteY11" fmla="*/ 426 h 9928"/>
                  <a:gd name="connsiteX12" fmla="*/ 9808 w 9848"/>
                  <a:gd name="connsiteY12" fmla="*/ 426 h 9928"/>
                  <a:gd name="connsiteX13" fmla="*/ 9819 w 9848"/>
                  <a:gd name="connsiteY13" fmla="*/ 426 h 9928"/>
                  <a:gd name="connsiteX14" fmla="*/ 9819 w 9848"/>
                  <a:gd name="connsiteY14" fmla="*/ 496 h 9928"/>
                  <a:gd name="connsiteX15" fmla="*/ 9819 w 9848"/>
                  <a:gd name="connsiteY15" fmla="*/ 496 h 9928"/>
                  <a:gd name="connsiteX16" fmla="*/ 9828 w 9848"/>
                  <a:gd name="connsiteY16" fmla="*/ 567 h 9928"/>
                  <a:gd name="connsiteX17" fmla="*/ 9828 w 9848"/>
                  <a:gd name="connsiteY17" fmla="*/ 567 h 9928"/>
                  <a:gd name="connsiteX18" fmla="*/ 9828 w 9848"/>
                  <a:gd name="connsiteY18" fmla="*/ 638 h 9928"/>
                  <a:gd name="connsiteX19" fmla="*/ 9838 w 9848"/>
                  <a:gd name="connsiteY19" fmla="*/ 638 h 9928"/>
                  <a:gd name="connsiteX20" fmla="*/ 9848 w 9848"/>
                  <a:gd name="connsiteY20" fmla="*/ 709 h 9928"/>
                  <a:gd name="connsiteX21" fmla="*/ 9848 w 9848"/>
                  <a:gd name="connsiteY21" fmla="*/ 709 h 9928"/>
                  <a:gd name="connsiteX22" fmla="*/ 9838 w 9848"/>
                  <a:gd name="connsiteY22" fmla="*/ 780 h 9928"/>
                  <a:gd name="connsiteX23" fmla="*/ 9828 w 9848"/>
                  <a:gd name="connsiteY23" fmla="*/ 780 h 9928"/>
                  <a:gd name="connsiteX24" fmla="*/ 9819 w 9848"/>
                  <a:gd name="connsiteY24" fmla="*/ 851 h 9928"/>
                  <a:gd name="connsiteX25" fmla="*/ 9808 w 9848"/>
                  <a:gd name="connsiteY25" fmla="*/ 851 h 9928"/>
                  <a:gd name="connsiteX26" fmla="*/ 9808 w 9848"/>
                  <a:gd name="connsiteY26" fmla="*/ 921 h 9928"/>
                  <a:gd name="connsiteX27" fmla="*/ 9808 w 9848"/>
                  <a:gd name="connsiteY27" fmla="*/ 993 h 9928"/>
                  <a:gd name="connsiteX28" fmla="*/ 9758 w 9848"/>
                  <a:gd name="connsiteY28" fmla="*/ 1205 h 9928"/>
                  <a:gd name="connsiteX29" fmla="*/ 9737 w 9848"/>
                  <a:gd name="connsiteY29" fmla="*/ 1347 h 9928"/>
                  <a:gd name="connsiteX30" fmla="*/ 9677 w 9848"/>
                  <a:gd name="connsiteY30" fmla="*/ 1702 h 9928"/>
                  <a:gd name="connsiteX31" fmla="*/ 9665 w 9848"/>
                  <a:gd name="connsiteY31" fmla="*/ 1773 h 9928"/>
                  <a:gd name="connsiteX32" fmla="*/ 9665 w 9848"/>
                  <a:gd name="connsiteY32" fmla="*/ 1773 h 9928"/>
                  <a:gd name="connsiteX33" fmla="*/ 9665 w 9848"/>
                  <a:gd name="connsiteY33" fmla="*/ 1844 h 9928"/>
                  <a:gd name="connsiteX34" fmla="*/ 9665 w 9848"/>
                  <a:gd name="connsiteY34" fmla="*/ 1986 h 9928"/>
                  <a:gd name="connsiteX35" fmla="*/ 9665 w 9848"/>
                  <a:gd name="connsiteY35" fmla="*/ 2056 h 9928"/>
                  <a:gd name="connsiteX36" fmla="*/ 9665 w 9848"/>
                  <a:gd name="connsiteY36" fmla="*/ 2128 h 9928"/>
                  <a:gd name="connsiteX37" fmla="*/ 9665 w 9848"/>
                  <a:gd name="connsiteY37" fmla="*/ 2198 h 9928"/>
                  <a:gd name="connsiteX38" fmla="*/ 9665 w 9848"/>
                  <a:gd name="connsiteY38" fmla="*/ 2340 h 9928"/>
                  <a:gd name="connsiteX39" fmla="*/ 9665 w 9848"/>
                  <a:gd name="connsiteY39" fmla="*/ 2340 h 9928"/>
                  <a:gd name="connsiteX40" fmla="*/ 9665 w 9848"/>
                  <a:gd name="connsiteY40" fmla="*/ 2411 h 9928"/>
                  <a:gd name="connsiteX41" fmla="*/ 9655 w 9848"/>
                  <a:gd name="connsiteY41" fmla="*/ 2482 h 9928"/>
                  <a:gd name="connsiteX42" fmla="*/ 9655 w 9848"/>
                  <a:gd name="connsiteY42" fmla="*/ 2482 h 9928"/>
                  <a:gd name="connsiteX43" fmla="*/ 9645 w 9848"/>
                  <a:gd name="connsiteY43" fmla="*/ 2553 h 9928"/>
                  <a:gd name="connsiteX44" fmla="*/ 9636 w 9848"/>
                  <a:gd name="connsiteY44" fmla="*/ 2695 h 9928"/>
                  <a:gd name="connsiteX45" fmla="*/ 9626 w 9848"/>
                  <a:gd name="connsiteY45" fmla="*/ 2765 h 9928"/>
                  <a:gd name="connsiteX46" fmla="*/ 9616 w 9848"/>
                  <a:gd name="connsiteY46" fmla="*/ 2765 h 9928"/>
                  <a:gd name="connsiteX47" fmla="*/ 9605 w 9848"/>
                  <a:gd name="connsiteY47" fmla="*/ 2837 h 9928"/>
                  <a:gd name="connsiteX48" fmla="*/ 9595 w 9848"/>
                  <a:gd name="connsiteY48" fmla="*/ 2837 h 9928"/>
                  <a:gd name="connsiteX49" fmla="*/ 9565 w 9848"/>
                  <a:gd name="connsiteY49" fmla="*/ 2907 h 9928"/>
                  <a:gd name="connsiteX50" fmla="*/ 9543 w 9848"/>
                  <a:gd name="connsiteY50" fmla="*/ 2979 h 9928"/>
                  <a:gd name="connsiteX51" fmla="*/ 9523 w 9848"/>
                  <a:gd name="connsiteY51" fmla="*/ 3049 h 9928"/>
                  <a:gd name="connsiteX52" fmla="*/ 9523 w 9848"/>
                  <a:gd name="connsiteY52" fmla="*/ 3121 h 9928"/>
                  <a:gd name="connsiteX53" fmla="*/ 9523 w 9848"/>
                  <a:gd name="connsiteY53" fmla="*/ 3121 h 9928"/>
                  <a:gd name="connsiteX54" fmla="*/ 9514 w 9848"/>
                  <a:gd name="connsiteY54" fmla="*/ 3191 h 9928"/>
                  <a:gd name="connsiteX55" fmla="*/ 9514 w 9848"/>
                  <a:gd name="connsiteY55" fmla="*/ 3262 h 9928"/>
                  <a:gd name="connsiteX56" fmla="*/ 9504 w 9848"/>
                  <a:gd name="connsiteY56" fmla="*/ 3262 h 9928"/>
                  <a:gd name="connsiteX57" fmla="*/ 9504 w 9848"/>
                  <a:gd name="connsiteY57" fmla="*/ 3333 h 9928"/>
                  <a:gd name="connsiteX58" fmla="*/ 9504 w 9848"/>
                  <a:gd name="connsiteY58" fmla="*/ 3404 h 9928"/>
                  <a:gd name="connsiteX59" fmla="*/ 9504 w 9848"/>
                  <a:gd name="connsiteY59" fmla="*/ 3404 h 9928"/>
                  <a:gd name="connsiteX60" fmla="*/ 9484 w 9848"/>
                  <a:gd name="connsiteY60" fmla="*/ 3617 h 9928"/>
                  <a:gd name="connsiteX61" fmla="*/ 9484 w 9848"/>
                  <a:gd name="connsiteY61" fmla="*/ 3758 h 9928"/>
                  <a:gd name="connsiteX62" fmla="*/ 9473 w 9848"/>
                  <a:gd name="connsiteY62" fmla="*/ 3900 h 9928"/>
                  <a:gd name="connsiteX63" fmla="*/ 9463 w 9848"/>
                  <a:gd name="connsiteY63" fmla="*/ 4042 h 9928"/>
                  <a:gd name="connsiteX64" fmla="*/ 9463 w 9848"/>
                  <a:gd name="connsiteY64" fmla="*/ 4042 h 9928"/>
                  <a:gd name="connsiteX65" fmla="*/ 9463 w 9848"/>
                  <a:gd name="connsiteY65" fmla="*/ 4042 h 9928"/>
                  <a:gd name="connsiteX66" fmla="*/ 9454 w 9848"/>
                  <a:gd name="connsiteY66" fmla="*/ 4184 h 9928"/>
                  <a:gd name="connsiteX67" fmla="*/ 9433 w 9848"/>
                  <a:gd name="connsiteY67" fmla="*/ 4326 h 9928"/>
                  <a:gd name="connsiteX68" fmla="*/ 9412 w 9848"/>
                  <a:gd name="connsiteY68" fmla="*/ 4468 h 9928"/>
                  <a:gd name="connsiteX69" fmla="*/ 9412 w 9848"/>
                  <a:gd name="connsiteY69" fmla="*/ 4539 h 9928"/>
                  <a:gd name="connsiteX70" fmla="*/ 9412 w 9848"/>
                  <a:gd name="connsiteY70" fmla="*/ 4539 h 9928"/>
                  <a:gd name="connsiteX71" fmla="*/ 9402 w 9848"/>
                  <a:gd name="connsiteY71" fmla="*/ 4609 h 9928"/>
                  <a:gd name="connsiteX72" fmla="*/ 9402 w 9848"/>
                  <a:gd name="connsiteY72" fmla="*/ 4609 h 9928"/>
                  <a:gd name="connsiteX73" fmla="*/ 9402 w 9848"/>
                  <a:gd name="connsiteY73" fmla="*/ 4681 h 9928"/>
                  <a:gd name="connsiteX74" fmla="*/ 9383 w 9848"/>
                  <a:gd name="connsiteY74" fmla="*/ 4893 h 9928"/>
                  <a:gd name="connsiteX75" fmla="*/ 9363 w 9848"/>
                  <a:gd name="connsiteY75" fmla="*/ 5177 h 9928"/>
                  <a:gd name="connsiteX76" fmla="*/ 9363 w 9848"/>
                  <a:gd name="connsiteY76" fmla="*/ 5248 h 9928"/>
                  <a:gd name="connsiteX77" fmla="*/ 9363 w 9848"/>
                  <a:gd name="connsiteY77" fmla="*/ 5248 h 9928"/>
                  <a:gd name="connsiteX78" fmla="*/ 9373 w 9848"/>
                  <a:gd name="connsiteY78" fmla="*/ 5390 h 9928"/>
                  <a:gd name="connsiteX79" fmla="*/ 9373 w 9848"/>
                  <a:gd name="connsiteY79" fmla="*/ 5532 h 9928"/>
                  <a:gd name="connsiteX80" fmla="*/ 9373 w 9848"/>
                  <a:gd name="connsiteY80" fmla="*/ 5674 h 9928"/>
                  <a:gd name="connsiteX81" fmla="*/ 9363 w 9848"/>
                  <a:gd name="connsiteY81" fmla="*/ 6028 h 9928"/>
                  <a:gd name="connsiteX82" fmla="*/ 9353 w 9848"/>
                  <a:gd name="connsiteY82" fmla="*/ 6099 h 9928"/>
                  <a:gd name="connsiteX83" fmla="*/ 9353 w 9848"/>
                  <a:gd name="connsiteY83" fmla="*/ 6170 h 9928"/>
                  <a:gd name="connsiteX84" fmla="*/ 9353 w 9848"/>
                  <a:gd name="connsiteY84" fmla="*/ 6170 h 9928"/>
                  <a:gd name="connsiteX85" fmla="*/ 9353 w 9848"/>
                  <a:gd name="connsiteY85" fmla="*/ 6170 h 9928"/>
                  <a:gd name="connsiteX86" fmla="*/ 9342 w 9848"/>
                  <a:gd name="connsiteY86" fmla="*/ 6170 h 9928"/>
                  <a:gd name="connsiteX87" fmla="*/ 9342 w 9848"/>
                  <a:gd name="connsiteY87" fmla="*/ 6170 h 9928"/>
                  <a:gd name="connsiteX88" fmla="*/ 9328 w 9848"/>
                  <a:gd name="connsiteY88" fmla="*/ 6170 h 9928"/>
                  <a:gd name="connsiteX89" fmla="*/ 9287 w 9848"/>
                  <a:gd name="connsiteY89" fmla="*/ 6241 h 9928"/>
                  <a:gd name="connsiteX90" fmla="*/ 9256 w 9848"/>
                  <a:gd name="connsiteY90" fmla="*/ 6241 h 9928"/>
                  <a:gd name="connsiteX91" fmla="*/ 9246 w 9848"/>
                  <a:gd name="connsiteY91" fmla="*/ 6241 h 9928"/>
                  <a:gd name="connsiteX92" fmla="*/ 9195 w 9848"/>
                  <a:gd name="connsiteY92" fmla="*/ 6241 h 9928"/>
                  <a:gd name="connsiteX93" fmla="*/ 9145 w 9848"/>
                  <a:gd name="connsiteY93" fmla="*/ 6241 h 9928"/>
                  <a:gd name="connsiteX94" fmla="*/ 9135 w 9848"/>
                  <a:gd name="connsiteY94" fmla="*/ 6241 h 9928"/>
                  <a:gd name="connsiteX95" fmla="*/ 9135 w 9848"/>
                  <a:gd name="connsiteY95" fmla="*/ 6241 h 9928"/>
                  <a:gd name="connsiteX96" fmla="*/ 9085 w 9848"/>
                  <a:gd name="connsiteY96" fmla="*/ 6312 h 9928"/>
                  <a:gd name="connsiteX97" fmla="*/ 9013 w 9848"/>
                  <a:gd name="connsiteY97" fmla="*/ 6312 h 9928"/>
                  <a:gd name="connsiteX98" fmla="*/ 9013 w 9848"/>
                  <a:gd name="connsiteY98" fmla="*/ 6312 h 9928"/>
                  <a:gd name="connsiteX99" fmla="*/ 9013 w 9848"/>
                  <a:gd name="connsiteY99" fmla="*/ 6312 h 9928"/>
                  <a:gd name="connsiteX100" fmla="*/ 8941 w 9848"/>
                  <a:gd name="connsiteY100" fmla="*/ 6383 h 9928"/>
                  <a:gd name="connsiteX101" fmla="*/ 8921 w 9848"/>
                  <a:gd name="connsiteY101" fmla="*/ 6383 h 9928"/>
                  <a:gd name="connsiteX102" fmla="*/ 8911 w 9848"/>
                  <a:gd name="connsiteY102" fmla="*/ 6383 h 9928"/>
                  <a:gd name="connsiteX103" fmla="*/ 8870 w 9848"/>
                  <a:gd name="connsiteY103" fmla="*/ 6383 h 9928"/>
                  <a:gd name="connsiteX104" fmla="*/ 8810 w 9848"/>
                  <a:gd name="connsiteY104" fmla="*/ 6383 h 9928"/>
                  <a:gd name="connsiteX105" fmla="*/ 8800 w 9848"/>
                  <a:gd name="connsiteY105" fmla="*/ 6383 h 9928"/>
                  <a:gd name="connsiteX106" fmla="*/ 8800 w 9848"/>
                  <a:gd name="connsiteY106" fmla="*/ 6383 h 9928"/>
                  <a:gd name="connsiteX107" fmla="*/ 8790 w 9848"/>
                  <a:gd name="connsiteY107" fmla="*/ 6383 h 9928"/>
                  <a:gd name="connsiteX108" fmla="*/ 8781 w 9848"/>
                  <a:gd name="connsiteY108" fmla="*/ 6453 h 9928"/>
                  <a:gd name="connsiteX109" fmla="*/ 8760 w 9848"/>
                  <a:gd name="connsiteY109" fmla="*/ 6453 h 9928"/>
                  <a:gd name="connsiteX110" fmla="*/ 8760 w 9848"/>
                  <a:gd name="connsiteY110" fmla="*/ 6453 h 9928"/>
                  <a:gd name="connsiteX111" fmla="*/ 8750 w 9848"/>
                  <a:gd name="connsiteY111" fmla="*/ 6453 h 9928"/>
                  <a:gd name="connsiteX112" fmla="*/ 8739 w 9848"/>
                  <a:gd name="connsiteY112" fmla="*/ 6453 h 9928"/>
                  <a:gd name="connsiteX113" fmla="*/ 8720 w 9848"/>
                  <a:gd name="connsiteY113" fmla="*/ 6453 h 9928"/>
                  <a:gd name="connsiteX114" fmla="*/ 8700 w 9848"/>
                  <a:gd name="connsiteY114" fmla="*/ 6453 h 9928"/>
                  <a:gd name="connsiteX115" fmla="*/ 8690 w 9848"/>
                  <a:gd name="connsiteY115" fmla="*/ 6453 h 9928"/>
                  <a:gd name="connsiteX116" fmla="*/ 8660 w 9848"/>
                  <a:gd name="connsiteY116" fmla="*/ 6453 h 9928"/>
                  <a:gd name="connsiteX117" fmla="*/ 8649 w 9848"/>
                  <a:gd name="connsiteY117" fmla="*/ 6453 h 9928"/>
                  <a:gd name="connsiteX118" fmla="*/ 8619 w 9848"/>
                  <a:gd name="connsiteY118" fmla="*/ 6453 h 9928"/>
                  <a:gd name="connsiteX119" fmla="*/ 8607 w 9848"/>
                  <a:gd name="connsiteY119" fmla="*/ 6525 h 9928"/>
                  <a:gd name="connsiteX120" fmla="*/ 8598 w 9848"/>
                  <a:gd name="connsiteY120" fmla="*/ 6525 h 9928"/>
                  <a:gd name="connsiteX121" fmla="*/ 8476 w 9848"/>
                  <a:gd name="connsiteY121" fmla="*/ 6525 h 9928"/>
                  <a:gd name="connsiteX122" fmla="*/ 8436 w 9848"/>
                  <a:gd name="connsiteY122" fmla="*/ 6595 h 9928"/>
                  <a:gd name="connsiteX123" fmla="*/ 8365 w 9848"/>
                  <a:gd name="connsiteY123" fmla="*/ 6595 h 9928"/>
                  <a:gd name="connsiteX124" fmla="*/ 8280 w 9848"/>
                  <a:gd name="connsiteY124" fmla="*/ 6595 h 9928"/>
                  <a:gd name="connsiteX125" fmla="*/ 8280 w 9848"/>
                  <a:gd name="connsiteY125" fmla="*/ 6809 h 9928"/>
                  <a:gd name="connsiteX126" fmla="*/ 8188 w 9848"/>
                  <a:gd name="connsiteY126" fmla="*/ 6809 h 9928"/>
                  <a:gd name="connsiteX127" fmla="*/ 8188 w 9848"/>
                  <a:gd name="connsiteY127" fmla="*/ 6809 h 9928"/>
                  <a:gd name="connsiteX128" fmla="*/ 8047 w 9848"/>
                  <a:gd name="connsiteY128" fmla="*/ 6879 h 9928"/>
                  <a:gd name="connsiteX129" fmla="*/ 8005 w 9848"/>
                  <a:gd name="connsiteY129" fmla="*/ 6879 h 9928"/>
                  <a:gd name="connsiteX130" fmla="*/ 7905 w 9848"/>
                  <a:gd name="connsiteY130" fmla="*/ 6950 h 9928"/>
                  <a:gd name="connsiteX131" fmla="*/ 7793 w 9848"/>
                  <a:gd name="connsiteY131" fmla="*/ 6950 h 9928"/>
                  <a:gd name="connsiteX132" fmla="*/ 7732 w 9848"/>
                  <a:gd name="connsiteY132" fmla="*/ 7021 h 9928"/>
                  <a:gd name="connsiteX133" fmla="*/ 7662 w 9848"/>
                  <a:gd name="connsiteY133" fmla="*/ 7092 h 9928"/>
                  <a:gd name="connsiteX134" fmla="*/ 7652 w 9848"/>
                  <a:gd name="connsiteY134" fmla="*/ 7092 h 9928"/>
                  <a:gd name="connsiteX135" fmla="*/ 7581 w 9848"/>
                  <a:gd name="connsiteY135" fmla="*/ 7092 h 9928"/>
                  <a:gd name="connsiteX136" fmla="*/ 7387 w 9848"/>
                  <a:gd name="connsiteY136" fmla="*/ 7163 h 9928"/>
                  <a:gd name="connsiteX137" fmla="*/ 7243 w 9848"/>
                  <a:gd name="connsiteY137" fmla="*/ 7305 h 9928"/>
                  <a:gd name="connsiteX138" fmla="*/ 7151 w 9848"/>
                  <a:gd name="connsiteY138" fmla="*/ 7305 h 9928"/>
                  <a:gd name="connsiteX139" fmla="*/ 7131 w 9848"/>
                  <a:gd name="connsiteY139" fmla="*/ 7305 h 9928"/>
                  <a:gd name="connsiteX140" fmla="*/ 7111 w 9848"/>
                  <a:gd name="connsiteY140" fmla="*/ 7376 h 9928"/>
                  <a:gd name="connsiteX141" fmla="*/ 7101 w 9848"/>
                  <a:gd name="connsiteY141" fmla="*/ 7376 h 9928"/>
                  <a:gd name="connsiteX142" fmla="*/ 7071 w 9848"/>
                  <a:gd name="connsiteY142" fmla="*/ 7376 h 9928"/>
                  <a:gd name="connsiteX143" fmla="*/ 7061 w 9848"/>
                  <a:gd name="connsiteY143" fmla="*/ 7376 h 9928"/>
                  <a:gd name="connsiteX144" fmla="*/ 6867 w 9848"/>
                  <a:gd name="connsiteY144" fmla="*/ 7446 h 9928"/>
                  <a:gd name="connsiteX145" fmla="*/ 6867 w 9848"/>
                  <a:gd name="connsiteY145" fmla="*/ 7446 h 9928"/>
                  <a:gd name="connsiteX146" fmla="*/ 6735 w 9848"/>
                  <a:gd name="connsiteY146" fmla="*/ 7446 h 9928"/>
                  <a:gd name="connsiteX147" fmla="*/ 6725 w 9848"/>
                  <a:gd name="connsiteY147" fmla="*/ 7446 h 9928"/>
                  <a:gd name="connsiteX148" fmla="*/ 6695 w 9848"/>
                  <a:gd name="connsiteY148" fmla="*/ 7518 h 9928"/>
                  <a:gd name="connsiteX149" fmla="*/ 6664 w 9848"/>
                  <a:gd name="connsiteY149" fmla="*/ 7518 h 9928"/>
                  <a:gd name="connsiteX150" fmla="*/ 6635 w 9848"/>
                  <a:gd name="connsiteY150" fmla="*/ 7518 h 9928"/>
                  <a:gd name="connsiteX151" fmla="*/ 6625 w 9848"/>
                  <a:gd name="connsiteY151" fmla="*/ 7518 h 9928"/>
                  <a:gd name="connsiteX152" fmla="*/ 6514 w 9848"/>
                  <a:gd name="connsiteY152" fmla="*/ 7588 h 9928"/>
                  <a:gd name="connsiteX153" fmla="*/ 6441 w 9848"/>
                  <a:gd name="connsiteY153" fmla="*/ 7588 h 9928"/>
                  <a:gd name="connsiteX154" fmla="*/ 6410 w 9848"/>
                  <a:gd name="connsiteY154" fmla="*/ 7588 h 9928"/>
                  <a:gd name="connsiteX155" fmla="*/ 6351 w 9848"/>
                  <a:gd name="connsiteY155" fmla="*/ 7660 h 9928"/>
                  <a:gd name="connsiteX156" fmla="*/ 6320 w 9848"/>
                  <a:gd name="connsiteY156" fmla="*/ 7660 h 9928"/>
                  <a:gd name="connsiteX157" fmla="*/ 6226 w 9848"/>
                  <a:gd name="connsiteY157" fmla="*/ 7660 h 9928"/>
                  <a:gd name="connsiteX158" fmla="*/ 6185 w 9848"/>
                  <a:gd name="connsiteY158" fmla="*/ 7730 h 9928"/>
                  <a:gd name="connsiteX159" fmla="*/ 6133 w 9848"/>
                  <a:gd name="connsiteY159" fmla="*/ 7730 h 9928"/>
                  <a:gd name="connsiteX160" fmla="*/ 6084 w 9848"/>
                  <a:gd name="connsiteY160" fmla="*/ 7730 h 9928"/>
                  <a:gd name="connsiteX161" fmla="*/ 6053 w 9848"/>
                  <a:gd name="connsiteY161" fmla="*/ 7730 h 9928"/>
                  <a:gd name="connsiteX162" fmla="*/ 5952 w 9848"/>
                  <a:gd name="connsiteY162" fmla="*/ 7801 h 9928"/>
                  <a:gd name="connsiteX163" fmla="*/ 5891 w 9848"/>
                  <a:gd name="connsiteY163" fmla="*/ 7801 h 9928"/>
                  <a:gd name="connsiteX164" fmla="*/ 5747 w 9848"/>
                  <a:gd name="connsiteY164" fmla="*/ 7872 h 9928"/>
                  <a:gd name="connsiteX165" fmla="*/ 5738 w 9848"/>
                  <a:gd name="connsiteY165" fmla="*/ 7872 h 9928"/>
                  <a:gd name="connsiteX166" fmla="*/ 5708 w 9848"/>
                  <a:gd name="connsiteY166" fmla="*/ 7872 h 9928"/>
                  <a:gd name="connsiteX167" fmla="*/ 5557 w 9848"/>
                  <a:gd name="connsiteY167" fmla="*/ 7943 h 9928"/>
                  <a:gd name="connsiteX168" fmla="*/ 5476 w 9848"/>
                  <a:gd name="connsiteY168" fmla="*/ 8014 h 9928"/>
                  <a:gd name="connsiteX169" fmla="*/ 5435 w 9848"/>
                  <a:gd name="connsiteY169" fmla="*/ 8014 h 9928"/>
                  <a:gd name="connsiteX170" fmla="*/ 5393 w 9848"/>
                  <a:gd name="connsiteY170" fmla="*/ 8014 h 9928"/>
                  <a:gd name="connsiteX171" fmla="*/ 5364 w 9848"/>
                  <a:gd name="connsiteY171" fmla="*/ 8085 h 9928"/>
                  <a:gd name="connsiteX172" fmla="*/ 5253 w 9848"/>
                  <a:gd name="connsiteY172" fmla="*/ 8085 h 9928"/>
                  <a:gd name="connsiteX173" fmla="*/ 5232 w 9848"/>
                  <a:gd name="connsiteY173" fmla="*/ 8085 h 9928"/>
                  <a:gd name="connsiteX174" fmla="*/ 5207 w 9848"/>
                  <a:gd name="connsiteY174" fmla="*/ 8085 h 9928"/>
                  <a:gd name="connsiteX175" fmla="*/ 5197 w 9848"/>
                  <a:gd name="connsiteY175" fmla="*/ 8085 h 9928"/>
                  <a:gd name="connsiteX176" fmla="*/ 5158 w 9848"/>
                  <a:gd name="connsiteY176" fmla="*/ 8156 h 9928"/>
                  <a:gd name="connsiteX177" fmla="*/ 5107 w 9848"/>
                  <a:gd name="connsiteY177" fmla="*/ 8156 h 9928"/>
                  <a:gd name="connsiteX178" fmla="*/ 4955 w 9848"/>
                  <a:gd name="connsiteY178" fmla="*/ 8227 h 9928"/>
                  <a:gd name="connsiteX179" fmla="*/ 4945 w 9848"/>
                  <a:gd name="connsiteY179" fmla="*/ 8227 h 9928"/>
                  <a:gd name="connsiteX180" fmla="*/ 4945 w 9848"/>
                  <a:gd name="connsiteY180" fmla="*/ 8227 h 9928"/>
                  <a:gd name="connsiteX181" fmla="*/ 4934 w 9848"/>
                  <a:gd name="connsiteY181" fmla="*/ 8227 h 9928"/>
                  <a:gd name="connsiteX182" fmla="*/ 4934 w 9848"/>
                  <a:gd name="connsiteY182" fmla="*/ 8297 h 9928"/>
                  <a:gd name="connsiteX183" fmla="*/ 4863 w 9848"/>
                  <a:gd name="connsiteY183" fmla="*/ 8297 h 9928"/>
                  <a:gd name="connsiteX184" fmla="*/ 4773 w 9848"/>
                  <a:gd name="connsiteY184" fmla="*/ 8297 h 9928"/>
                  <a:gd name="connsiteX185" fmla="*/ 4711 w 9848"/>
                  <a:gd name="connsiteY185" fmla="*/ 8369 h 9928"/>
                  <a:gd name="connsiteX186" fmla="*/ 4630 w 9848"/>
                  <a:gd name="connsiteY186" fmla="*/ 8369 h 9928"/>
                  <a:gd name="connsiteX187" fmla="*/ 4560 w 9848"/>
                  <a:gd name="connsiteY187" fmla="*/ 8369 h 9928"/>
                  <a:gd name="connsiteX188" fmla="*/ 4427 w 9848"/>
                  <a:gd name="connsiteY188" fmla="*/ 8439 h 9928"/>
                  <a:gd name="connsiteX189" fmla="*/ 4285 w 9848"/>
                  <a:gd name="connsiteY189" fmla="*/ 8511 h 9928"/>
                  <a:gd name="connsiteX190" fmla="*/ 4245 w 9848"/>
                  <a:gd name="connsiteY190" fmla="*/ 8511 h 9928"/>
                  <a:gd name="connsiteX191" fmla="*/ 4204 w 9848"/>
                  <a:gd name="connsiteY191" fmla="*/ 8511 h 9928"/>
                  <a:gd name="connsiteX192" fmla="*/ 4120 w 9848"/>
                  <a:gd name="connsiteY192" fmla="*/ 8581 h 9928"/>
                  <a:gd name="connsiteX193" fmla="*/ 3978 w 9848"/>
                  <a:gd name="connsiteY193" fmla="*/ 8581 h 9928"/>
                  <a:gd name="connsiteX194" fmla="*/ 3947 w 9848"/>
                  <a:gd name="connsiteY194" fmla="*/ 8581 h 9928"/>
                  <a:gd name="connsiteX195" fmla="*/ 3846 w 9848"/>
                  <a:gd name="connsiteY195" fmla="*/ 8653 h 9928"/>
                  <a:gd name="connsiteX196" fmla="*/ 3846 w 9848"/>
                  <a:gd name="connsiteY196" fmla="*/ 8653 h 9928"/>
                  <a:gd name="connsiteX197" fmla="*/ 3816 w 9848"/>
                  <a:gd name="connsiteY197" fmla="*/ 8653 h 9928"/>
                  <a:gd name="connsiteX198" fmla="*/ 3795 w 9848"/>
                  <a:gd name="connsiteY198" fmla="*/ 8653 h 9928"/>
                  <a:gd name="connsiteX199" fmla="*/ 3744 w 9848"/>
                  <a:gd name="connsiteY199" fmla="*/ 8653 h 9928"/>
                  <a:gd name="connsiteX200" fmla="*/ 3725 w 9848"/>
                  <a:gd name="connsiteY200" fmla="*/ 8653 h 9928"/>
                  <a:gd name="connsiteX201" fmla="*/ 3725 w 9848"/>
                  <a:gd name="connsiteY201" fmla="*/ 8723 h 9928"/>
                  <a:gd name="connsiteX202" fmla="*/ 3715 w 9848"/>
                  <a:gd name="connsiteY202" fmla="*/ 8723 h 9928"/>
                  <a:gd name="connsiteX203" fmla="*/ 3674 w 9848"/>
                  <a:gd name="connsiteY203" fmla="*/ 8723 h 9928"/>
                  <a:gd name="connsiteX204" fmla="*/ 3634 w 9848"/>
                  <a:gd name="connsiteY204" fmla="*/ 8723 h 9928"/>
                  <a:gd name="connsiteX205" fmla="*/ 3623 w 9848"/>
                  <a:gd name="connsiteY205" fmla="*/ 8723 h 9928"/>
                  <a:gd name="connsiteX206" fmla="*/ 3573 w 9848"/>
                  <a:gd name="connsiteY206" fmla="*/ 8723 h 9928"/>
                  <a:gd name="connsiteX207" fmla="*/ 3471 w 9848"/>
                  <a:gd name="connsiteY207" fmla="*/ 8794 h 9928"/>
                  <a:gd name="connsiteX208" fmla="*/ 3461 w 9848"/>
                  <a:gd name="connsiteY208" fmla="*/ 8794 h 9928"/>
                  <a:gd name="connsiteX209" fmla="*/ 3379 w 9848"/>
                  <a:gd name="connsiteY209" fmla="*/ 8794 h 9928"/>
                  <a:gd name="connsiteX210" fmla="*/ 3319 w 9848"/>
                  <a:gd name="connsiteY210" fmla="*/ 8865 h 9928"/>
                  <a:gd name="connsiteX211" fmla="*/ 3072 w 9848"/>
                  <a:gd name="connsiteY211" fmla="*/ 8936 h 9928"/>
                  <a:gd name="connsiteX212" fmla="*/ 3042 w 9848"/>
                  <a:gd name="connsiteY212" fmla="*/ 8936 h 9928"/>
                  <a:gd name="connsiteX213" fmla="*/ 3032 w 9848"/>
                  <a:gd name="connsiteY213" fmla="*/ 8936 h 9928"/>
                  <a:gd name="connsiteX214" fmla="*/ 2992 w 9848"/>
                  <a:gd name="connsiteY214" fmla="*/ 8936 h 9928"/>
                  <a:gd name="connsiteX215" fmla="*/ 2962 w 9848"/>
                  <a:gd name="connsiteY215" fmla="*/ 9007 h 9928"/>
                  <a:gd name="connsiteX216" fmla="*/ 2798 w 9848"/>
                  <a:gd name="connsiteY216" fmla="*/ 9078 h 9928"/>
                  <a:gd name="connsiteX217" fmla="*/ 2788 w 9848"/>
                  <a:gd name="connsiteY217" fmla="*/ 9078 h 9928"/>
                  <a:gd name="connsiteX218" fmla="*/ 2667 w 9848"/>
                  <a:gd name="connsiteY218" fmla="*/ 9078 h 9928"/>
                  <a:gd name="connsiteX219" fmla="*/ 2516 w 9848"/>
                  <a:gd name="connsiteY219" fmla="*/ 9149 h 9928"/>
                  <a:gd name="connsiteX220" fmla="*/ 2272 w 9848"/>
                  <a:gd name="connsiteY220" fmla="*/ 9220 h 9928"/>
                  <a:gd name="connsiteX221" fmla="*/ 2159 w 9848"/>
                  <a:gd name="connsiteY221" fmla="*/ 9290 h 9928"/>
                  <a:gd name="connsiteX222" fmla="*/ 2150 w 9848"/>
                  <a:gd name="connsiteY222" fmla="*/ 9290 h 9928"/>
                  <a:gd name="connsiteX223" fmla="*/ 2065 w 9848"/>
                  <a:gd name="connsiteY223" fmla="*/ 9290 h 9928"/>
                  <a:gd name="connsiteX224" fmla="*/ 2014 w 9848"/>
                  <a:gd name="connsiteY224" fmla="*/ 9290 h 9928"/>
                  <a:gd name="connsiteX225" fmla="*/ 1984 w 9848"/>
                  <a:gd name="connsiteY225" fmla="*/ 9362 h 9928"/>
                  <a:gd name="connsiteX226" fmla="*/ 1965 w 9848"/>
                  <a:gd name="connsiteY226" fmla="*/ 9362 h 9928"/>
                  <a:gd name="connsiteX227" fmla="*/ 1934 w 9848"/>
                  <a:gd name="connsiteY227" fmla="*/ 9362 h 9928"/>
                  <a:gd name="connsiteX228" fmla="*/ 1924 w 9848"/>
                  <a:gd name="connsiteY228" fmla="*/ 9362 h 9928"/>
                  <a:gd name="connsiteX229" fmla="*/ 1894 w 9848"/>
                  <a:gd name="connsiteY229" fmla="*/ 9362 h 9928"/>
                  <a:gd name="connsiteX230" fmla="*/ 1883 w 9848"/>
                  <a:gd name="connsiteY230" fmla="*/ 9362 h 9928"/>
                  <a:gd name="connsiteX231" fmla="*/ 1872 w 9848"/>
                  <a:gd name="connsiteY231" fmla="*/ 9362 h 9928"/>
                  <a:gd name="connsiteX232" fmla="*/ 1842 w 9848"/>
                  <a:gd name="connsiteY232" fmla="*/ 9362 h 9928"/>
                  <a:gd name="connsiteX233" fmla="*/ 1832 w 9848"/>
                  <a:gd name="connsiteY233" fmla="*/ 9362 h 9928"/>
                  <a:gd name="connsiteX234" fmla="*/ 1800 w 9848"/>
                  <a:gd name="connsiteY234" fmla="*/ 9432 h 9928"/>
                  <a:gd name="connsiteX235" fmla="*/ 1790 w 9848"/>
                  <a:gd name="connsiteY235" fmla="*/ 9432 h 9928"/>
                  <a:gd name="connsiteX236" fmla="*/ 1790 w 9848"/>
                  <a:gd name="connsiteY236" fmla="*/ 9432 h 9928"/>
                  <a:gd name="connsiteX237" fmla="*/ 1751 w 9848"/>
                  <a:gd name="connsiteY237" fmla="*/ 9432 h 9928"/>
                  <a:gd name="connsiteX238" fmla="*/ 1740 w 9848"/>
                  <a:gd name="connsiteY238" fmla="*/ 9432 h 9928"/>
                  <a:gd name="connsiteX239" fmla="*/ 1711 w 9848"/>
                  <a:gd name="connsiteY239" fmla="*/ 9432 h 9928"/>
                  <a:gd name="connsiteX240" fmla="*/ 1669 w 9848"/>
                  <a:gd name="connsiteY240" fmla="*/ 9432 h 9928"/>
                  <a:gd name="connsiteX241" fmla="*/ 1640 w 9848"/>
                  <a:gd name="connsiteY241" fmla="*/ 9432 h 9928"/>
                  <a:gd name="connsiteX242" fmla="*/ 1590 w 9848"/>
                  <a:gd name="connsiteY242" fmla="*/ 9504 h 9928"/>
                  <a:gd name="connsiteX243" fmla="*/ 1488 w 9848"/>
                  <a:gd name="connsiteY243" fmla="*/ 9504 h 9928"/>
                  <a:gd name="connsiteX244" fmla="*/ 1468 w 9848"/>
                  <a:gd name="connsiteY244" fmla="*/ 9504 h 9928"/>
                  <a:gd name="connsiteX245" fmla="*/ 1407 w 9848"/>
                  <a:gd name="connsiteY245" fmla="*/ 9504 h 9928"/>
                  <a:gd name="connsiteX246" fmla="*/ 1336 w 9848"/>
                  <a:gd name="connsiteY246" fmla="*/ 9504 h 9928"/>
                  <a:gd name="connsiteX247" fmla="*/ 1213 w 9848"/>
                  <a:gd name="connsiteY247" fmla="*/ 9504 h 9928"/>
                  <a:gd name="connsiteX248" fmla="*/ 1142 w 9848"/>
                  <a:gd name="connsiteY248" fmla="*/ 9504 h 9928"/>
                  <a:gd name="connsiteX249" fmla="*/ 1111 w 9848"/>
                  <a:gd name="connsiteY249" fmla="*/ 9504 h 9928"/>
                  <a:gd name="connsiteX250" fmla="*/ 1067 w 9848"/>
                  <a:gd name="connsiteY250" fmla="*/ 9504 h 9928"/>
                  <a:gd name="connsiteX251" fmla="*/ 996 w 9848"/>
                  <a:gd name="connsiteY251" fmla="*/ 9574 h 9928"/>
                  <a:gd name="connsiteX252" fmla="*/ 856 w 9848"/>
                  <a:gd name="connsiteY252" fmla="*/ 9574 h 9928"/>
                  <a:gd name="connsiteX253" fmla="*/ 836 w 9848"/>
                  <a:gd name="connsiteY253" fmla="*/ 9645 h 9928"/>
                  <a:gd name="connsiteX254" fmla="*/ 743 w 9848"/>
                  <a:gd name="connsiteY254" fmla="*/ 9645 h 9928"/>
                  <a:gd name="connsiteX255" fmla="*/ 572 w 9848"/>
                  <a:gd name="connsiteY255" fmla="*/ 9716 h 9928"/>
                  <a:gd name="connsiteX256" fmla="*/ 460 w 9848"/>
                  <a:gd name="connsiteY256" fmla="*/ 9716 h 9928"/>
                  <a:gd name="connsiteX257" fmla="*/ 350 w 9848"/>
                  <a:gd name="connsiteY257" fmla="*/ 9787 h 9928"/>
                  <a:gd name="connsiteX258" fmla="*/ 177 w 9848"/>
                  <a:gd name="connsiteY258" fmla="*/ 9858 h 9928"/>
                  <a:gd name="connsiteX259" fmla="*/ 167 w 9848"/>
                  <a:gd name="connsiteY259" fmla="*/ 9858 h 9928"/>
                  <a:gd name="connsiteX260" fmla="*/ 61 w 9848"/>
                  <a:gd name="connsiteY260" fmla="*/ 9858 h 9928"/>
                  <a:gd name="connsiteX261" fmla="*/ 30 w 9848"/>
                  <a:gd name="connsiteY261" fmla="*/ 9858 h 9928"/>
                  <a:gd name="connsiteX262" fmla="*/ 0 w 9848"/>
                  <a:gd name="connsiteY262" fmla="*/ 9928 h 9928"/>
                  <a:gd name="connsiteX263" fmla="*/ 0 w 9848"/>
                  <a:gd name="connsiteY263" fmla="*/ 9928 h 9928"/>
                  <a:gd name="connsiteX0" fmla="*/ 9918 w 10000"/>
                  <a:gd name="connsiteY0" fmla="*/ 0 h 10000"/>
                  <a:gd name="connsiteX1" fmla="*/ 9918 w 10000"/>
                  <a:gd name="connsiteY1" fmla="*/ 0 h 10000"/>
                  <a:gd name="connsiteX2" fmla="*/ 9928 w 10000"/>
                  <a:gd name="connsiteY2" fmla="*/ 71 h 10000"/>
                  <a:gd name="connsiteX3" fmla="*/ 9928 w 10000"/>
                  <a:gd name="connsiteY3" fmla="*/ 71 h 10000"/>
                  <a:gd name="connsiteX4" fmla="*/ 9938 w 10000"/>
                  <a:gd name="connsiteY4" fmla="*/ 143 h 10000"/>
                  <a:gd name="connsiteX5" fmla="*/ 9938 w 10000"/>
                  <a:gd name="connsiteY5" fmla="*/ 143 h 10000"/>
                  <a:gd name="connsiteX6" fmla="*/ 9938 w 10000"/>
                  <a:gd name="connsiteY6" fmla="*/ 214 h 10000"/>
                  <a:gd name="connsiteX7" fmla="*/ 9949 w 10000"/>
                  <a:gd name="connsiteY7" fmla="*/ 214 h 10000"/>
                  <a:gd name="connsiteX8" fmla="*/ 9949 w 10000"/>
                  <a:gd name="connsiteY8" fmla="*/ 286 h 10000"/>
                  <a:gd name="connsiteX9" fmla="*/ 9949 w 10000"/>
                  <a:gd name="connsiteY9" fmla="*/ 357 h 10000"/>
                  <a:gd name="connsiteX10" fmla="*/ 9959 w 10000"/>
                  <a:gd name="connsiteY10" fmla="*/ 429 h 10000"/>
                  <a:gd name="connsiteX11" fmla="*/ 9959 w 10000"/>
                  <a:gd name="connsiteY11" fmla="*/ 429 h 10000"/>
                  <a:gd name="connsiteX12" fmla="*/ 9959 w 10000"/>
                  <a:gd name="connsiteY12" fmla="*/ 429 h 10000"/>
                  <a:gd name="connsiteX13" fmla="*/ 9971 w 10000"/>
                  <a:gd name="connsiteY13" fmla="*/ 429 h 10000"/>
                  <a:gd name="connsiteX14" fmla="*/ 9971 w 10000"/>
                  <a:gd name="connsiteY14" fmla="*/ 500 h 10000"/>
                  <a:gd name="connsiteX15" fmla="*/ 9971 w 10000"/>
                  <a:gd name="connsiteY15" fmla="*/ 500 h 10000"/>
                  <a:gd name="connsiteX16" fmla="*/ 9980 w 10000"/>
                  <a:gd name="connsiteY16" fmla="*/ 571 h 10000"/>
                  <a:gd name="connsiteX17" fmla="*/ 9980 w 10000"/>
                  <a:gd name="connsiteY17" fmla="*/ 571 h 10000"/>
                  <a:gd name="connsiteX18" fmla="*/ 9980 w 10000"/>
                  <a:gd name="connsiteY18" fmla="*/ 643 h 10000"/>
                  <a:gd name="connsiteX19" fmla="*/ 9990 w 10000"/>
                  <a:gd name="connsiteY19" fmla="*/ 643 h 10000"/>
                  <a:gd name="connsiteX20" fmla="*/ 10000 w 10000"/>
                  <a:gd name="connsiteY20" fmla="*/ 714 h 10000"/>
                  <a:gd name="connsiteX21" fmla="*/ 10000 w 10000"/>
                  <a:gd name="connsiteY21" fmla="*/ 714 h 10000"/>
                  <a:gd name="connsiteX22" fmla="*/ 9990 w 10000"/>
                  <a:gd name="connsiteY22" fmla="*/ 786 h 10000"/>
                  <a:gd name="connsiteX23" fmla="*/ 9980 w 10000"/>
                  <a:gd name="connsiteY23" fmla="*/ 786 h 10000"/>
                  <a:gd name="connsiteX24" fmla="*/ 9971 w 10000"/>
                  <a:gd name="connsiteY24" fmla="*/ 857 h 10000"/>
                  <a:gd name="connsiteX25" fmla="*/ 9959 w 10000"/>
                  <a:gd name="connsiteY25" fmla="*/ 857 h 10000"/>
                  <a:gd name="connsiteX26" fmla="*/ 9959 w 10000"/>
                  <a:gd name="connsiteY26" fmla="*/ 928 h 10000"/>
                  <a:gd name="connsiteX27" fmla="*/ 9959 w 10000"/>
                  <a:gd name="connsiteY27" fmla="*/ 1000 h 10000"/>
                  <a:gd name="connsiteX28" fmla="*/ 9909 w 10000"/>
                  <a:gd name="connsiteY28" fmla="*/ 1214 h 10000"/>
                  <a:gd name="connsiteX29" fmla="*/ 9887 w 10000"/>
                  <a:gd name="connsiteY29" fmla="*/ 1357 h 10000"/>
                  <a:gd name="connsiteX30" fmla="*/ 9826 w 10000"/>
                  <a:gd name="connsiteY30" fmla="*/ 1714 h 10000"/>
                  <a:gd name="connsiteX31" fmla="*/ 9814 w 10000"/>
                  <a:gd name="connsiteY31" fmla="*/ 1786 h 10000"/>
                  <a:gd name="connsiteX32" fmla="*/ 9814 w 10000"/>
                  <a:gd name="connsiteY32" fmla="*/ 1786 h 10000"/>
                  <a:gd name="connsiteX33" fmla="*/ 9814 w 10000"/>
                  <a:gd name="connsiteY33" fmla="*/ 1857 h 10000"/>
                  <a:gd name="connsiteX34" fmla="*/ 9814 w 10000"/>
                  <a:gd name="connsiteY34" fmla="*/ 2000 h 10000"/>
                  <a:gd name="connsiteX35" fmla="*/ 9814 w 10000"/>
                  <a:gd name="connsiteY35" fmla="*/ 2071 h 10000"/>
                  <a:gd name="connsiteX36" fmla="*/ 9814 w 10000"/>
                  <a:gd name="connsiteY36" fmla="*/ 2143 h 10000"/>
                  <a:gd name="connsiteX37" fmla="*/ 9814 w 10000"/>
                  <a:gd name="connsiteY37" fmla="*/ 2214 h 10000"/>
                  <a:gd name="connsiteX38" fmla="*/ 9814 w 10000"/>
                  <a:gd name="connsiteY38" fmla="*/ 2357 h 10000"/>
                  <a:gd name="connsiteX39" fmla="*/ 9814 w 10000"/>
                  <a:gd name="connsiteY39" fmla="*/ 2357 h 10000"/>
                  <a:gd name="connsiteX40" fmla="*/ 9814 w 10000"/>
                  <a:gd name="connsiteY40" fmla="*/ 2428 h 10000"/>
                  <a:gd name="connsiteX41" fmla="*/ 9804 w 10000"/>
                  <a:gd name="connsiteY41" fmla="*/ 2500 h 10000"/>
                  <a:gd name="connsiteX42" fmla="*/ 9804 w 10000"/>
                  <a:gd name="connsiteY42" fmla="*/ 2500 h 10000"/>
                  <a:gd name="connsiteX43" fmla="*/ 9794 w 10000"/>
                  <a:gd name="connsiteY43" fmla="*/ 2572 h 10000"/>
                  <a:gd name="connsiteX44" fmla="*/ 9785 w 10000"/>
                  <a:gd name="connsiteY44" fmla="*/ 2715 h 10000"/>
                  <a:gd name="connsiteX45" fmla="*/ 9775 w 10000"/>
                  <a:gd name="connsiteY45" fmla="*/ 2785 h 10000"/>
                  <a:gd name="connsiteX46" fmla="*/ 9764 w 10000"/>
                  <a:gd name="connsiteY46" fmla="*/ 2785 h 10000"/>
                  <a:gd name="connsiteX47" fmla="*/ 9753 w 10000"/>
                  <a:gd name="connsiteY47" fmla="*/ 2858 h 10000"/>
                  <a:gd name="connsiteX48" fmla="*/ 9743 w 10000"/>
                  <a:gd name="connsiteY48" fmla="*/ 2858 h 10000"/>
                  <a:gd name="connsiteX49" fmla="*/ 9713 w 10000"/>
                  <a:gd name="connsiteY49" fmla="*/ 2928 h 10000"/>
                  <a:gd name="connsiteX50" fmla="*/ 9690 w 10000"/>
                  <a:gd name="connsiteY50" fmla="*/ 3001 h 10000"/>
                  <a:gd name="connsiteX51" fmla="*/ 9670 w 10000"/>
                  <a:gd name="connsiteY51" fmla="*/ 3071 h 10000"/>
                  <a:gd name="connsiteX52" fmla="*/ 9670 w 10000"/>
                  <a:gd name="connsiteY52" fmla="*/ 3144 h 10000"/>
                  <a:gd name="connsiteX53" fmla="*/ 9670 w 10000"/>
                  <a:gd name="connsiteY53" fmla="*/ 3144 h 10000"/>
                  <a:gd name="connsiteX54" fmla="*/ 9661 w 10000"/>
                  <a:gd name="connsiteY54" fmla="*/ 3214 h 10000"/>
                  <a:gd name="connsiteX55" fmla="*/ 9661 w 10000"/>
                  <a:gd name="connsiteY55" fmla="*/ 3286 h 10000"/>
                  <a:gd name="connsiteX56" fmla="*/ 9651 w 10000"/>
                  <a:gd name="connsiteY56" fmla="*/ 3286 h 10000"/>
                  <a:gd name="connsiteX57" fmla="*/ 9651 w 10000"/>
                  <a:gd name="connsiteY57" fmla="*/ 3357 h 10000"/>
                  <a:gd name="connsiteX58" fmla="*/ 9651 w 10000"/>
                  <a:gd name="connsiteY58" fmla="*/ 3429 h 10000"/>
                  <a:gd name="connsiteX59" fmla="*/ 9651 w 10000"/>
                  <a:gd name="connsiteY59" fmla="*/ 3429 h 10000"/>
                  <a:gd name="connsiteX60" fmla="*/ 9630 w 10000"/>
                  <a:gd name="connsiteY60" fmla="*/ 3643 h 10000"/>
                  <a:gd name="connsiteX61" fmla="*/ 9630 w 10000"/>
                  <a:gd name="connsiteY61" fmla="*/ 3785 h 10000"/>
                  <a:gd name="connsiteX62" fmla="*/ 9619 w 10000"/>
                  <a:gd name="connsiteY62" fmla="*/ 3928 h 10000"/>
                  <a:gd name="connsiteX63" fmla="*/ 9609 w 10000"/>
                  <a:gd name="connsiteY63" fmla="*/ 4071 h 10000"/>
                  <a:gd name="connsiteX64" fmla="*/ 9609 w 10000"/>
                  <a:gd name="connsiteY64" fmla="*/ 4071 h 10000"/>
                  <a:gd name="connsiteX65" fmla="*/ 9609 w 10000"/>
                  <a:gd name="connsiteY65" fmla="*/ 4071 h 10000"/>
                  <a:gd name="connsiteX66" fmla="*/ 9600 w 10000"/>
                  <a:gd name="connsiteY66" fmla="*/ 4214 h 10000"/>
                  <a:gd name="connsiteX67" fmla="*/ 9579 w 10000"/>
                  <a:gd name="connsiteY67" fmla="*/ 4357 h 10000"/>
                  <a:gd name="connsiteX68" fmla="*/ 9557 w 10000"/>
                  <a:gd name="connsiteY68" fmla="*/ 4500 h 10000"/>
                  <a:gd name="connsiteX69" fmla="*/ 9557 w 10000"/>
                  <a:gd name="connsiteY69" fmla="*/ 4572 h 10000"/>
                  <a:gd name="connsiteX70" fmla="*/ 9557 w 10000"/>
                  <a:gd name="connsiteY70" fmla="*/ 4572 h 10000"/>
                  <a:gd name="connsiteX71" fmla="*/ 9547 w 10000"/>
                  <a:gd name="connsiteY71" fmla="*/ 4642 h 10000"/>
                  <a:gd name="connsiteX72" fmla="*/ 9547 w 10000"/>
                  <a:gd name="connsiteY72" fmla="*/ 4642 h 10000"/>
                  <a:gd name="connsiteX73" fmla="*/ 9547 w 10000"/>
                  <a:gd name="connsiteY73" fmla="*/ 4715 h 10000"/>
                  <a:gd name="connsiteX74" fmla="*/ 9528 w 10000"/>
                  <a:gd name="connsiteY74" fmla="*/ 4928 h 10000"/>
                  <a:gd name="connsiteX75" fmla="*/ 9508 w 10000"/>
                  <a:gd name="connsiteY75" fmla="*/ 5215 h 10000"/>
                  <a:gd name="connsiteX76" fmla="*/ 9508 w 10000"/>
                  <a:gd name="connsiteY76" fmla="*/ 5286 h 10000"/>
                  <a:gd name="connsiteX77" fmla="*/ 9508 w 10000"/>
                  <a:gd name="connsiteY77" fmla="*/ 5286 h 10000"/>
                  <a:gd name="connsiteX78" fmla="*/ 9518 w 10000"/>
                  <a:gd name="connsiteY78" fmla="*/ 5429 h 10000"/>
                  <a:gd name="connsiteX79" fmla="*/ 9518 w 10000"/>
                  <a:gd name="connsiteY79" fmla="*/ 5572 h 10000"/>
                  <a:gd name="connsiteX80" fmla="*/ 9518 w 10000"/>
                  <a:gd name="connsiteY80" fmla="*/ 5715 h 10000"/>
                  <a:gd name="connsiteX81" fmla="*/ 9508 w 10000"/>
                  <a:gd name="connsiteY81" fmla="*/ 6072 h 10000"/>
                  <a:gd name="connsiteX82" fmla="*/ 9497 w 10000"/>
                  <a:gd name="connsiteY82" fmla="*/ 6143 h 10000"/>
                  <a:gd name="connsiteX83" fmla="*/ 9497 w 10000"/>
                  <a:gd name="connsiteY83" fmla="*/ 6215 h 10000"/>
                  <a:gd name="connsiteX84" fmla="*/ 9497 w 10000"/>
                  <a:gd name="connsiteY84" fmla="*/ 6215 h 10000"/>
                  <a:gd name="connsiteX85" fmla="*/ 9497 w 10000"/>
                  <a:gd name="connsiteY85" fmla="*/ 6215 h 10000"/>
                  <a:gd name="connsiteX86" fmla="*/ 9486 w 10000"/>
                  <a:gd name="connsiteY86" fmla="*/ 6215 h 10000"/>
                  <a:gd name="connsiteX87" fmla="*/ 9486 w 10000"/>
                  <a:gd name="connsiteY87" fmla="*/ 6215 h 10000"/>
                  <a:gd name="connsiteX88" fmla="*/ 9472 w 10000"/>
                  <a:gd name="connsiteY88" fmla="*/ 6215 h 10000"/>
                  <a:gd name="connsiteX89" fmla="*/ 9430 w 10000"/>
                  <a:gd name="connsiteY89" fmla="*/ 6286 h 10000"/>
                  <a:gd name="connsiteX90" fmla="*/ 9399 w 10000"/>
                  <a:gd name="connsiteY90" fmla="*/ 6286 h 10000"/>
                  <a:gd name="connsiteX91" fmla="*/ 9389 w 10000"/>
                  <a:gd name="connsiteY91" fmla="*/ 6286 h 10000"/>
                  <a:gd name="connsiteX92" fmla="*/ 9337 w 10000"/>
                  <a:gd name="connsiteY92" fmla="*/ 6286 h 10000"/>
                  <a:gd name="connsiteX93" fmla="*/ 9286 w 10000"/>
                  <a:gd name="connsiteY93" fmla="*/ 6286 h 10000"/>
                  <a:gd name="connsiteX94" fmla="*/ 9276 w 10000"/>
                  <a:gd name="connsiteY94" fmla="*/ 6286 h 10000"/>
                  <a:gd name="connsiteX95" fmla="*/ 9276 w 10000"/>
                  <a:gd name="connsiteY95" fmla="*/ 6286 h 10000"/>
                  <a:gd name="connsiteX96" fmla="*/ 9225 w 10000"/>
                  <a:gd name="connsiteY96" fmla="*/ 6358 h 10000"/>
                  <a:gd name="connsiteX97" fmla="*/ 9152 w 10000"/>
                  <a:gd name="connsiteY97" fmla="*/ 6358 h 10000"/>
                  <a:gd name="connsiteX98" fmla="*/ 9152 w 10000"/>
                  <a:gd name="connsiteY98" fmla="*/ 6358 h 10000"/>
                  <a:gd name="connsiteX99" fmla="*/ 9152 w 10000"/>
                  <a:gd name="connsiteY99" fmla="*/ 6358 h 10000"/>
                  <a:gd name="connsiteX100" fmla="*/ 9079 w 10000"/>
                  <a:gd name="connsiteY100" fmla="*/ 6429 h 10000"/>
                  <a:gd name="connsiteX101" fmla="*/ 9059 w 10000"/>
                  <a:gd name="connsiteY101" fmla="*/ 6429 h 10000"/>
                  <a:gd name="connsiteX102" fmla="*/ 9049 w 10000"/>
                  <a:gd name="connsiteY102" fmla="*/ 6429 h 10000"/>
                  <a:gd name="connsiteX103" fmla="*/ 9007 w 10000"/>
                  <a:gd name="connsiteY103" fmla="*/ 6429 h 10000"/>
                  <a:gd name="connsiteX104" fmla="*/ 8946 w 10000"/>
                  <a:gd name="connsiteY104" fmla="*/ 6429 h 10000"/>
                  <a:gd name="connsiteX105" fmla="*/ 8936 w 10000"/>
                  <a:gd name="connsiteY105" fmla="*/ 6429 h 10000"/>
                  <a:gd name="connsiteX106" fmla="*/ 8936 w 10000"/>
                  <a:gd name="connsiteY106" fmla="*/ 6429 h 10000"/>
                  <a:gd name="connsiteX107" fmla="*/ 8926 w 10000"/>
                  <a:gd name="connsiteY107" fmla="*/ 6429 h 10000"/>
                  <a:gd name="connsiteX108" fmla="*/ 8917 w 10000"/>
                  <a:gd name="connsiteY108" fmla="*/ 6500 h 10000"/>
                  <a:gd name="connsiteX109" fmla="*/ 8895 w 10000"/>
                  <a:gd name="connsiteY109" fmla="*/ 6500 h 10000"/>
                  <a:gd name="connsiteX110" fmla="*/ 8895 w 10000"/>
                  <a:gd name="connsiteY110" fmla="*/ 6500 h 10000"/>
                  <a:gd name="connsiteX111" fmla="*/ 8885 w 10000"/>
                  <a:gd name="connsiteY111" fmla="*/ 6500 h 10000"/>
                  <a:gd name="connsiteX112" fmla="*/ 8874 w 10000"/>
                  <a:gd name="connsiteY112" fmla="*/ 6500 h 10000"/>
                  <a:gd name="connsiteX113" fmla="*/ 8855 w 10000"/>
                  <a:gd name="connsiteY113" fmla="*/ 6500 h 10000"/>
                  <a:gd name="connsiteX114" fmla="*/ 8834 w 10000"/>
                  <a:gd name="connsiteY114" fmla="*/ 6500 h 10000"/>
                  <a:gd name="connsiteX115" fmla="*/ 8824 w 10000"/>
                  <a:gd name="connsiteY115" fmla="*/ 6500 h 10000"/>
                  <a:gd name="connsiteX116" fmla="*/ 8794 w 10000"/>
                  <a:gd name="connsiteY116" fmla="*/ 6500 h 10000"/>
                  <a:gd name="connsiteX117" fmla="*/ 8782 w 10000"/>
                  <a:gd name="connsiteY117" fmla="*/ 6500 h 10000"/>
                  <a:gd name="connsiteX118" fmla="*/ 8752 w 10000"/>
                  <a:gd name="connsiteY118" fmla="*/ 6500 h 10000"/>
                  <a:gd name="connsiteX119" fmla="*/ 8740 w 10000"/>
                  <a:gd name="connsiteY119" fmla="*/ 6572 h 10000"/>
                  <a:gd name="connsiteX120" fmla="*/ 8731 w 10000"/>
                  <a:gd name="connsiteY120" fmla="*/ 6572 h 10000"/>
                  <a:gd name="connsiteX121" fmla="*/ 8607 w 10000"/>
                  <a:gd name="connsiteY121" fmla="*/ 6572 h 10000"/>
                  <a:gd name="connsiteX122" fmla="*/ 8566 w 10000"/>
                  <a:gd name="connsiteY122" fmla="*/ 6643 h 10000"/>
                  <a:gd name="connsiteX123" fmla="*/ 8494 w 10000"/>
                  <a:gd name="connsiteY123" fmla="*/ 6643 h 10000"/>
                  <a:gd name="connsiteX124" fmla="*/ 8408 w 10000"/>
                  <a:gd name="connsiteY124" fmla="*/ 6643 h 10000"/>
                  <a:gd name="connsiteX125" fmla="*/ 8408 w 10000"/>
                  <a:gd name="connsiteY125" fmla="*/ 6858 h 10000"/>
                  <a:gd name="connsiteX126" fmla="*/ 8314 w 10000"/>
                  <a:gd name="connsiteY126" fmla="*/ 6858 h 10000"/>
                  <a:gd name="connsiteX127" fmla="*/ 8314 w 10000"/>
                  <a:gd name="connsiteY127" fmla="*/ 6858 h 10000"/>
                  <a:gd name="connsiteX128" fmla="*/ 8171 w 10000"/>
                  <a:gd name="connsiteY128" fmla="*/ 6929 h 10000"/>
                  <a:gd name="connsiteX129" fmla="*/ 8129 w 10000"/>
                  <a:gd name="connsiteY129" fmla="*/ 6929 h 10000"/>
                  <a:gd name="connsiteX130" fmla="*/ 8027 w 10000"/>
                  <a:gd name="connsiteY130" fmla="*/ 7000 h 10000"/>
                  <a:gd name="connsiteX131" fmla="*/ 7913 w 10000"/>
                  <a:gd name="connsiteY131" fmla="*/ 7000 h 10000"/>
                  <a:gd name="connsiteX132" fmla="*/ 7851 w 10000"/>
                  <a:gd name="connsiteY132" fmla="*/ 7072 h 10000"/>
                  <a:gd name="connsiteX133" fmla="*/ 7780 w 10000"/>
                  <a:gd name="connsiteY133" fmla="*/ 7143 h 10000"/>
                  <a:gd name="connsiteX134" fmla="*/ 7770 w 10000"/>
                  <a:gd name="connsiteY134" fmla="*/ 7143 h 10000"/>
                  <a:gd name="connsiteX135" fmla="*/ 7698 w 10000"/>
                  <a:gd name="connsiteY135" fmla="*/ 7143 h 10000"/>
                  <a:gd name="connsiteX136" fmla="*/ 7501 w 10000"/>
                  <a:gd name="connsiteY136" fmla="*/ 7215 h 10000"/>
                  <a:gd name="connsiteX137" fmla="*/ 7355 w 10000"/>
                  <a:gd name="connsiteY137" fmla="*/ 7358 h 10000"/>
                  <a:gd name="connsiteX138" fmla="*/ 7261 w 10000"/>
                  <a:gd name="connsiteY138" fmla="*/ 7358 h 10000"/>
                  <a:gd name="connsiteX139" fmla="*/ 7241 w 10000"/>
                  <a:gd name="connsiteY139" fmla="*/ 7358 h 10000"/>
                  <a:gd name="connsiteX140" fmla="*/ 7221 w 10000"/>
                  <a:gd name="connsiteY140" fmla="*/ 7429 h 10000"/>
                  <a:gd name="connsiteX141" fmla="*/ 7211 w 10000"/>
                  <a:gd name="connsiteY141" fmla="*/ 7429 h 10000"/>
                  <a:gd name="connsiteX142" fmla="*/ 7180 w 10000"/>
                  <a:gd name="connsiteY142" fmla="*/ 7429 h 10000"/>
                  <a:gd name="connsiteX143" fmla="*/ 7170 w 10000"/>
                  <a:gd name="connsiteY143" fmla="*/ 7429 h 10000"/>
                  <a:gd name="connsiteX144" fmla="*/ 6973 w 10000"/>
                  <a:gd name="connsiteY144" fmla="*/ 7500 h 10000"/>
                  <a:gd name="connsiteX145" fmla="*/ 6973 w 10000"/>
                  <a:gd name="connsiteY145" fmla="*/ 7500 h 10000"/>
                  <a:gd name="connsiteX146" fmla="*/ 6839 w 10000"/>
                  <a:gd name="connsiteY146" fmla="*/ 7500 h 10000"/>
                  <a:gd name="connsiteX147" fmla="*/ 6829 w 10000"/>
                  <a:gd name="connsiteY147" fmla="*/ 7500 h 10000"/>
                  <a:gd name="connsiteX148" fmla="*/ 6798 w 10000"/>
                  <a:gd name="connsiteY148" fmla="*/ 7573 h 10000"/>
                  <a:gd name="connsiteX149" fmla="*/ 6767 w 10000"/>
                  <a:gd name="connsiteY149" fmla="*/ 7573 h 10000"/>
                  <a:gd name="connsiteX150" fmla="*/ 6737 w 10000"/>
                  <a:gd name="connsiteY150" fmla="*/ 7573 h 10000"/>
                  <a:gd name="connsiteX151" fmla="*/ 6727 w 10000"/>
                  <a:gd name="connsiteY151" fmla="*/ 7573 h 10000"/>
                  <a:gd name="connsiteX152" fmla="*/ 6615 w 10000"/>
                  <a:gd name="connsiteY152" fmla="*/ 7643 h 10000"/>
                  <a:gd name="connsiteX153" fmla="*/ 6540 w 10000"/>
                  <a:gd name="connsiteY153" fmla="*/ 7643 h 10000"/>
                  <a:gd name="connsiteX154" fmla="*/ 6509 w 10000"/>
                  <a:gd name="connsiteY154" fmla="*/ 7643 h 10000"/>
                  <a:gd name="connsiteX155" fmla="*/ 6449 w 10000"/>
                  <a:gd name="connsiteY155" fmla="*/ 7716 h 10000"/>
                  <a:gd name="connsiteX156" fmla="*/ 6418 w 10000"/>
                  <a:gd name="connsiteY156" fmla="*/ 7716 h 10000"/>
                  <a:gd name="connsiteX157" fmla="*/ 6322 w 10000"/>
                  <a:gd name="connsiteY157" fmla="*/ 7716 h 10000"/>
                  <a:gd name="connsiteX158" fmla="*/ 6280 w 10000"/>
                  <a:gd name="connsiteY158" fmla="*/ 7786 h 10000"/>
                  <a:gd name="connsiteX159" fmla="*/ 6228 w 10000"/>
                  <a:gd name="connsiteY159" fmla="*/ 7786 h 10000"/>
                  <a:gd name="connsiteX160" fmla="*/ 6178 w 10000"/>
                  <a:gd name="connsiteY160" fmla="*/ 7786 h 10000"/>
                  <a:gd name="connsiteX161" fmla="*/ 6146 w 10000"/>
                  <a:gd name="connsiteY161" fmla="*/ 7786 h 10000"/>
                  <a:gd name="connsiteX162" fmla="*/ 6044 w 10000"/>
                  <a:gd name="connsiteY162" fmla="*/ 7858 h 10000"/>
                  <a:gd name="connsiteX163" fmla="*/ 5982 w 10000"/>
                  <a:gd name="connsiteY163" fmla="*/ 7858 h 10000"/>
                  <a:gd name="connsiteX164" fmla="*/ 5836 w 10000"/>
                  <a:gd name="connsiteY164" fmla="*/ 7929 h 10000"/>
                  <a:gd name="connsiteX165" fmla="*/ 5827 w 10000"/>
                  <a:gd name="connsiteY165" fmla="*/ 7929 h 10000"/>
                  <a:gd name="connsiteX166" fmla="*/ 5796 w 10000"/>
                  <a:gd name="connsiteY166" fmla="*/ 7929 h 10000"/>
                  <a:gd name="connsiteX167" fmla="*/ 5643 w 10000"/>
                  <a:gd name="connsiteY167" fmla="*/ 8001 h 10000"/>
                  <a:gd name="connsiteX168" fmla="*/ 5561 w 10000"/>
                  <a:gd name="connsiteY168" fmla="*/ 8072 h 10000"/>
                  <a:gd name="connsiteX169" fmla="*/ 5519 w 10000"/>
                  <a:gd name="connsiteY169" fmla="*/ 8072 h 10000"/>
                  <a:gd name="connsiteX170" fmla="*/ 5476 w 10000"/>
                  <a:gd name="connsiteY170" fmla="*/ 8072 h 10000"/>
                  <a:gd name="connsiteX171" fmla="*/ 5447 w 10000"/>
                  <a:gd name="connsiteY171" fmla="*/ 8144 h 10000"/>
                  <a:gd name="connsiteX172" fmla="*/ 5334 w 10000"/>
                  <a:gd name="connsiteY172" fmla="*/ 8144 h 10000"/>
                  <a:gd name="connsiteX173" fmla="*/ 5313 w 10000"/>
                  <a:gd name="connsiteY173" fmla="*/ 8144 h 10000"/>
                  <a:gd name="connsiteX174" fmla="*/ 5287 w 10000"/>
                  <a:gd name="connsiteY174" fmla="*/ 8144 h 10000"/>
                  <a:gd name="connsiteX175" fmla="*/ 5277 w 10000"/>
                  <a:gd name="connsiteY175" fmla="*/ 8144 h 10000"/>
                  <a:gd name="connsiteX176" fmla="*/ 5238 w 10000"/>
                  <a:gd name="connsiteY176" fmla="*/ 8215 h 10000"/>
                  <a:gd name="connsiteX177" fmla="*/ 5186 w 10000"/>
                  <a:gd name="connsiteY177" fmla="*/ 8215 h 10000"/>
                  <a:gd name="connsiteX178" fmla="*/ 5031 w 10000"/>
                  <a:gd name="connsiteY178" fmla="*/ 8287 h 10000"/>
                  <a:gd name="connsiteX179" fmla="*/ 5021 w 10000"/>
                  <a:gd name="connsiteY179" fmla="*/ 8287 h 10000"/>
                  <a:gd name="connsiteX180" fmla="*/ 5021 w 10000"/>
                  <a:gd name="connsiteY180" fmla="*/ 8287 h 10000"/>
                  <a:gd name="connsiteX181" fmla="*/ 5010 w 10000"/>
                  <a:gd name="connsiteY181" fmla="*/ 8287 h 10000"/>
                  <a:gd name="connsiteX182" fmla="*/ 5010 w 10000"/>
                  <a:gd name="connsiteY182" fmla="*/ 8357 h 10000"/>
                  <a:gd name="connsiteX183" fmla="*/ 4938 w 10000"/>
                  <a:gd name="connsiteY183" fmla="*/ 8357 h 10000"/>
                  <a:gd name="connsiteX184" fmla="*/ 4847 w 10000"/>
                  <a:gd name="connsiteY184" fmla="*/ 8357 h 10000"/>
                  <a:gd name="connsiteX185" fmla="*/ 4784 w 10000"/>
                  <a:gd name="connsiteY185" fmla="*/ 8430 h 10000"/>
                  <a:gd name="connsiteX186" fmla="*/ 4701 w 10000"/>
                  <a:gd name="connsiteY186" fmla="*/ 8430 h 10000"/>
                  <a:gd name="connsiteX187" fmla="*/ 4630 w 10000"/>
                  <a:gd name="connsiteY187" fmla="*/ 8430 h 10000"/>
                  <a:gd name="connsiteX188" fmla="*/ 4495 w 10000"/>
                  <a:gd name="connsiteY188" fmla="*/ 8500 h 10000"/>
                  <a:gd name="connsiteX189" fmla="*/ 4351 w 10000"/>
                  <a:gd name="connsiteY189" fmla="*/ 8573 h 10000"/>
                  <a:gd name="connsiteX190" fmla="*/ 4311 w 10000"/>
                  <a:gd name="connsiteY190" fmla="*/ 8573 h 10000"/>
                  <a:gd name="connsiteX191" fmla="*/ 4269 w 10000"/>
                  <a:gd name="connsiteY191" fmla="*/ 8573 h 10000"/>
                  <a:gd name="connsiteX192" fmla="*/ 4184 w 10000"/>
                  <a:gd name="connsiteY192" fmla="*/ 8643 h 10000"/>
                  <a:gd name="connsiteX193" fmla="*/ 4039 w 10000"/>
                  <a:gd name="connsiteY193" fmla="*/ 8643 h 10000"/>
                  <a:gd name="connsiteX194" fmla="*/ 4008 w 10000"/>
                  <a:gd name="connsiteY194" fmla="*/ 8643 h 10000"/>
                  <a:gd name="connsiteX195" fmla="*/ 3905 w 10000"/>
                  <a:gd name="connsiteY195" fmla="*/ 8716 h 10000"/>
                  <a:gd name="connsiteX196" fmla="*/ 3905 w 10000"/>
                  <a:gd name="connsiteY196" fmla="*/ 8716 h 10000"/>
                  <a:gd name="connsiteX197" fmla="*/ 3875 w 10000"/>
                  <a:gd name="connsiteY197" fmla="*/ 8716 h 10000"/>
                  <a:gd name="connsiteX198" fmla="*/ 3854 w 10000"/>
                  <a:gd name="connsiteY198" fmla="*/ 8716 h 10000"/>
                  <a:gd name="connsiteX199" fmla="*/ 3802 w 10000"/>
                  <a:gd name="connsiteY199" fmla="*/ 8716 h 10000"/>
                  <a:gd name="connsiteX200" fmla="*/ 3782 w 10000"/>
                  <a:gd name="connsiteY200" fmla="*/ 8716 h 10000"/>
                  <a:gd name="connsiteX201" fmla="*/ 3782 w 10000"/>
                  <a:gd name="connsiteY201" fmla="*/ 8786 h 10000"/>
                  <a:gd name="connsiteX202" fmla="*/ 3772 w 10000"/>
                  <a:gd name="connsiteY202" fmla="*/ 8786 h 10000"/>
                  <a:gd name="connsiteX203" fmla="*/ 3731 w 10000"/>
                  <a:gd name="connsiteY203" fmla="*/ 8786 h 10000"/>
                  <a:gd name="connsiteX204" fmla="*/ 3690 w 10000"/>
                  <a:gd name="connsiteY204" fmla="*/ 8786 h 10000"/>
                  <a:gd name="connsiteX205" fmla="*/ 3679 w 10000"/>
                  <a:gd name="connsiteY205" fmla="*/ 8786 h 10000"/>
                  <a:gd name="connsiteX206" fmla="*/ 3628 w 10000"/>
                  <a:gd name="connsiteY206" fmla="*/ 8786 h 10000"/>
                  <a:gd name="connsiteX207" fmla="*/ 3525 w 10000"/>
                  <a:gd name="connsiteY207" fmla="*/ 8858 h 10000"/>
                  <a:gd name="connsiteX208" fmla="*/ 3514 w 10000"/>
                  <a:gd name="connsiteY208" fmla="*/ 8858 h 10000"/>
                  <a:gd name="connsiteX209" fmla="*/ 3431 w 10000"/>
                  <a:gd name="connsiteY209" fmla="*/ 8858 h 10000"/>
                  <a:gd name="connsiteX210" fmla="*/ 3370 w 10000"/>
                  <a:gd name="connsiteY210" fmla="*/ 8929 h 10000"/>
                  <a:gd name="connsiteX211" fmla="*/ 3119 w 10000"/>
                  <a:gd name="connsiteY211" fmla="*/ 9001 h 10000"/>
                  <a:gd name="connsiteX212" fmla="*/ 3089 w 10000"/>
                  <a:gd name="connsiteY212" fmla="*/ 9001 h 10000"/>
                  <a:gd name="connsiteX213" fmla="*/ 3079 w 10000"/>
                  <a:gd name="connsiteY213" fmla="*/ 9001 h 10000"/>
                  <a:gd name="connsiteX214" fmla="*/ 3038 w 10000"/>
                  <a:gd name="connsiteY214" fmla="*/ 9001 h 10000"/>
                  <a:gd name="connsiteX215" fmla="*/ 3008 w 10000"/>
                  <a:gd name="connsiteY215" fmla="*/ 9072 h 10000"/>
                  <a:gd name="connsiteX216" fmla="*/ 2841 w 10000"/>
                  <a:gd name="connsiteY216" fmla="*/ 9144 h 10000"/>
                  <a:gd name="connsiteX217" fmla="*/ 2831 w 10000"/>
                  <a:gd name="connsiteY217" fmla="*/ 9144 h 10000"/>
                  <a:gd name="connsiteX218" fmla="*/ 2708 w 10000"/>
                  <a:gd name="connsiteY218" fmla="*/ 9144 h 10000"/>
                  <a:gd name="connsiteX219" fmla="*/ 2555 w 10000"/>
                  <a:gd name="connsiteY219" fmla="*/ 9215 h 10000"/>
                  <a:gd name="connsiteX220" fmla="*/ 2307 w 10000"/>
                  <a:gd name="connsiteY220" fmla="*/ 9287 h 10000"/>
                  <a:gd name="connsiteX221" fmla="*/ 2192 w 10000"/>
                  <a:gd name="connsiteY221" fmla="*/ 9357 h 10000"/>
                  <a:gd name="connsiteX222" fmla="*/ 2183 w 10000"/>
                  <a:gd name="connsiteY222" fmla="*/ 9357 h 10000"/>
                  <a:gd name="connsiteX223" fmla="*/ 2097 w 10000"/>
                  <a:gd name="connsiteY223" fmla="*/ 9357 h 10000"/>
                  <a:gd name="connsiteX224" fmla="*/ 2045 w 10000"/>
                  <a:gd name="connsiteY224" fmla="*/ 9357 h 10000"/>
                  <a:gd name="connsiteX225" fmla="*/ 2015 w 10000"/>
                  <a:gd name="connsiteY225" fmla="*/ 9430 h 10000"/>
                  <a:gd name="connsiteX226" fmla="*/ 1995 w 10000"/>
                  <a:gd name="connsiteY226" fmla="*/ 9430 h 10000"/>
                  <a:gd name="connsiteX227" fmla="*/ 1964 w 10000"/>
                  <a:gd name="connsiteY227" fmla="*/ 9430 h 10000"/>
                  <a:gd name="connsiteX228" fmla="*/ 1954 w 10000"/>
                  <a:gd name="connsiteY228" fmla="*/ 9430 h 10000"/>
                  <a:gd name="connsiteX229" fmla="*/ 1923 w 10000"/>
                  <a:gd name="connsiteY229" fmla="*/ 9430 h 10000"/>
                  <a:gd name="connsiteX230" fmla="*/ 1912 w 10000"/>
                  <a:gd name="connsiteY230" fmla="*/ 9430 h 10000"/>
                  <a:gd name="connsiteX231" fmla="*/ 1901 w 10000"/>
                  <a:gd name="connsiteY231" fmla="*/ 9430 h 10000"/>
                  <a:gd name="connsiteX232" fmla="*/ 1870 w 10000"/>
                  <a:gd name="connsiteY232" fmla="*/ 9430 h 10000"/>
                  <a:gd name="connsiteX233" fmla="*/ 1860 w 10000"/>
                  <a:gd name="connsiteY233" fmla="*/ 9430 h 10000"/>
                  <a:gd name="connsiteX234" fmla="*/ 1828 w 10000"/>
                  <a:gd name="connsiteY234" fmla="*/ 9500 h 10000"/>
                  <a:gd name="connsiteX235" fmla="*/ 1818 w 10000"/>
                  <a:gd name="connsiteY235" fmla="*/ 9500 h 10000"/>
                  <a:gd name="connsiteX236" fmla="*/ 1818 w 10000"/>
                  <a:gd name="connsiteY236" fmla="*/ 9500 h 10000"/>
                  <a:gd name="connsiteX237" fmla="*/ 1778 w 10000"/>
                  <a:gd name="connsiteY237" fmla="*/ 9500 h 10000"/>
                  <a:gd name="connsiteX238" fmla="*/ 1767 w 10000"/>
                  <a:gd name="connsiteY238" fmla="*/ 9500 h 10000"/>
                  <a:gd name="connsiteX239" fmla="*/ 1737 w 10000"/>
                  <a:gd name="connsiteY239" fmla="*/ 9500 h 10000"/>
                  <a:gd name="connsiteX240" fmla="*/ 1695 w 10000"/>
                  <a:gd name="connsiteY240" fmla="*/ 9500 h 10000"/>
                  <a:gd name="connsiteX241" fmla="*/ 1665 w 10000"/>
                  <a:gd name="connsiteY241" fmla="*/ 9500 h 10000"/>
                  <a:gd name="connsiteX242" fmla="*/ 1615 w 10000"/>
                  <a:gd name="connsiteY242" fmla="*/ 9573 h 10000"/>
                  <a:gd name="connsiteX243" fmla="*/ 1511 w 10000"/>
                  <a:gd name="connsiteY243" fmla="*/ 9573 h 10000"/>
                  <a:gd name="connsiteX244" fmla="*/ 1491 w 10000"/>
                  <a:gd name="connsiteY244" fmla="*/ 9573 h 10000"/>
                  <a:gd name="connsiteX245" fmla="*/ 1429 w 10000"/>
                  <a:gd name="connsiteY245" fmla="*/ 9573 h 10000"/>
                  <a:gd name="connsiteX246" fmla="*/ 1357 w 10000"/>
                  <a:gd name="connsiteY246" fmla="*/ 9573 h 10000"/>
                  <a:gd name="connsiteX247" fmla="*/ 1232 w 10000"/>
                  <a:gd name="connsiteY247" fmla="*/ 9573 h 10000"/>
                  <a:gd name="connsiteX248" fmla="*/ 1160 w 10000"/>
                  <a:gd name="connsiteY248" fmla="*/ 9573 h 10000"/>
                  <a:gd name="connsiteX249" fmla="*/ 1128 w 10000"/>
                  <a:gd name="connsiteY249" fmla="*/ 9573 h 10000"/>
                  <a:gd name="connsiteX250" fmla="*/ 1083 w 10000"/>
                  <a:gd name="connsiteY250" fmla="*/ 9573 h 10000"/>
                  <a:gd name="connsiteX251" fmla="*/ 1011 w 10000"/>
                  <a:gd name="connsiteY251" fmla="*/ 9643 h 10000"/>
                  <a:gd name="connsiteX252" fmla="*/ 869 w 10000"/>
                  <a:gd name="connsiteY252" fmla="*/ 9643 h 10000"/>
                  <a:gd name="connsiteX253" fmla="*/ 849 w 10000"/>
                  <a:gd name="connsiteY253" fmla="*/ 9715 h 10000"/>
                  <a:gd name="connsiteX254" fmla="*/ 754 w 10000"/>
                  <a:gd name="connsiteY254" fmla="*/ 9715 h 10000"/>
                  <a:gd name="connsiteX255" fmla="*/ 581 w 10000"/>
                  <a:gd name="connsiteY255" fmla="*/ 9786 h 10000"/>
                  <a:gd name="connsiteX256" fmla="*/ 467 w 10000"/>
                  <a:gd name="connsiteY256" fmla="*/ 9786 h 10000"/>
                  <a:gd name="connsiteX257" fmla="*/ 355 w 10000"/>
                  <a:gd name="connsiteY257" fmla="*/ 9858 h 10000"/>
                  <a:gd name="connsiteX258" fmla="*/ 180 w 10000"/>
                  <a:gd name="connsiteY258" fmla="*/ 9929 h 10000"/>
                  <a:gd name="connsiteX259" fmla="*/ 170 w 10000"/>
                  <a:gd name="connsiteY259" fmla="*/ 9929 h 10000"/>
                  <a:gd name="connsiteX260" fmla="*/ 62 w 10000"/>
                  <a:gd name="connsiteY260" fmla="*/ 9929 h 10000"/>
                  <a:gd name="connsiteX261" fmla="*/ 30 w 10000"/>
                  <a:gd name="connsiteY261" fmla="*/ 9929 h 10000"/>
                  <a:gd name="connsiteX262" fmla="*/ 0 w 10000"/>
                  <a:gd name="connsiteY262" fmla="*/ 10000 h 10000"/>
                  <a:gd name="connsiteX0" fmla="*/ 9888 w 9970"/>
                  <a:gd name="connsiteY0" fmla="*/ 0 h 9929"/>
                  <a:gd name="connsiteX1" fmla="*/ 9888 w 9970"/>
                  <a:gd name="connsiteY1" fmla="*/ 0 h 9929"/>
                  <a:gd name="connsiteX2" fmla="*/ 9898 w 9970"/>
                  <a:gd name="connsiteY2" fmla="*/ 71 h 9929"/>
                  <a:gd name="connsiteX3" fmla="*/ 9898 w 9970"/>
                  <a:gd name="connsiteY3" fmla="*/ 71 h 9929"/>
                  <a:gd name="connsiteX4" fmla="*/ 9908 w 9970"/>
                  <a:gd name="connsiteY4" fmla="*/ 143 h 9929"/>
                  <a:gd name="connsiteX5" fmla="*/ 9908 w 9970"/>
                  <a:gd name="connsiteY5" fmla="*/ 143 h 9929"/>
                  <a:gd name="connsiteX6" fmla="*/ 9908 w 9970"/>
                  <a:gd name="connsiteY6" fmla="*/ 214 h 9929"/>
                  <a:gd name="connsiteX7" fmla="*/ 9919 w 9970"/>
                  <a:gd name="connsiteY7" fmla="*/ 214 h 9929"/>
                  <a:gd name="connsiteX8" fmla="*/ 9919 w 9970"/>
                  <a:gd name="connsiteY8" fmla="*/ 286 h 9929"/>
                  <a:gd name="connsiteX9" fmla="*/ 9919 w 9970"/>
                  <a:gd name="connsiteY9" fmla="*/ 357 h 9929"/>
                  <a:gd name="connsiteX10" fmla="*/ 9929 w 9970"/>
                  <a:gd name="connsiteY10" fmla="*/ 429 h 9929"/>
                  <a:gd name="connsiteX11" fmla="*/ 9929 w 9970"/>
                  <a:gd name="connsiteY11" fmla="*/ 429 h 9929"/>
                  <a:gd name="connsiteX12" fmla="*/ 9929 w 9970"/>
                  <a:gd name="connsiteY12" fmla="*/ 429 h 9929"/>
                  <a:gd name="connsiteX13" fmla="*/ 9941 w 9970"/>
                  <a:gd name="connsiteY13" fmla="*/ 429 h 9929"/>
                  <a:gd name="connsiteX14" fmla="*/ 9941 w 9970"/>
                  <a:gd name="connsiteY14" fmla="*/ 500 h 9929"/>
                  <a:gd name="connsiteX15" fmla="*/ 9941 w 9970"/>
                  <a:gd name="connsiteY15" fmla="*/ 500 h 9929"/>
                  <a:gd name="connsiteX16" fmla="*/ 9950 w 9970"/>
                  <a:gd name="connsiteY16" fmla="*/ 571 h 9929"/>
                  <a:gd name="connsiteX17" fmla="*/ 9950 w 9970"/>
                  <a:gd name="connsiteY17" fmla="*/ 571 h 9929"/>
                  <a:gd name="connsiteX18" fmla="*/ 9950 w 9970"/>
                  <a:gd name="connsiteY18" fmla="*/ 643 h 9929"/>
                  <a:gd name="connsiteX19" fmla="*/ 9960 w 9970"/>
                  <a:gd name="connsiteY19" fmla="*/ 643 h 9929"/>
                  <a:gd name="connsiteX20" fmla="*/ 9970 w 9970"/>
                  <a:gd name="connsiteY20" fmla="*/ 714 h 9929"/>
                  <a:gd name="connsiteX21" fmla="*/ 9970 w 9970"/>
                  <a:gd name="connsiteY21" fmla="*/ 714 h 9929"/>
                  <a:gd name="connsiteX22" fmla="*/ 9960 w 9970"/>
                  <a:gd name="connsiteY22" fmla="*/ 786 h 9929"/>
                  <a:gd name="connsiteX23" fmla="*/ 9950 w 9970"/>
                  <a:gd name="connsiteY23" fmla="*/ 786 h 9929"/>
                  <a:gd name="connsiteX24" fmla="*/ 9941 w 9970"/>
                  <a:gd name="connsiteY24" fmla="*/ 857 h 9929"/>
                  <a:gd name="connsiteX25" fmla="*/ 9929 w 9970"/>
                  <a:gd name="connsiteY25" fmla="*/ 857 h 9929"/>
                  <a:gd name="connsiteX26" fmla="*/ 9929 w 9970"/>
                  <a:gd name="connsiteY26" fmla="*/ 928 h 9929"/>
                  <a:gd name="connsiteX27" fmla="*/ 9929 w 9970"/>
                  <a:gd name="connsiteY27" fmla="*/ 1000 h 9929"/>
                  <a:gd name="connsiteX28" fmla="*/ 9879 w 9970"/>
                  <a:gd name="connsiteY28" fmla="*/ 1214 h 9929"/>
                  <a:gd name="connsiteX29" fmla="*/ 9857 w 9970"/>
                  <a:gd name="connsiteY29" fmla="*/ 1357 h 9929"/>
                  <a:gd name="connsiteX30" fmla="*/ 9796 w 9970"/>
                  <a:gd name="connsiteY30" fmla="*/ 1714 h 9929"/>
                  <a:gd name="connsiteX31" fmla="*/ 9784 w 9970"/>
                  <a:gd name="connsiteY31" fmla="*/ 1786 h 9929"/>
                  <a:gd name="connsiteX32" fmla="*/ 9784 w 9970"/>
                  <a:gd name="connsiteY32" fmla="*/ 1786 h 9929"/>
                  <a:gd name="connsiteX33" fmla="*/ 9784 w 9970"/>
                  <a:gd name="connsiteY33" fmla="*/ 1857 h 9929"/>
                  <a:gd name="connsiteX34" fmla="*/ 9784 w 9970"/>
                  <a:gd name="connsiteY34" fmla="*/ 2000 h 9929"/>
                  <a:gd name="connsiteX35" fmla="*/ 9784 w 9970"/>
                  <a:gd name="connsiteY35" fmla="*/ 2071 h 9929"/>
                  <a:gd name="connsiteX36" fmla="*/ 9784 w 9970"/>
                  <a:gd name="connsiteY36" fmla="*/ 2143 h 9929"/>
                  <a:gd name="connsiteX37" fmla="*/ 9784 w 9970"/>
                  <a:gd name="connsiteY37" fmla="*/ 2214 h 9929"/>
                  <a:gd name="connsiteX38" fmla="*/ 9784 w 9970"/>
                  <a:gd name="connsiteY38" fmla="*/ 2357 h 9929"/>
                  <a:gd name="connsiteX39" fmla="*/ 9784 w 9970"/>
                  <a:gd name="connsiteY39" fmla="*/ 2357 h 9929"/>
                  <a:gd name="connsiteX40" fmla="*/ 9784 w 9970"/>
                  <a:gd name="connsiteY40" fmla="*/ 2428 h 9929"/>
                  <a:gd name="connsiteX41" fmla="*/ 9774 w 9970"/>
                  <a:gd name="connsiteY41" fmla="*/ 2500 h 9929"/>
                  <a:gd name="connsiteX42" fmla="*/ 9774 w 9970"/>
                  <a:gd name="connsiteY42" fmla="*/ 2500 h 9929"/>
                  <a:gd name="connsiteX43" fmla="*/ 9764 w 9970"/>
                  <a:gd name="connsiteY43" fmla="*/ 2572 h 9929"/>
                  <a:gd name="connsiteX44" fmla="*/ 9755 w 9970"/>
                  <a:gd name="connsiteY44" fmla="*/ 2715 h 9929"/>
                  <a:gd name="connsiteX45" fmla="*/ 9745 w 9970"/>
                  <a:gd name="connsiteY45" fmla="*/ 2785 h 9929"/>
                  <a:gd name="connsiteX46" fmla="*/ 9734 w 9970"/>
                  <a:gd name="connsiteY46" fmla="*/ 2785 h 9929"/>
                  <a:gd name="connsiteX47" fmla="*/ 9723 w 9970"/>
                  <a:gd name="connsiteY47" fmla="*/ 2858 h 9929"/>
                  <a:gd name="connsiteX48" fmla="*/ 9713 w 9970"/>
                  <a:gd name="connsiteY48" fmla="*/ 2858 h 9929"/>
                  <a:gd name="connsiteX49" fmla="*/ 9683 w 9970"/>
                  <a:gd name="connsiteY49" fmla="*/ 2928 h 9929"/>
                  <a:gd name="connsiteX50" fmla="*/ 9660 w 9970"/>
                  <a:gd name="connsiteY50" fmla="*/ 3001 h 9929"/>
                  <a:gd name="connsiteX51" fmla="*/ 9640 w 9970"/>
                  <a:gd name="connsiteY51" fmla="*/ 3071 h 9929"/>
                  <a:gd name="connsiteX52" fmla="*/ 9640 w 9970"/>
                  <a:gd name="connsiteY52" fmla="*/ 3144 h 9929"/>
                  <a:gd name="connsiteX53" fmla="*/ 9640 w 9970"/>
                  <a:gd name="connsiteY53" fmla="*/ 3144 h 9929"/>
                  <a:gd name="connsiteX54" fmla="*/ 9631 w 9970"/>
                  <a:gd name="connsiteY54" fmla="*/ 3214 h 9929"/>
                  <a:gd name="connsiteX55" fmla="*/ 9631 w 9970"/>
                  <a:gd name="connsiteY55" fmla="*/ 3286 h 9929"/>
                  <a:gd name="connsiteX56" fmla="*/ 9621 w 9970"/>
                  <a:gd name="connsiteY56" fmla="*/ 3286 h 9929"/>
                  <a:gd name="connsiteX57" fmla="*/ 9621 w 9970"/>
                  <a:gd name="connsiteY57" fmla="*/ 3357 h 9929"/>
                  <a:gd name="connsiteX58" fmla="*/ 9621 w 9970"/>
                  <a:gd name="connsiteY58" fmla="*/ 3429 h 9929"/>
                  <a:gd name="connsiteX59" fmla="*/ 9621 w 9970"/>
                  <a:gd name="connsiteY59" fmla="*/ 3429 h 9929"/>
                  <a:gd name="connsiteX60" fmla="*/ 9600 w 9970"/>
                  <a:gd name="connsiteY60" fmla="*/ 3643 h 9929"/>
                  <a:gd name="connsiteX61" fmla="*/ 9600 w 9970"/>
                  <a:gd name="connsiteY61" fmla="*/ 3785 h 9929"/>
                  <a:gd name="connsiteX62" fmla="*/ 9589 w 9970"/>
                  <a:gd name="connsiteY62" fmla="*/ 3928 h 9929"/>
                  <a:gd name="connsiteX63" fmla="*/ 9579 w 9970"/>
                  <a:gd name="connsiteY63" fmla="*/ 4071 h 9929"/>
                  <a:gd name="connsiteX64" fmla="*/ 9579 w 9970"/>
                  <a:gd name="connsiteY64" fmla="*/ 4071 h 9929"/>
                  <a:gd name="connsiteX65" fmla="*/ 9579 w 9970"/>
                  <a:gd name="connsiteY65" fmla="*/ 4071 h 9929"/>
                  <a:gd name="connsiteX66" fmla="*/ 9570 w 9970"/>
                  <a:gd name="connsiteY66" fmla="*/ 4214 h 9929"/>
                  <a:gd name="connsiteX67" fmla="*/ 9549 w 9970"/>
                  <a:gd name="connsiteY67" fmla="*/ 4357 h 9929"/>
                  <a:gd name="connsiteX68" fmla="*/ 9527 w 9970"/>
                  <a:gd name="connsiteY68" fmla="*/ 4500 h 9929"/>
                  <a:gd name="connsiteX69" fmla="*/ 9527 w 9970"/>
                  <a:gd name="connsiteY69" fmla="*/ 4572 h 9929"/>
                  <a:gd name="connsiteX70" fmla="*/ 9527 w 9970"/>
                  <a:gd name="connsiteY70" fmla="*/ 4572 h 9929"/>
                  <a:gd name="connsiteX71" fmla="*/ 9517 w 9970"/>
                  <a:gd name="connsiteY71" fmla="*/ 4642 h 9929"/>
                  <a:gd name="connsiteX72" fmla="*/ 9517 w 9970"/>
                  <a:gd name="connsiteY72" fmla="*/ 4642 h 9929"/>
                  <a:gd name="connsiteX73" fmla="*/ 9517 w 9970"/>
                  <a:gd name="connsiteY73" fmla="*/ 4715 h 9929"/>
                  <a:gd name="connsiteX74" fmla="*/ 9498 w 9970"/>
                  <a:gd name="connsiteY74" fmla="*/ 4928 h 9929"/>
                  <a:gd name="connsiteX75" fmla="*/ 9478 w 9970"/>
                  <a:gd name="connsiteY75" fmla="*/ 5215 h 9929"/>
                  <a:gd name="connsiteX76" fmla="*/ 9478 w 9970"/>
                  <a:gd name="connsiteY76" fmla="*/ 5286 h 9929"/>
                  <a:gd name="connsiteX77" fmla="*/ 9478 w 9970"/>
                  <a:gd name="connsiteY77" fmla="*/ 5286 h 9929"/>
                  <a:gd name="connsiteX78" fmla="*/ 9488 w 9970"/>
                  <a:gd name="connsiteY78" fmla="*/ 5429 h 9929"/>
                  <a:gd name="connsiteX79" fmla="*/ 9488 w 9970"/>
                  <a:gd name="connsiteY79" fmla="*/ 5572 h 9929"/>
                  <a:gd name="connsiteX80" fmla="*/ 9488 w 9970"/>
                  <a:gd name="connsiteY80" fmla="*/ 5715 h 9929"/>
                  <a:gd name="connsiteX81" fmla="*/ 9478 w 9970"/>
                  <a:gd name="connsiteY81" fmla="*/ 6072 h 9929"/>
                  <a:gd name="connsiteX82" fmla="*/ 9467 w 9970"/>
                  <a:gd name="connsiteY82" fmla="*/ 6143 h 9929"/>
                  <a:gd name="connsiteX83" fmla="*/ 9467 w 9970"/>
                  <a:gd name="connsiteY83" fmla="*/ 6215 h 9929"/>
                  <a:gd name="connsiteX84" fmla="*/ 9467 w 9970"/>
                  <a:gd name="connsiteY84" fmla="*/ 6215 h 9929"/>
                  <a:gd name="connsiteX85" fmla="*/ 9467 w 9970"/>
                  <a:gd name="connsiteY85" fmla="*/ 6215 h 9929"/>
                  <a:gd name="connsiteX86" fmla="*/ 9456 w 9970"/>
                  <a:gd name="connsiteY86" fmla="*/ 6215 h 9929"/>
                  <a:gd name="connsiteX87" fmla="*/ 9456 w 9970"/>
                  <a:gd name="connsiteY87" fmla="*/ 6215 h 9929"/>
                  <a:gd name="connsiteX88" fmla="*/ 9442 w 9970"/>
                  <a:gd name="connsiteY88" fmla="*/ 6215 h 9929"/>
                  <a:gd name="connsiteX89" fmla="*/ 9400 w 9970"/>
                  <a:gd name="connsiteY89" fmla="*/ 6286 h 9929"/>
                  <a:gd name="connsiteX90" fmla="*/ 9369 w 9970"/>
                  <a:gd name="connsiteY90" fmla="*/ 6286 h 9929"/>
                  <a:gd name="connsiteX91" fmla="*/ 9359 w 9970"/>
                  <a:gd name="connsiteY91" fmla="*/ 6286 h 9929"/>
                  <a:gd name="connsiteX92" fmla="*/ 9307 w 9970"/>
                  <a:gd name="connsiteY92" fmla="*/ 6286 h 9929"/>
                  <a:gd name="connsiteX93" fmla="*/ 9256 w 9970"/>
                  <a:gd name="connsiteY93" fmla="*/ 6286 h 9929"/>
                  <a:gd name="connsiteX94" fmla="*/ 9246 w 9970"/>
                  <a:gd name="connsiteY94" fmla="*/ 6286 h 9929"/>
                  <a:gd name="connsiteX95" fmla="*/ 9246 w 9970"/>
                  <a:gd name="connsiteY95" fmla="*/ 6286 h 9929"/>
                  <a:gd name="connsiteX96" fmla="*/ 9195 w 9970"/>
                  <a:gd name="connsiteY96" fmla="*/ 6358 h 9929"/>
                  <a:gd name="connsiteX97" fmla="*/ 9122 w 9970"/>
                  <a:gd name="connsiteY97" fmla="*/ 6358 h 9929"/>
                  <a:gd name="connsiteX98" fmla="*/ 9122 w 9970"/>
                  <a:gd name="connsiteY98" fmla="*/ 6358 h 9929"/>
                  <a:gd name="connsiteX99" fmla="*/ 9122 w 9970"/>
                  <a:gd name="connsiteY99" fmla="*/ 6358 h 9929"/>
                  <a:gd name="connsiteX100" fmla="*/ 9049 w 9970"/>
                  <a:gd name="connsiteY100" fmla="*/ 6429 h 9929"/>
                  <a:gd name="connsiteX101" fmla="*/ 9029 w 9970"/>
                  <a:gd name="connsiteY101" fmla="*/ 6429 h 9929"/>
                  <a:gd name="connsiteX102" fmla="*/ 9019 w 9970"/>
                  <a:gd name="connsiteY102" fmla="*/ 6429 h 9929"/>
                  <a:gd name="connsiteX103" fmla="*/ 8977 w 9970"/>
                  <a:gd name="connsiteY103" fmla="*/ 6429 h 9929"/>
                  <a:gd name="connsiteX104" fmla="*/ 8916 w 9970"/>
                  <a:gd name="connsiteY104" fmla="*/ 6429 h 9929"/>
                  <a:gd name="connsiteX105" fmla="*/ 8906 w 9970"/>
                  <a:gd name="connsiteY105" fmla="*/ 6429 h 9929"/>
                  <a:gd name="connsiteX106" fmla="*/ 8906 w 9970"/>
                  <a:gd name="connsiteY106" fmla="*/ 6429 h 9929"/>
                  <a:gd name="connsiteX107" fmla="*/ 8896 w 9970"/>
                  <a:gd name="connsiteY107" fmla="*/ 6429 h 9929"/>
                  <a:gd name="connsiteX108" fmla="*/ 8887 w 9970"/>
                  <a:gd name="connsiteY108" fmla="*/ 6500 h 9929"/>
                  <a:gd name="connsiteX109" fmla="*/ 8865 w 9970"/>
                  <a:gd name="connsiteY109" fmla="*/ 6500 h 9929"/>
                  <a:gd name="connsiteX110" fmla="*/ 8865 w 9970"/>
                  <a:gd name="connsiteY110" fmla="*/ 6500 h 9929"/>
                  <a:gd name="connsiteX111" fmla="*/ 8855 w 9970"/>
                  <a:gd name="connsiteY111" fmla="*/ 6500 h 9929"/>
                  <a:gd name="connsiteX112" fmla="*/ 8844 w 9970"/>
                  <a:gd name="connsiteY112" fmla="*/ 6500 h 9929"/>
                  <a:gd name="connsiteX113" fmla="*/ 8825 w 9970"/>
                  <a:gd name="connsiteY113" fmla="*/ 6500 h 9929"/>
                  <a:gd name="connsiteX114" fmla="*/ 8804 w 9970"/>
                  <a:gd name="connsiteY114" fmla="*/ 6500 h 9929"/>
                  <a:gd name="connsiteX115" fmla="*/ 8794 w 9970"/>
                  <a:gd name="connsiteY115" fmla="*/ 6500 h 9929"/>
                  <a:gd name="connsiteX116" fmla="*/ 8764 w 9970"/>
                  <a:gd name="connsiteY116" fmla="*/ 6500 h 9929"/>
                  <a:gd name="connsiteX117" fmla="*/ 8752 w 9970"/>
                  <a:gd name="connsiteY117" fmla="*/ 6500 h 9929"/>
                  <a:gd name="connsiteX118" fmla="*/ 8722 w 9970"/>
                  <a:gd name="connsiteY118" fmla="*/ 6500 h 9929"/>
                  <a:gd name="connsiteX119" fmla="*/ 8710 w 9970"/>
                  <a:gd name="connsiteY119" fmla="*/ 6572 h 9929"/>
                  <a:gd name="connsiteX120" fmla="*/ 8701 w 9970"/>
                  <a:gd name="connsiteY120" fmla="*/ 6572 h 9929"/>
                  <a:gd name="connsiteX121" fmla="*/ 8577 w 9970"/>
                  <a:gd name="connsiteY121" fmla="*/ 6572 h 9929"/>
                  <a:gd name="connsiteX122" fmla="*/ 8536 w 9970"/>
                  <a:gd name="connsiteY122" fmla="*/ 6643 h 9929"/>
                  <a:gd name="connsiteX123" fmla="*/ 8464 w 9970"/>
                  <a:gd name="connsiteY123" fmla="*/ 6643 h 9929"/>
                  <a:gd name="connsiteX124" fmla="*/ 8378 w 9970"/>
                  <a:gd name="connsiteY124" fmla="*/ 6643 h 9929"/>
                  <a:gd name="connsiteX125" fmla="*/ 8378 w 9970"/>
                  <a:gd name="connsiteY125" fmla="*/ 6858 h 9929"/>
                  <a:gd name="connsiteX126" fmla="*/ 8284 w 9970"/>
                  <a:gd name="connsiteY126" fmla="*/ 6858 h 9929"/>
                  <a:gd name="connsiteX127" fmla="*/ 8284 w 9970"/>
                  <a:gd name="connsiteY127" fmla="*/ 6858 h 9929"/>
                  <a:gd name="connsiteX128" fmla="*/ 8141 w 9970"/>
                  <a:gd name="connsiteY128" fmla="*/ 6929 h 9929"/>
                  <a:gd name="connsiteX129" fmla="*/ 8099 w 9970"/>
                  <a:gd name="connsiteY129" fmla="*/ 6929 h 9929"/>
                  <a:gd name="connsiteX130" fmla="*/ 7997 w 9970"/>
                  <a:gd name="connsiteY130" fmla="*/ 7000 h 9929"/>
                  <a:gd name="connsiteX131" fmla="*/ 7883 w 9970"/>
                  <a:gd name="connsiteY131" fmla="*/ 7000 h 9929"/>
                  <a:gd name="connsiteX132" fmla="*/ 7821 w 9970"/>
                  <a:gd name="connsiteY132" fmla="*/ 7072 h 9929"/>
                  <a:gd name="connsiteX133" fmla="*/ 7750 w 9970"/>
                  <a:gd name="connsiteY133" fmla="*/ 7143 h 9929"/>
                  <a:gd name="connsiteX134" fmla="*/ 7740 w 9970"/>
                  <a:gd name="connsiteY134" fmla="*/ 7143 h 9929"/>
                  <a:gd name="connsiteX135" fmla="*/ 7668 w 9970"/>
                  <a:gd name="connsiteY135" fmla="*/ 7143 h 9929"/>
                  <a:gd name="connsiteX136" fmla="*/ 7471 w 9970"/>
                  <a:gd name="connsiteY136" fmla="*/ 7215 h 9929"/>
                  <a:gd name="connsiteX137" fmla="*/ 7325 w 9970"/>
                  <a:gd name="connsiteY137" fmla="*/ 7358 h 9929"/>
                  <a:gd name="connsiteX138" fmla="*/ 7231 w 9970"/>
                  <a:gd name="connsiteY138" fmla="*/ 7358 h 9929"/>
                  <a:gd name="connsiteX139" fmla="*/ 7211 w 9970"/>
                  <a:gd name="connsiteY139" fmla="*/ 7358 h 9929"/>
                  <a:gd name="connsiteX140" fmla="*/ 7191 w 9970"/>
                  <a:gd name="connsiteY140" fmla="*/ 7429 h 9929"/>
                  <a:gd name="connsiteX141" fmla="*/ 7181 w 9970"/>
                  <a:gd name="connsiteY141" fmla="*/ 7429 h 9929"/>
                  <a:gd name="connsiteX142" fmla="*/ 7150 w 9970"/>
                  <a:gd name="connsiteY142" fmla="*/ 7429 h 9929"/>
                  <a:gd name="connsiteX143" fmla="*/ 7140 w 9970"/>
                  <a:gd name="connsiteY143" fmla="*/ 7429 h 9929"/>
                  <a:gd name="connsiteX144" fmla="*/ 6943 w 9970"/>
                  <a:gd name="connsiteY144" fmla="*/ 7500 h 9929"/>
                  <a:gd name="connsiteX145" fmla="*/ 6943 w 9970"/>
                  <a:gd name="connsiteY145" fmla="*/ 7500 h 9929"/>
                  <a:gd name="connsiteX146" fmla="*/ 6809 w 9970"/>
                  <a:gd name="connsiteY146" fmla="*/ 7500 h 9929"/>
                  <a:gd name="connsiteX147" fmla="*/ 6799 w 9970"/>
                  <a:gd name="connsiteY147" fmla="*/ 7500 h 9929"/>
                  <a:gd name="connsiteX148" fmla="*/ 6768 w 9970"/>
                  <a:gd name="connsiteY148" fmla="*/ 7573 h 9929"/>
                  <a:gd name="connsiteX149" fmla="*/ 6737 w 9970"/>
                  <a:gd name="connsiteY149" fmla="*/ 7573 h 9929"/>
                  <a:gd name="connsiteX150" fmla="*/ 6707 w 9970"/>
                  <a:gd name="connsiteY150" fmla="*/ 7573 h 9929"/>
                  <a:gd name="connsiteX151" fmla="*/ 6697 w 9970"/>
                  <a:gd name="connsiteY151" fmla="*/ 7573 h 9929"/>
                  <a:gd name="connsiteX152" fmla="*/ 6585 w 9970"/>
                  <a:gd name="connsiteY152" fmla="*/ 7643 h 9929"/>
                  <a:gd name="connsiteX153" fmla="*/ 6510 w 9970"/>
                  <a:gd name="connsiteY153" fmla="*/ 7643 h 9929"/>
                  <a:gd name="connsiteX154" fmla="*/ 6479 w 9970"/>
                  <a:gd name="connsiteY154" fmla="*/ 7643 h 9929"/>
                  <a:gd name="connsiteX155" fmla="*/ 6419 w 9970"/>
                  <a:gd name="connsiteY155" fmla="*/ 7716 h 9929"/>
                  <a:gd name="connsiteX156" fmla="*/ 6388 w 9970"/>
                  <a:gd name="connsiteY156" fmla="*/ 7716 h 9929"/>
                  <a:gd name="connsiteX157" fmla="*/ 6292 w 9970"/>
                  <a:gd name="connsiteY157" fmla="*/ 7716 h 9929"/>
                  <a:gd name="connsiteX158" fmla="*/ 6250 w 9970"/>
                  <a:gd name="connsiteY158" fmla="*/ 7786 h 9929"/>
                  <a:gd name="connsiteX159" fmla="*/ 6198 w 9970"/>
                  <a:gd name="connsiteY159" fmla="*/ 7786 h 9929"/>
                  <a:gd name="connsiteX160" fmla="*/ 6148 w 9970"/>
                  <a:gd name="connsiteY160" fmla="*/ 7786 h 9929"/>
                  <a:gd name="connsiteX161" fmla="*/ 6116 w 9970"/>
                  <a:gd name="connsiteY161" fmla="*/ 7786 h 9929"/>
                  <a:gd name="connsiteX162" fmla="*/ 6014 w 9970"/>
                  <a:gd name="connsiteY162" fmla="*/ 7858 h 9929"/>
                  <a:gd name="connsiteX163" fmla="*/ 5952 w 9970"/>
                  <a:gd name="connsiteY163" fmla="*/ 7858 h 9929"/>
                  <a:gd name="connsiteX164" fmla="*/ 5806 w 9970"/>
                  <a:gd name="connsiteY164" fmla="*/ 7929 h 9929"/>
                  <a:gd name="connsiteX165" fmla="*/ 5797 w 9970"/>
                  <a:gd name="connsiteY165" fmla="*/ 7929 h 9929"/>
                  <a:gd name="connsiteX166" fmla="*/ 5766 w 9970"/>
                  <a:gd name="connsiteY166" fmla="*/ 7929 h 9929"/>
                  <a:gd name="connsiteX167" fmla="*/ 5613 w 9970"/>
                  <a:gd name="connsiteY167" fmla="*/ 8001 h 9929"/>
                  <a:gd name="connsiteX168" fmla="*/ 5531 w 9970"/>
                  <a:gd name="connsiteY168" fmla="*/ 8072 h 9929"/>
                  <a:gd name="connsiteX169" fmla="*/ 5489 w 9970"/>
                  <a:gd name="connsiteY169" fmla="*/ 8072 h 9929"/>
                  <a:gd name="connsiteX170" fmla="*/ 5446 w 9970"/>
                  <a:gd name="connsiteY170" fmla="*/ 8072 h 9929"/>
                  <a:gd name="connsiteX171" fmla="*/ 5417 w 9970"/>
                  <a:gd name="connsiteY171" fmla="*/ 8144 h 9929"/>
                  <a:gd name="connsiteX172" fmla="*/ 5304 w 9970"/>
                  <a:gd name="connsiteY172" fmla="*/ 8144 h 9929"/>
                  <a:gd name="connsiteX173" fmla="*/ 5283 w 9970"/>
                  <a:gd name="connsiteY173" fmla="*/ 8144 h 9929"/>
                  <a:gd name="connsiteX174" fmla="*/ 5257 w 9970"/>
                  <a:gd name="connsiteY174" fmla="*/ 8144 h 9929"/>
                  <a:gd name="connsiteX175" fmla="*/ 5247 w 9970"/>
                  <a:gd name="connsiteY175" fmla="*/ 8144 h 9929"/>
                  <a:gd name="connsiteX176" fmla="*/ 5208 w 9970"/>
                  <a:gd name="connsiteY176" fmla="*/ 8215 h 9929"/>
                  <a:gd name="connsiteX177" fmla="*/ 5156 w 9970"/>
                  <a:gd name="connsiteY177" fmla="*/ 8215 h 9929"/>
                  <a:gd name="connsiteX178" fmla="*/ 5001 w 9970"/>
                  <a:gd name="connsiteY178" fmla="*/ 8287 h 9929"/>
                  <a:gd name="connsiteX179" fmla="*/ 4991 w 9970"/>
                  <a:gd name="connsiteY179" fmla="*/ 8287 h 9929"/>
                  <a:gd name="connsiteX180" fmla="*/ 4991 w 9970"/>
                  <a:gd name="connsiteY180" fmla="*/ 8287 h 9929"/>
                  <a:gd name="connsiteX181" fmla="*/ 4980 w 9970"/>
                  <a:gd name="connsiteY181" fmla="*/ 8287 h 9929"/>
                  <a:gd name="connsiteX182" fmla="*/ 4980 w 9970"/>
                  <a:gd name="connsiteY182" fmla="*/ 8357 h 9929"/>
                  <a:gd name="connsiteX183" fmla="*/ 4908 w 9970"/>
                  <a:gd name="connsiteY183" fmla="*/ 8357 h 9929"/>
                  <a:gd name="connsiteX184" fmla="*/ 4817 w 9970"/>
                  <a:gd name="connsiteY184" fmla="*/ 8357 h 9929"/>
                  <a:gd name="connsiteX185" fmla="*/ 4754 w 9970"/>
                  <a:gd name="connsiteY185" fmla="*/ 8430 h 9929"/>
                  <a:gd name="connsiteX186" fmla="*/ 4671 w 9970"/>
                  <a:gd name="connsiteY186" fmla="*/ 8430 h 9929"/>
                  <a:gd name="connsiteX187" fmla="*/ 4600 w 9970"/>
                  <a:gd name="connsiteY187" fmla="*/ 8430 h 9929"/>
                  <a:gd name="connsiteX188" fmla="*/ 4465 w 9970"/>
                  <a:gd name="connsiteY188" fmla="*/ 8500 h 9929"/>
                  <a:gd name="connsiteX189" fmla="*/ 4321 w 9970"/>
                  <a:gd name="connsiteY189" fmla="*/ 8573 h 9929"/>
                  <a:gd name="connsiteX190" fmla="*/ 4281 w 9970"/>
                  <a:gd name="connsiteY190" fmla="*/ 8573 h 9929"/>
                  <a:gd name="connsiteX191" fmla="*/ 4239 w 9970"/>
                  <a:gd name="connsiteY191" fmla="*/ 8573 h 9929"/>
                  <a:gd name="connsiteX192" fmla="*/ 4154 w 9970"/>
                  <a:gd name="connsiteY192" fmla="*/ 8643 h 9929"/>
                  <a:gd name="connsiteX193" fmla="*/ 4009 w 9970"/>
                  <a:gd name="connsiteY193" fmla="*/ 8643 h 9929"/>
                  <a:gd name="connsiteX194" fmla="*/ 3978 w 9970"/>
                  <a:gd name="connsiteY194" fmla="*/ 8643 h 9929"/>
                  <a:gd name="connsiteX195" fmla="*/ 3875 w 9970"/>
                  <a:gd name="connsiteY195" fmla="*/ 8716 h 9929"/>
                  <a:gd name="connsiteX196" fmla="*/ 3875 w 9970"/>
                  <a:gd name="connsiteY196" fmla="*/ 8716 h 9929"/>
                  <a:gd name="connsiteX197" fmla="*/ 3845 w 9970"/>
                  <a:gd name="connsiteY197" fmla="*/ 8716 h 9929"/>
                  <a:gd name="connsiteX198" fmla="*/ 3824 w 9970"/>
                  <a:gd name="connsiteY198" fmla="*/ 8716 h 9929"/>
                  <a:gd name="connsiteX199" fmla="*/ 3772 w 9970"/>
                  <a:gd name="connsiteY199" fmla="*/ 8716 h 9929"/>
                  <a:gd name="connsiteX200" fmla="*/ 3752 w 9970"/>
                  <a:gd name="connsiteY200" fmla="*/ 8716 h 9929"/>
                  <a:gd name="connsiteX201" fmla="*/ 3752 w 9970"/>
                  <a:gd name="connsiteY201" fmla="*/ 8786 h 9929"/>
                  <a:gd name="connsiteX202" fmla="*/ 3742 w 9970"/>
                  <a:gd name="connsiteY202" fmla="*/ 8786 h 9929"/>
                  <a:gd name="connsiteX203" fmla="*/ 3701 w 9970"/>
                  <a:gd name="connsiteY203" fmla="*/ 8786 h 9929"/>
                  <a:gd name="connsiteX204" fmla="*/ 3660 w 9970"/>
                  <a:gd name="connsiteY204" fmla="*/ 8786 h 9929"/>
                  <a:gd name="connsiteX205" fmla="*/ 3649 w 9970"/>
                  <a:gd name="connsiteY205" fmla="*/ 8786 h 9929"/>
                  <a:gd name="connsiteX206" fmla="*/ 3598 w 9970"/>
                  <a:gd name="connsiteY206" fmla="*/ 8786 h 9929"/>
                  <a:gd name="connsiteX207" fmla="*/ 3495 w 9970"/>
                  <a:gd name="connsiteY207" fmla="*/ 8858 h 9929"/>
                  <a:gd name="connsiteX208" fmla="*/ 3484 w 9970"/>
                  <a:gd name="connsiteY208" fmla="*/ 8858 h 9929"/>
                  <a:gd name="connsiteX209" fmla="*/ 3401 w 9970"/>
                  <a:gd name="connsiteY209" fmla="*/ 8858 h 9929"/>
                  <a:gd name="connsiteX210" fmla="*/ 3340 w 9970"/>
                  <a:gd name="connsiteY210" fmla="*/ 8929 h 9929"/>
                  <a:gd name="connsiteX211" fmla="*/ 3089 w 9970"/>
                  <a:gd name="connsiteY211" fmla="*/ 9001 h 9929"/>
                  <a:gd name="connsiteX212" fmla="*/ 3059 w 9970"/>
                  <a:gd name="connsiteY212" fmla="*/ 9001 h 9929"/>
                  <a:gd name="connsiteX213" fmla="*/ 3049 w 9970"/>
                  <a:gd name="connsiteY213" fmla="*/ 9001 h 9929"/>
                  <a:gd name="connsiteX214" fmla="*/ 3008 w 9970"/>
                  <a:gd name="connsiteY214" fmla="*/ 9001 h 9929"/>
                  <a:gd name="connsiteX215" fmla="*/ 2978 w 9970"/>
                  <a:gd name="connsiteY215" fmla="*/ 9072 h 9929"/>
                  <a:gd name="connsiteX216" fmla="*/ 2811 w 9970"/>
                  <a:gd name="connsiteY216" fmla="*/ 9144 h 9929"/>
                  <a:gd name="connsiteX217" fmla="*/ 2801 w 9970"/>
                  <a:gd name="connsiteY217" fmla="*/ 9144 h 9929"/>
                  <a:gd name="connsiteX218" fmla="*/ 2678 w 9970"/>
                  <a:gd name="connsiteY218" fmla="*/ 9144 h 9929"/>
                  <a:gd name="connsiteX219" fmla="*/ 2525 w 9970"/>
                  <a:gd name="connsiteY219" fmla="*/ 9215 h 9929"/>
                  <a:gd name="connsiteX220" fmla="*/ 2277 w 9970"/>
                  <a:gd name="connsiteY220" fmla="*/ 9287 h 9929"/>
                  <a:gd name="connsiteX221" fmla="*/ 2162 w 9970"/>
                  <a:gd name="connsiteY221" fmla="*/ 9357 h 9929"/>
                  <a:gd name="connsiteX222" fmla="*/ 2153 w 9970"/>
                  <a:gd name="connsiteY222" fmla="*/ 9357 h 9929"/>
                  <a:gd name="connsiteX223" fmla="*/ 2067 w 9970"/>
                  <a:gd name="connsiteY223" fmla="*/ 9357 h 9929"/>
                  <a:gd name="connsiteX224" fmla="*/ 2015 w 9970"/>
                  <a:gd name="connsiteY224" fmla="*/ 9357 h 9929"/>
                  <a:gd name="connsiteX225" fmla="*/ 1985 w 9970"/>
                  <a:gd name="connsiteY225" fmla="*/ 9430 h 9929"/>
                  <a:gd name="connsiteX226" fmla="*/ 1965 w 9970"/>
                  <a:gd name="connsiteY226" fmla="*/ 9430 h 9929"/>
                  <a:gd name="connsiteX227" fmla="*/ 1934 w 9970"/>
                  <a:gd name="connsiteY227" fmla="*/ 9430 h 9929"/>
                  <a:gd name="connsiteX228" fmla="*/ 1924 w 9970"/>
                  <a:gd name="connsiteY228" fmla="*/ 9430 h 9929"/>
                  <a:gd name="connsiteX229" fmla="*/ 1893 w 9970"/>
                  <a:gd name="connsiteY229" fmla="*/ 9430 h 9929"/>
                  <a:gd name="connsiteX230" fmla="*/ 1882 w 9970"/>
                  <a:gd name="connsiteY230" fmla="*/ 9430 h 9929"/>
                  <a:gd name="connsiteX231" fmla="*/ 1871 w 9970"/>
                  <a:gd name="connsiteY231" fmla="*/ 9430 h 9929"/>
                  <a:gd name="connsiteX232" fmla="*/ 1840 w 9970"/>
                  <a:gd name="connsiteY232" fmla="*/ 9430 h 9929"/>
                  <a:gd name="connsiteX233" fmla="*/ 1830 w 9970"/>
                  <a:gd name="connsiteY233" fmla="*/ 9430 h 9929"/>
                  <a:gd name="connsiteX234" fmla="*/ 1798 w 9970"/>
                  <a:gd name="connsiteY234" fmla="*/ 9500 h 9929"/>
                  <a:gd name="connsiteX235" fmla="*/ 1788 w 9970"/>
                  <a:gd name="connsiteY235" fmla="*/ 9500 h 9929"/>
                  <a:gd name="connsiteX236" fmla="*/ 1788 w 9970"/>
                  <a:gd name="connsiteY236" fmla="*/ 9500 h 9929"/>
                  <a:gd name="connsiteX237" fmla="*/ 1748 w 9970"/>
                  <a:gd name="connsiteY237" fmla="*/ 9500 h 9929"/>
                  <a:gd name="connsiteX238" fmla="*/ 1737 w 9970"/>
                  <a:gd name="connsiteY238" fmla="*/ 9500 h 9929"/>
                  <a:gd name="connsiteX239" fmla="*/ 1707 w 9970"/>
                  <a:gd name="connsiteY239" fmla="*/ 9500 h 9929"/>
                  <a:gd name="connsiteX240" fmla="*/ 1665 w 9970"/>
                  <a:gd name="connsiteY240" fmla="*/ 9500 h 9929"/>
                  <a:gd name="connsiteX241" fmla="*/ 1635 w 9970"/>
                  <a:gd name="connsiteY241" fmla="*/ 9500 h 9929"/>
                  <a:gd name="connsiteX242" fmla="*/ 1585 w 9970"/>
                  <a:gd name="connsiteY242" fmla="*/ 9573 h 9929"/>
                  <a:gd name="connsiteX243" fmla="*/ 1481 w 9970"/>
                  <a:gd name="connsiteY243" fmla="*/ 9573 h 9929"/>
                  <a:gd name="connsiteX244" fmla="*/ 1461 w 9970"/>
                  <a:gd name="connsiteY244" fmla="*/ 9573 h 9929"/>
                  <a:gd name="connsiteX245" fmla="*/ 1399 w 9970"/>
                  <a:gd name="connsiteY245" fmla="*/ 9573 h 9929"/>
                  <a:gd name="connsiteX246" fmla="*/ 1327 w 9970"/>
                  <a:gd name="connsiteY246" fmla="*/ 9573 h 9929"/>
                  <a:gd name="connsiteX247" fmla="*/ 1202 w 9970"/>
                  <a:gd name="connsiteY247" fmla="*/ 9573 h 9929"/>
                  <a:gd name="connsiteX248" fmla="*/ 1130 w 9970"/>
                  <a:gd name="connsiteY248" fmla="*/ 9573 h 9929"/>
                  <a:gd name="connsiteX249" fmla="*/ 1098 w 9970"/>
                  <a:gd name="connsiteY249" fmla="*/ 9573 h 9929"/>
                  <a:gd name="connsiteX250" fmla="*/ 1053 w 9970"/>
                  <a:gd name="connsiteY250" fmla="*/ 9573 h 9929"/>
                  <a:gd name="connsiteX251" fmla="*/ 981 w 9970"/>
                  <a:gd name="connsiteY251" fmla="*/ 9643 h 9929"/>
                  <a:gd name="connsiteX252" fmla="*/ 839 w 9970"/>
                  <a:gd name="connsiteY252" fmla="*/ 9643 h 9929"/>
                  <a:gd name="connsiteX253" fmla="*/ 819 w 9970"/>
                  <a:gd name="connsiteY253" fmla="*/ 9715 h 9929"/>
                  <a:gd name="connsiteX254" fmla="*/ 724 w 9970"/>
                  <a:gd name="connsiteY254" fmla="*/ 9715 h 9929"/>
                  <a:gd name="connsiteX255" fmla="*/ 551 w 9970"/>
                  <a:gd name="connsiteY255" fmla="*/ 9786 h 9929"/>
                  <a:gd name="connsiteX256" fmla="*/ 437 w 9970"/>
                  <a:gd name="connsiteY256" fmla="*/ 9786 h 9929"/>
                  <a:gd name="connsiteX257" fmla="*/ 325 w 9970"/>
                  <a:gd name="connsiteY257" fmla="*/ 9858 h 9929"/>
                  <a:gd name="connsiteX258" fmla="*/ 150 w 9970"/>
                  <a:gd name="connsiteY258" fmla="*/ 9929 h 9929"/>
                  <a:gd name="connsiteX259" fmla="*/ 140 w 9970"/>
                  <a:gd name="connsiteY259" fmla="*/ 9929 h 9929"/>
                  <a:gd name="connsiteX260" fmla="*/ 32 w 9970"/>
                  <a:gd name="connsiteY260" fmla="*/ 9929 h 9929"/>
                  <a:gd name="connsiteX261" fmla="*/ 0 w 9970"/>
                  <a:gd name="connsiteY261" fmla="*/ 9929 h 9929"/>
                  <a:gd name="connsiteX0" fmla="*/ 9886 w 9968"/>
                  <a:gd name="connsiteY0" fmla="*/ 0 h 10000"/>
                  <a:gd name="connsiteX1" fmla="*/ 9886 w 9968"/>
                  <a:gd name="connsiteY1" fmla="*/ 0 h 10000"/>
                  <a:gd name="connsiteX2" fmla="*/ 9896 w 9968"/>
                  <a:gd name="connsiteY2" fmla="*/ 72 h 10000"/>
                  <a:gd name="connsiteX3" fmla="*/ 9896 w 9968"/>
                  <a:gd name="connsiteY3" fmla="*/ 72 h 10000"/>
                  <a:gd name="connsiteX4" fmla="*/ 9906 w 9968"/>
                  <a:gd name="connsiteY4" fmla="*/ 144 h 10000"/>
                  <a:gd name="connsiteX5" fmla="*/ 9906 w 9968"/>
                  <a:gd name="connsiteY5" fmla="*/ 144 h 10000"/>
                  <a:gd name="connsiteX6" fmla="*/ 9906 w 9968"/>
                  <a:gd name="connsiteY6" fmla="*/ 216 h 10000"/>
                  <a:gd name="connsiteX7" fmla="*/ 9917 w 9968"/>
                  <a:gd name="connsiteY7" fmla="*/ 216 h 10000"/>
                  <a:gd name="connsiteX8" fmla="*/ 9917 w 9968"/>
                  <a:gd name="connsiteY8" fmla="*/ 288 h 10000"/>
                  <a:gd name="connsiteX9" fmla="*/ 9917 w 9968"/>
                  <a:gd name="connsiteY9" fmla="*/ 360 h 10000"/>
                  <a:gd name="connsiteX10" fmla="*/ 9927 w 9968"/>
                  <a:gd name="connsiteY10" fmla="*/ 432 h 10000"/>
                  <a:gd name="connsiteX11" fmla="*/ 9927 w 9968"/>
                  <a:gd name="connsiteY11" fmla="*/ 432 h 10000"/>
                  <a:gd name="connsiteX12" fmla="*/ 9927 w 9968"/>
                  <a:gd name="connsiteY12" fmla="*/ 432 h 10000"/>
                  <a:gd name="connsiteX13" fmla="*/ 9939 w 9968"/>
                  <a:gd name="connsiteY13" fmla="*/ 432 h 10000"/>
                  <a:gd name="connsiteX14" fmla="*/ 9939 w 9968"/>
                  <a:gd name="connsiteY14" fmla="*/ 504 h 10000"/>
                  <a:gd name="connsiteX15" fmla="*/ 9939 w 9968"/>
                  <a:gd name="connsiteY15" fmla="*/ 504 h 10000"/>
                  <a:gd name="connsiteX16" fmla="*/ 9948 w 9968"/>
                  <a:gd name="connsiteY16" fmla="*/ 575 h 10000"/>
                  <a:gd name="connsiteX17" fmla="*/ 9948 w 9968"/>
                  <a:gd name="connsiteY17" fmla="*/ 575 h 10000"/>
                  <a:gd name="connsiteX18" fmla="*/ 9948 w 9968"/>
                  <a:gd name="connsiteY18" fmla="*/ 648 h 10000"/>
                  <a:gd name="connsiteX19" fmla="*/ 9958 w 9968"/>
                  <a:gd name="connsiteY19" fmla="*/ 648 h 10000"/>
                  <a:gd name="connsiteX20" fmla="*/ 9968 w 9968"/>
                  <a:gd name="connsiteY20" fmla="*/ 719 h 10000"/>
                  <a:gd name="connsiteX21" fmla="*/ 9968 w 9968"/>
                  <a:gd name="connsiteY21" fmla="*/ 719 h 10000"/>
                  <a:gd name="connsiteX22" fmla="*/ 9958 w 9968"/>
                  <a:gd name="connsiteY22" fmla="*/ 792 h 10000"/>
                  <a:gd name="connsiteX23" fmla="*/ 9948 w 9968"/>
                  <a:gd name="connsiteY23" fmla="*/ 792 h 10000"/>
                  <a:gd name="connsiteX24" fmla="*/ 9939 w 9968"/>
                  <a:gd name="connsiteY24" fmla="*/ 863 h 10000"/>
                  <a:gd name="connsiteX25" fmla="*/ 9927 w 9968"/>
                  <a:gd name="connsiteY25" fmla="*/ 863 h 10000"/>
                  <a:gd name="connsiteX26" fmla="*/ 9927 w 9968"/>
                  <a:gd name="connsiteY26" fmla="*/ 935 h 10000"/>
                  <a:gd name="connsiteX27" fmla="*/ 9927 w 9968"/>
                  <a:gd name="connsiteY27" fmla="*/ 1007 h 10000"/>
                  <a:gd name="connsiteX28" fmla="*/ 9877 w 9968"/>
                  <a:gd name="connsiteY28" fmla="*/ 1223 h 10000"/>
                  <a:gd name="connsiteX29" fmla="*/ 9855 w 9968"/>
                  <a:gd name="connsiteY29" fmla="*/ 1367 h 10000"/>
                  <a:gd name="connsiteX30" fmla="*/ 9793 w 9968"/>
                  <a:gd name="connsiteY30" fmla="*/ 1726 h 10000"/>
                  <a:gd name="connsiteX31" fmla="*/ 9781 w 9968"/>
                  <a:gd name="connsiteY31" fmla="*/ 1799 h 10000"/>
                  <a:gd name="connsiteX32" fmla="*/ 9781 w 9968"/>
                  <a:gd name="connsiteY32" fmla="*/ 1799 h 10000"/>
                  <a:gd name="connsiteX33" fmla="*/ 9781 w 9968"/>
                  <a:gd name="connsiteY33" fmla="*/ 1870 h 10000"/>
                  <a:gd name="connsiteX34" fmla="*/ 9781 w 9968"/>
                  <a:gd name="connsiteY34" fmla="*/ 2014 h 10000"/>
                  <a:gd name="connsiteX35" fmla="*/ 9781 w 9968"/>
                  <a:gd name="connsiteY35" fmla="*/ 2086 h 10000"/>
                  <a:gd name="connsiteX36" fmla="*/ 9781 w 9968"/>
                  <a:gd name="connsiteY36" fmla="*/ 2158 h 10000"/>
                  <a:gd name="connsiteX37" fmla="*/ 9781 w 9968"/>
                  <a:gd name="connsiteY37" fmla="*/ 2230 h 10000"/>
                  <a:gd name="connsiteX38" fmla="*/ 9781 w 9968"/>
                  <a:gd name="connsiteY38" fmla="*/ 2374 h 10000"/>
                  <a:gd name="connsiteX39" fmla="*/ 9781 w 9968"/>
                  <a:gd name="connsiteY39" fmla="*/ 2374 h 10000"/>
                  <a:gd name="connsiteX40" fmla="*/ 9781 w 9968"/>
                  <a:gd name="connsiteY40" fmla="*/ 2445 h 10000"/>
                  <a:gd name="connsiteX41" fmla="*/ 9771 w 9968"/>
                  <a:gd name="connsiteY41" fmla="*/ 2518 h 10000"/>
                  <a:gd name="connsiteX42" fmla="*/ 9771 w 9968"/>
                  <a:gd name="connsiteY42" fmla="*/ 2518 h 10000"/>
                  <a:gd name="connsiteX43" fmla="*/ 9761 w 9968"/>
                  <a:gd name="connsiteY43" fmla="*/ 2590 h 10000"/>
                  <a:gd name="connsiteX44" fmla="*/ 9752 w 9968"/>
                  <a:gd name="connsiteY44" fmla="*/ 2734 h 10000"/>
                  <a:gd name="connsiteX45" fmla="*/ 9742 w 9968"/>
                  <a:gd name="connsiteY45" fmla="*/ 2805 h 10000"/>
                  <a:gd name="connsiteX46" fmla="*/ 9731 w 9968"/>
                  <a:gd name="connsiteY46" fmla="*/ 2805 h 10000"/>
                  <a:gd name="connsiteX47" fmla="*/ 9720 w 9968"/>
                  <a:gd name="connsiteY47" fmla="*/ 2878 h 10000"/>
                  <a:gd name="connsiteX48" fmla="*/ 9710 w 9968"/>
                  <a:gd name="connsiteY48" fmla="*/ 2878 h 10000"/>
                  <a:gd name="connsiteX49" fmla="*/ 9680 w 9968"/>
                  <a:gd name="connsiteY49" fmla="*/ 2949 h 10000"/>
                  <a:gd name="connsiteX50" fmla="*/ 9657 w 9968"/>
                  <a:gd name="connsiteY50" fmla="*/ 3022 h 10000"/>
                  <a:gd name="connsiteX51" fmla="*/ 9637 w 9968"/>
                  <a:gd name="connsiteY51" fmla="*/ 3093 h 10000"/>
                  <a:gd name="connsiteX52" fmla="*/ 9637 w 9968"/>
                  <a:gd name="connsiteY52" fmla="*/ 3166 h 10000"/>
                  <a:gd name="connsiteX53" fmla="*/ 9637 w 9968"/>
                  <a:gd name="connsiteY53" fmla="*/ 3166 h 10000"/>
                  <a:gd name="connsiteX54" fmla="*/ 9628 w 9968"/>
                  <a:gd name="connsiteY54" fmla="*/ 3237 h 10000"/>
                  <a:gd name="connsiteX55" fmla="*/ 9628 w 9968"/>
                  <a:gd name="connsiteY55" fmla="*/ 3309 h 10000"/>
                  <a:gd name="connsiteX56" fmla="*/ 9618 w 9968"/>
                  <a:gd name="connsiteY56" fmla="*/ 3309 h 10000"/>
                  <a:gd name="connsiteX57" fmla="*/ 9618 w 9968"/>
                  <a:gd name="connsiteY57" fmla="*/ 3381 h 10000"/>
                  <a:gd name="connsiteX58" fmla="*/ 9618 w 9968"/>
                  <a:gd name="connsiteY58" fmla="*/ 3454 h 10000"/>
                  <a:gd name="connsiteX59" fmla="*/ 9618 w 9968"/>
                  <a:gd name="connsiteY59" fmla="*/ 3454 h 10000"/>
                  <a:gd name="connsiteX60" fmla="*/ 9597 w 9968"/>
                  <a:gd name="connsiteY60" fmla="*/ 3669 h 10000"/>
                  <a:gd name="connsiteX61" fmla="*/ 9597 w 9968"/>
                  <a:gd name="connsiteY61" fmla="*/ 3812 h 10000"/>
                  <a:gd name="connsiteX62" fmla="*/ 9586 w 9968"/>
                  <a:gd name="connsiteY62" fmla="*/ 3956 h 10000"/>
                  <a:gd name="connsiteX63" fmla="*/ 9576 w 9968"/>
                  <a:gd name="connsiteY63" fmla="*/ 4100 h 10000"/>
                  <a:gd name="connsiteX64" fmla="*/ 9576 w 9968"/>
                  <a:gd name="connsiteY64" fmla="*/ 4100 h 10000"/>
                  <a:gd name="connsiteX65" fmla="*/ 9576 w 9968"/>
                  <a:gd name="connsiteY65" fmla="*/ 4100 h 10000"/>
                  <a:gd name="connsiteX66" fmla="*/ 9567 w 9968"/>
                  <a:gd name="connsiteY66" fmla="*/ 4244 h 10000"/>
                  <a:gd name="connsiteX67" fmla="*/ 9546 w 9968"/>
                  <a:gd name="connsiteY67" fmla="*/ 4388 h 10000"/>
                  <a:gd name="connsiteX68" fmla="*/ 9524 w 9968"/>
                  <a:gd name="connsiteY68" fmla="*/ 4532 h 10000"/>
                  <a:gd name="connsiteX69" fmla="*/ 9524 w 9968"/>
                  <a:gd name="connsiteY69" fmla="*/ 4605 h 10000"/>
                  <a:gd name="connsiteX70" fmla="*/ 9524 w 9968"/>
                  <a:gd name="connsiteY70" fmla="*/ 4605 h 10000"/>
                  <a:gd name="connsiteX71" fmla="*/ 9514 w 9968"/>
                  <a:gd name="connsiteY71" fmla="*/ 4675 h 10000"/>
                  <a:gd name="connsiteX72" fmla="*/ 9514 w 9968"/>
                  <a:gd name="connsiteY72" fmla="*/ 4675 h 10000"/>
                  <a:gd name="connsiteX73" fmla="*/ 9514 w 9968"/>
                  <a:gd name="connsiteY73" fmla="*/ 4749 h 10000"/>
                  <a:gd name="connsiteX74" fmla="*/ 9495 w 9968"/>
                  <a:gd name="connsiteY74" fmla="*/ 4963 h 10000"/>
                  <a:gd name="connsiteX75" fmla="*/ 9475 w 9968"/>
                  <a:gd name="connsiteY75" fmla="*/ 5252 h 10000"/>
                  <a:gd name="connsiteX76" fmla="*/ 9475 w 9968"/>
                  <a:gd name="connsiteY76" fmla="*/ 5324 h 10000"/>
                  <a:gd name="connsiteX77" fmla="*/ 9475 w 9968"/>
                  <a:gd name="connsiteY77" fmla="*/ 5324 h 10000"/>
                  <a:gd name="connsiteX78" fmla="*/ 9485 w 9968"/>
                  <a:gd name="connsiteY78" fmla="*/ 5468 h 10000"/>
                  <a:gd name="connsiteX79" fmla="*/ 9485 w 9968"/>
                  <a:gd name="connsiteY79" fmla="*/ 5612 h 10000"/>
                  <a:gd name="connsiteX80" fmla="*/ 9485 w 9968"/>
                  <a:gd name="connsiteY80" fmla="*/ 5756 h 10000"/>
                  <a:gd name="connsiteX81" fmla="*/ 9475 w 9968"/>
                  <a:gd name="connsiteY81" fmla="*/ 6115 h 10000"/>
                  <a:gd name="connsiteX82" fmla="*/ 9463 w 9968"/>
                  <a:gd name="connsiteY82" fmla="*/ 6187 h 10000"/>
                  <a:gd name="connsiteX83" fmla="*/ 9463 w 9968"/>
                  <a:gd name="connsiteY83" fmla="*/ 6259 h 10000"/>
                  <a:gd name="connsiteX84" fmla="*/ 9463 w 9968"/>
                  <a:gd name="connsiteY84" fmla="*/ 6259 h 10000"/>
                  <a:gd name="connsiteX85" fmla="*/ 9463 w 9968"/>
                  <a:gd name="connsiteY85" fmla="*/ 6259 h 10000"/>
                  <a:gd name="connsiteX86" fmla="*/ 9452 w 9968"/>
                  <a:gd name="connsiteY86" fmla="*/ 6259 h 10000"/>
                  <a:gd name="connsiteX87" fmla="*/ 9452 w 9968"/>
                  <a:gd name="connsiteY87" fmla="*/ 6259 h 10000"/>
                  <a:gd name="connsiteX88" fmla="*/ 9438 w 9968"/>
                  <a:gd name="connsiteY88" fmla="*/ 6259 h 10000"/>
                  <a:gd name="connsiteX89" fmla="*/ 9396 w 9968"/>
                  <a:gd name="connsiteY89" fmla="*/ 6331 h 10000"/>
                  <a:gd name="connsiteX90" fmla="*/ 9365 w 9968"/>
                  <a:gd name="connsiteY90" fmla="*/ 6331 h 10000"/>
                  <a:gd name="connsiteX91" fmla="*/ 9355 w 9968"/>
                  <a:gd name="connsiteY91" fmla="*/ 6331 h 10000"/>
                  <a:gd name="connsiteX92" fmla="*/ 9303 w 9968"/>
                  <a:gd name="connsiteY92" fmla="*/ 6331 h 10000"/>
                  <a:gd name="connsiteX93" fmla="*/ 9252 w 9968"/>
                  <a:gd name="connsiteY93" fmla="*/ 6331 h 10000"/>
                  <a:gd name="connsiteX94" fmla="*/ 9242 w 9968"/>
                  <a:gd name="connsiteY94" fmla="*/ 6331 h 10000"/>
                  <a:gd name="connsiteX95" fmla="*/ 9242 w 9968"/>
                  <a:gd name="connsiteY95" fmla="*/ 6331 h 10000"/>
                  <a:gd name="connsiteX96" fmla="*/ 9191 w 9968"/>
                  <a:gd name="connsiteY96" fmla="*/ 6403 h 10000"/>
                  <a:gd name="connsiteX97" fmla="*/ 9117 w 9968"/>
                  <a:gd name="connsiteY97" fmla="*/ 6403 h 10000"/>
                  <a:gd name="connsiteX98" fmla="*/ 9117 w 9968"/>
                  <a:gd name="connsiteY98" fmla="*/ 6403 h 10000"/>
                  <a:gd name="connsiteX99" fmla="*/ 9117 w 9968"/>
                  <a:gd name="connsiteY99" fmla="*/ 6403 h 10000"/>
                  <a:gd name="connsiteX100" fmla="*/ 9044 w 9968"/>
                  <a:gd name="connsiteY100" fmla="*/ 6475 h 10000"/>
                  <a:gd name="connsiteX101" fmla="*/ 9024 w 9968"/>
                  <a:gd name="connsiteY101" fmla="*/ 6475 h 10000"/>
                  <a:gd name="connsiteX102" fmla="*/ 9014 w 9968"/>
                  <a:gd name="connsiteY102" fmla="*/ 6475 h 10000"/>
                  <a:gd name="connsiteX103" fmla="*/ 8972 w 9968"/>
                  <a:gd name="connsiteY103" fmla="*/ 6475 h 10000"/>
                  <a:gd name="connsiteX104" fmla="*/ 8911 w 9968"/>
                  <a:gd name="connsiteY104" fmla="*/ 6475 h 10000"/>
                  <a:gd name="connsiteX105" fmla="*/ 8901 w 9968"/>
                  <a:gd name="connsiteY105" fmla="*/ 6475 h 10000"/>
                  <a:gd name="connsiteX106" fmla="*/ 8901 w 9968"/>
                  <a:gd name="connsiteY106" fmla="*/ 6475 h 10000"/>
                  <a:gd name="connsiteX107" fmla="*/ 8891 w 9968"/>
                  <a:gd name="connsiteY107" fmla="*/ 6475 h 10000"/>
                  <a:gd name="connsiteX108" fmla="*/ 8882 w 9968"/>
                  <a:gd name="connsiteY108" fmla="*/ 6546 h 10000"/>
                  <a:gd name="connsiteX109" fmla="*/ 8860 w 9968"/>
                  <a:gd name="connsiteY109" fmla="*/ 6546 h 10000"/>
                  <a:gd name="connsiteX110" fmla="*/ 8860 w 9968"/>
                  <a:gd name="connsiteY110" fmla="*/ 6546 h 10000"/>
                  <a:gd name="connsiteX111" fmla="*/ 8850 w 9968"/>
                  <a:gd name="connsiteY111" fmla="*/ 6546 h 10000"/>
                  <a:gd name="connsiteX112" fmla="*/ 8839 w 9968"/>
                  <a:gd name="connsiteY112" fmla="*/ 6546 h 10000"/>
                  <a:gd name="connsiteX113" fmla="*/ 8820 w 9968"/>
                  <a:gd name="connsiteY113" fmla="*/ 6546 h 10000"/>
                  <a:gd name="connsiteX114" fmla="*/ 8798 w 9968"/>
                  <a:gd name="connsiteY114" fmla="*/ 6546 h 10000"/>
                  <a:gd name="connsiteX115" fmla="*/ 8788 w 9968"/>
                  <a:gd name="connsiteY115" fmla="*/ 6546 h 10000"/>
                  <a:gd name="connsiteX116" fmla="*/ 8758 w 9968"/>
                  <a:gd name="connsiteY116" fmla="*/ 6546 h 10000"/>
                  <a:gd name="connsiteX117" fmla="*/ 8746 w 9968"/>
                  <a:gd name="connsiteY117" fmla="*/ 6546 h 10000"/>
                  <a:gd name="connsiteX118" fmla="*/ 8716 w 9968"/>
                  <a:gd name="connsiteY118" fmla="*/ 6546 h 10000"/>
                  <a:gd name="connsiteX119" fmla="*/ 8704 w 9968"/>
                  <a:gd name="connsiteY119" fmla="*/ 6619 h 10000"/>
                  <a:gd name="connsiteX120" fmla="*/ 8695 w 9968"/>
                  <a:gd name="connsiteY120" fmla="*/ 6619 h 10000"/>
                  <a:gd name="connsiteX121" fmla="*/ 8571 w 9968"/>
                  <a:gd name="connsiteY121" fmla="*/ 6619 h 10000"/>
                  <a:gd name="connsiteX122" fmla="*/ 8530 w 9968"/>
                  <a:gd name="connsiteY122" fmla="*/ 6691 h 10000"/>
                  <a:gd name="connsiteX123" fmla="*/ 8457 w 9968"/>
                  <a:gd name="connsiteY123" fmla="*/ 6691 h 10000"/>
                  <a:gd name="connsiteX124" fmla="*/ 8371 w 9968"/>
                  <a:gd name="connsiteY124" fmla="*/ 6691 h 10000"/>
                  <a:gd name="connsiteX125" fmla="*/ 8371 w 9968"/>
                  <a:gd name="connsiteY125" fmla="*/ 6907 h 10000"/>
                  <a:gd name="connsiteX126" fmla="*/ 8277 w 9968"/>
                  <a:gd name="connsiteY126" fmla="*/ 6907 h 10000"/>
                  <a:gd name="connsiteX127" fmla="*/ 8277 w 9968"/>
                  <a:gd name="connsiteY127" fmla="*/ 6907 h 10000"/>
                  <a:gd name="connsiteX128" fmla="*/ 8133 w 9968"/>
                  <a:gd name="connsiteY128" fmla="*/ 6979 h 10000"/>
                  <a:gd name="connsiteX129" fmla="*/ 8091 w 9968"/>
                  <a:gd name="connsiteY129" fmla="*/ 6979 h 10000"/>
                  <a:gd name="connsiteX130" fmla="*/ 7989 w 9968"/>
                  <a:gd name="connsiteY130" fmla="*/ 7050 h 10000"/>
                  <a:gd name="connsiteX131" fmla="*/ 7875 w 9968"/>
                  <a:gd name="connsiteY131" fmla="*/ 7050 h 10000"/>
                  <a:gd name="connsiteX132" fmla="*/ 7813 w 9968"/>
                  <a:gd name="connsiteY132" fmla="*/ 7123 h 10000"/>
                  <a:gd name="connsiteX133" fmla="*/ 7741 w 9968"/>
                  <a:gd name="connsiteY133" fmla="*/ 7194 h 10000"/>
                  <a:gd name="connsiteX134" fmla="*/ 7731 w 9968"/>
                  <a:gd name="connsiteY134" fmla="*/ 7194 h 10000"/>
                  <a:gd name="connsiteX135" fmla="*/ 7659 w 9968"/>
                  <a:gd name="connsiteY135" fmla="*/ 7194 h 10000"/>
                  <a:gd name="connsiteX136" fmla="*/ 7461 w 9968"/>
                  <a:gd name="connsiteY136" fmla="*/ 7267 h 10000"/>
                  <a:gd name="connsiteX137" fmla="*/ 7315 w 9968"/>
                  <a:gd name="connsiteY137" fmla="*/ 7411 h 10000"/>
                  <a:gd name="connsiteX138" fmla="*/ 7221 w 9968"/>
                  <a:gd name="connsiteY138" fmla="*/ 7411 h 10000"/>
                  <a:gd name="connsiteX139" fmla="*/ 7201 w 9968"/>
                  <a:gd name="connsiteY139" fmla="*/ 7411 h 10000"/>
                  <a:gd name="connsiteX140" fmla="*/ 7181 w 9968"/>
                  <a:gd name="connsiteY140" fmla="*/ 7482 h 10000"/>
                  <a:gd name="connsiteX141" fmla="*/ 7171 w 9968"/>
                  <a:gd name="connsiteY141" fmla="*/ 7482 h 10000"/>
                  <a:gd name="connsiteX142" fmla="*/ 7140 w 9968"/>
                  <a:gd name="connsiteY142" fmla="*/ 7482 h 10000"/>
                  <a:gd name="connsiteX143" fmla="*/ 7129 w 9968"/>
                  <a:gd name="connsiteY143" fmla="*/ 7482 h 10000"/>
                  <a:gd name="connsiteX144" fmla="*/ 6932 w 9968"/>
                  <a:gd name="connsiteY144" fmla="*/ 7554 h 10000"/>
                  <a:gd name="connsiteX145" fmla="*/ 6932 w 9968"/>
                  <a:gd name="connsiteY145" fmla="*/ 7554 h 10000"/>
                  <a:gd name="connsiteX146" fmla="*/ 6797 w 9968"/>
                  <a:gd name="connsiteY146" fmla="*/ 7554 h 10000"/>
                  <a:gd name="connsiteX147" fmla="*/ 6787 w 9968"/>
                  <a:gd name="connsiteY147" fmla="*/ 7554 h 10000"/>
                  <a:gd name="connsiteX148" fmla="*/ 6756 w 9968"/>
                  <a:gd name="connsiteY148" fmla="*/ 7627 h 10000"/>
                  <a:gd name="connsiteX149" fmla="*/ 6725 w 9968"/>
                  <a:gd name="connsiteY149" fmla="*/ 7627 h 10000"/>
                  <a:gd name="connsiteX150" fmla="*/ 6695 w 9968"/>
                  <a:gd name="connsiteY150" fmla="*/ 7627 h 10000"/>
                  <a:gd name="connsiteX151" fmla="*/ 6685 w 9968"/>
                  <a:gd name="connsiteY151" fmla="*/ 7627 h 10000"/>
                  <a:gd name="connsiteX152" fmla="*/ 6573 w 9968"/>
                  <a:gd name="connsiteY152" fmla="*/ 7698 h 10000"/>
                  <a:gd name="connsiteX153" fmla="*/ 6498 w 9968"/>
                  <a:gd name="connsiteY153" fmla="*/ 7698 h 10000"/>
                  <a:gd name="connsiteX154" fmla="*/ 6466 w 9968"/>
                  <a:gd name="connsiteY154" fmla="*/ 7698 h 10000"/>
                  <a:gd name="connsiteX155" fmla="*/ 6406 w 9968"/>
                  <a:gd name="connsiteY155" fmla="*/ 7771 h 10000"/>
                  <a:gd name="connsiteX156" fmla="*/ 6375 w 9968"/>
                  <a:gd name="connsiteY156" fmla="*/ 7771 h 10000"/>
                  <a:gd name="connsiteX157" fmla="*/ 6279 w 9968"/>
                  <a:gd name="connsiteY157" fmla="*/ 7771 h 10000"/>
                  <a:gd name="connsiteX158" fmla="*/ 6237 w 9968"/>
                  <a:gd name="connsiteY158" fmla="*/ 7842 h 10000"/>
                  <a:gd name="connsiteX159" fmla="*/ 6185 w 9968"/>
                  <a:gd name="connsiteY159" fmla="*/ 7842 h 10000"/>
                  <a:gd name="connsiteX160" fmla="*/ 6134 w 9968"/>
                  <a:gd name="connsiteY160" fmla="*/ 7842 h 10000"/>
                  <a:gd name="connsiteX161" fmla="*/ 6102 w 9968"/>
                  <a:gd name="connsiteY161" fmla="*/ 7842 h 10000"/>
                  <a:gd name="connsiteX162" fmla="*/ 6000 w 9968"/>
                  <a:gd name="connsiteY162" fmla="*/ 7914 h 10000"/>
                  <a:gd name="connsiteX163" fmla="*/ 5938 w 9968"/>
                  <a:gd name="connsiteY163" fmla="*/ 7914 h 10000"/>
                  <a:gd name="connsiteX164" fmla="*/ 5791 w 9968"/>
                  <a:gd name="connsiteY164" fmla="*/ 7986 h 10000"/>
                  <a:gd name="connsiteX165" fmla="*/ 5782 w 9968"/>
                  <a:gd name="connsiteY165" fmla="*/ 7986 h 10000"/>
                  <a:gd name="connsiteX166" fmla="*/ 5751 w 9968"/>
                  <a:gd name="connsiteY166" fmla="*/ 7986 h 10000"/>
                  <a:gd name="connsiteX167" fmla="*/ 5598 w 9968"/>
                  <a:gd name="connsiteY167" fmla="*/ 8058 h 10000"/>
                  <a:gd name="connsiteX168" fmla="*/ 5516 w 9968"/>
                  <a:gd name="connsiteY168" fmla="*/ 8130 h 10000"/>
                  <a:gd name="connsiteX169" fmla="*/ 5474 w 9968"/>
                  <a:gd name="connsiteY169" fmla="*/ 8130 h 10000"/>
                  <a:gd name="connsiteX170" fmla="*/ 5430 w 9968"/>
                  <a:gd name="connsiteY170" fmla="*/ 8130 h 10000"/>
                  <a:gd name="connsiteX171" fmla="*/ 5401 w 9968"/>
                  <a:gd name="connsiteY171" fmla="*/ 8202 h 10000"/>
                  <a:gd name="connsiteX172" fmla="*/ 5288 w 9968"/>
                  <a:gd name="connsiteY172" fmla="*/ 8202 h 10000"/>
                  <a:gd name="connsiteX173" fmla="*/ 5267 w 9968"/>
                  <a:gd name="connsiteY173" fmla="*/ 8202 h 10000"/>
                  <a:gd name="connsiteX174" fmla="*/ 5241 w 9968"/>
                  <a:gd name="connsiteY174" fmla="*/ 8202 h 10000"/>
                  <a:gd name="connsiteX175" fmla="*/ 5231 w 9968"/>
                  <a:gd name="connsiteY175" fmla="*/ 8202 h 10000"/>
                  <a:gd name="connsiteX176" fmla="*/ 5192 w 9968"/>
                  <a:gd name="connsiteY176" fmla="*/ 8274 h 10000"/>
                  <a:gd name="connsiteX177" fmla="*/ 5140 w 9968"/>
                  <a:gd name="connsiteY177" fmla="*/ 8274 h 10000"/>
                  <a:gd name="connsiteX178" fmla="*/ 4984 w 9968"/>
                  <a:gd name="connsiteY178" fmla="*/ 8346 h 10000"/>
                  <a:gd name="connsiteX179" fmla="*/ 4974 w 9968"/>
                  <a:gd name="connsiteY179" fmla="*/ 8346 h 10000"/>
                  <a:gd name="connsiteX180" fmla="*/ 4974 w 9968"/>
                  <a:gd name="connsiteY180" fmla="*/ 8346 h 10000"/>
                  <a:gd name="connsiteX181" fmla="*/ 4963 w 9968"/>
                  <a:gd name="connsiteY181" fmla="*/ 8346 h 10000"/>
                  <a:gd name="connsiteX182" fmla="*/ 4963 w 9968"/>
                  <a:gd name="connsiteY182" fmla="*/ 8417 h 10000"/>
                  <a:gd name="connsiteX183" fmla="*/ 4891 w 9968"/>
                  <a:gd name="connsiteY183" fmla="*/ 8417 h 10000"/>
                  <a:gd name="connsiteX184" fmla="*/ 4799 w 9968"/>
                  <a:gd name="connsiteY184" fmla="*/ 8417 h 10000"/>
                  <a:gd name="connsiteX185" fmla="*/ 4736 w 9968"/>
                  <a:gd name="connsiteY185" fmla="*/ 8490 h 10000"/>
                  <a:gd name="connsiteX186" fmla="*/ 4653 w 9968"/>
                  <a:gd name="connsiteY186" fmla="*/ 8490 h 10000"/>
                  <a:gd name="connsiteX187" fmla="*/ 4582 w 9968"/>
                  <a:gd name="connsiteY187" fmla="*/ 8490 h 10000"/>
                  <a:gd name="connsiteX188" fmla="*/ 4446 w 9968"/>
                  <a:gd name="connsiteY188" fmla="*/ 8561 h 10000"/>
                  <a:gd name="connsiteX189" fmla="*/ 4302 w 9968"/>
                  <a:gd name="connsiteY189" fmla="*/ 8634 h 10000"/>
                  <a:gd name="connsiteX190" fmla="*/ 4262 w 9968"/>
                  <a:gd name="connsiteY190" fmla="*/ 8634 h 10000"/>
                  <a:gd name="connsiteX191" fmla="*/ 4220 w 9968"/>
                  <a:gd name="connsiteY191" fmla="*/ 8634 h 10000"/>
                  <a:gd name="connsiteX192" fmla="*/ 4134 w 9968"/>
                  <a:gd name="connsiteY192" fmla="*/ 8705 h 10000"/>
                  <a:gd name="connsiteX193" fmla="*/ 3989 w 9968"/>
                  <a:gd name="connsiteY193" fmla="*/ 8705 h 10000"/>
                  <a:gd name="connsiteX194" fmla="*/ 3958 w 9968"/>
                  <a:gd name="connsiteY194" fmla="*/ 8705 h 10000"/>
                  <a:gd name="connsiteX195" fmla="*/ 3855 w 9968"/>
                  <a:gd name="connsiteY195" fmla="*/ 8778 h 10000"/>
                  <a:gd name="connsiteX196" fmla="*/ 3855 w 9968"/>
                  <a:gd name="connsiteY196" fmla="*/ 8778 h 10000"/>
                  <a:gd name="connsiteX197" fmla="*/ 3825 w 9968"/>
                  <a:gd name="connsiteY197" fmla="*/ 8778 h 10000"/>
                  <a:gd name="connsiteX198" fmla="*/ 3804 w 9968"/>
                  <a:gd name="connsiteY198" fmla="*/ 8778 h 10000"/>
                  <a:gd name="connsiteX199" fmla="*/ 3751 w 9968"/>
                  <a:gd name="connsiteY199" fmla="*/ 8778 h 10000"/>
                  <a:gd name="connsiteX200" fmla="*/ 3731 w 9968"/>
                  <a:gd name="connsiteY200" fmla="*/ 8778 h 10000"/>
                  <a:gd name="connsiteX201" fmla="*/ 3731 w 9968"/>
                  <a:gd name="connsiteY201" fmla="*/ 8849 h 10000"/>
                  <a:gd name="connsiteX202" fmla="*/ 3721 w 9968"/>
                  <a:gd name="connsiteY202" fmla="*/ 8849 h 10000"/>
                  <a:gd name="connsiteX203" fmla="*/ 3680 w 9968"/>
                  <a:gd name="connsiteY203" fmla="*/ 8849 h 10000"/>
                  <a:gd name="connsiteX204" fmla="*/ 3639 w 9968"/>
                  <a:gd name="connsiteY204" fmla="*/ 8849 h 10000"/>
                  <a:gd name="connsiteX205" fmla="*/ 3628 w 9968"/>
                  <a:gd name="connsiteY205" fmla="*/ 8849 h 10000"/>
                  <a:gd name="connsiteX206" fmla="*/ 3577 w 9968"/>
                  <a:gd name="connsiteY206" fmla="*/ 8849 h 10000"/>
                  <a:gd name="connsiteX207" fmla="*/ 3474 w 9968"/>
                  <a:gd name="connsiteY207" fmla="*/ 8921 h 10000"/>
                  <a:gd name="connsiteX208" fmla="*/ 3462 w 9968"/>
                  <a:gd name="connsiteY208" fmla="*/ 8921 h 10000"/>
                  <a:gd name="connsiteX209" fmla="*/ 3379 w 9968"/>
                  <a:gd name="connsiteY209" fmla="*/ 8921 h 10000"/>
                  <a:gd name="connsiteX210" fmla="*/ 3318 w 9968"/>
                  <a:gd name="connsiteY210" fmla="*/ 8993 h 10000"/>
                  <a:gd name="connsiteX211" fmla="*/ 3066 w 9968"/>
                  <a:gd name="connsiteY211" fmla="*/ 9065 h 10000"/>
                  <a:gd name="connsiteX212" fmla="*/ 3036 w 9968"/>
                  <a:gd name="connsiteY212" fmla="*/ 9065 h 10000"/>
                  <a:gd name="connsiteX213" fmla="*/ 3026 w 9968"/>
                  <a:gd name="connsiteY213" fmla="*/ 9065 h 10000"/>
                  <a:gd name="connsiteX214" fmla="*/ 2985 w 9968"/>
                  <a:gd name="connsiteY214" fmla="*/ 9065 h 10000"/>
                  <a:gd name="connsiteX215" fmla="*/ 2955 w 9968"/>
                  <a:gd name="connsiteY215" fmla="*/ 9137 h 10000"/>
                  <a:gd name="connsiteX216" fmla="*/ 2787 w 9968"/>
                  <a:gd name="connsiteY216" fmla="*/ 9209 h 10000"/>
                  <a:gd name="connsiteX217" fmla="*/ 2777 w 9968"/>
                  <a:gd name="connsiteY217" fmla="*/ 9209 h 10000"/>
                  <a:gd name="connsiteX218" fmla="*/ 2654 w 9968"/>
                  <a:gd name="connsiteY218" fmla="*/ 9209 h 10000"/>
                  <a:gd name="connsiteX219" fmla="*/ 2501 w 9968"/>
                  <a:gd name="connsiteY219" fmla="*/ 9281 h 10000"/>
                  <a:gd name="connsiteX220" fmla="*/ 2252 w 9968"/>
                  <a:gd name="connsiteY220" fmla="*/ 9353 h 10000"/>
                  <a:gd name="connsiteX221" fmla="*/ 2137 w 9968"/>
                  <a:gd name="connsiteY221" fmla="*/ 9424 h 10000"/>
                  <a:gd name="connsiteX222" fmla="*/ 2127 w 9968"/>
                  <a:gd name="connsiteY222" fmla="*/ 9424 h 10000"/>
                  <a:gd name="connsiteX223" fmla="*/ 2041 w 9968"/>
                  <a:gd name="connsiteY223" fmla="*/ 9424 h 10000"/>
                  <a:gd name="connsiteX224" fmla="*/ 1989 w 9968"/>
                  <a:gd name="connsiteY224" fmla="*/ 9424 h 10000"/>
                  <a:gd name="connsiteX225" fmla="*/ 1959 w 9968"/>
                  <a:gd name="connsiteY225" fmla="*/ 9497 h 10000"/>
                  <a:gd name="connsiteX226" fmla="*/ 1939 w 9968"/>
                  <a:gd name="connsiteY226" fmla="*/ 9497 h 10000"/>
                  <a:gd name="connsiteX227" fmla="*/ 1908 w 9968"/>
                  <a:gd name="connsiteY227" fmla="*/ 9497 h 10000"/>
                  <a:gd name="connsiteX228" fmla="*/ 1898 w 9968"/>
                  <a:gd name="connsiteY228" fmla="*/ 9497 h 10000"/>
                  <a:gd name="connsiteX229" fmla="*/ 1867 w 9968"/>
                  <a:gd name="connsiteY229" fmla="*/ 9497 h 10000"/>
                  <a:gd name="connsiteX230" fmla="*/ 1856 w 9968"/>
                  <a:gd name="connsiteY230" fmla="*/ 9497 h 10000"/>
                  <a:gd name="connsiteX231" fmla="*/ 1845 w 9968"/>
                  <a:gd name="connsiteY231" fmla="*/ 9497 h 10000"/>
                  <a:gd name="connsiteX232" fmla="*/ 1814 w 9968"/>
                  <a:gd name="connsiteY232" fmla="*/ 9497 h 10000"/>
                  <a:gd name="connsiteX233" fmla="*/ 1804 w 9968"/>
                  <a:gd name="connsiteY233" fmla="*/ 9497 h 10000"/>
                  <a:gd name="connsiteX234" fmla="*/ 1771 w 9968"/>
                  <a:gd name="connsiteY234" fmla="*/ 9568 h 10000"/>
                  <a:gd name="connsiteX235" fmla="*/ 1761 w 9968"/>
                  <a:gd name="connsiteY235" fmla="*/ 9568 h 10000"/>
                  <a:gd name="connsiteX236" fmla="*/ 1761 w 9968"/>
                  <a:gd name="connsiteY236" fmla="*/ 9568 h 10000"/>
                  <a:gd name="connsiteX237" fmla="*/ 1721 w 9968"/>
                  <a:gd name="connsiteY237" fmla="*/ 9568 h 10000"/>
                  <a:gd name="connsiteX238" fmla="*/ 1710 w 9968"/>
                  <a:gd name="connsiteY238" fmla="*/ 9568 h 10000"/>
                  <a:gd name="connsiteX239" fmla="*/ 1680 w 9968"/>
                  <a:gd name="connsiteY239" fmla="*/ 9568 h 10000"/>
                  <a:gd name="connsiteX240" fmla="*/ 1638 w 9968"/>
                  <a:gd name="connsiteY240" fmla="*/ 9568 h 10000"/>
                  <a:gd name="connsiteX241" fmla="*/ 1608 w 9968"/>
                  <a:gd name="connsiteY241" fmla="*/ 9568 h 10000"/>
                  <a:gd name="connsiteX242" fmla="*/ 1558 w 9968"/>
                  <a:gd name="connsiteY242" fmla="*/ 9641 h 10000"/>
                  <a:gd name="connsiteX243" fmla="*/ 1453 w 9968"/>
                  <a:gd name="connsiteY243" fmla="*/ 9641 h 10000"/>
                  <a:gd name="connsiteX244" fmla="*/ 1433 w 9968"/>
                  <a:gd name="connsiteY244" fmla="*/ 9641 h 10000"/>
                  <a:gd name="connsiteX245" fmla="*/ 1371 w 9968"/>
                  <a:gd name="connsiteY245" fmla="*/ 9641 h 10000"/>
                  <a:gd name="connsiteX246" fmla="*/ 1299 w 9968"/>
                  <a:gd name="connsiteY246" fmla="*/ 9641 h 10000"/>
                  <a:gd name="connsiteX247" fmla="*/ 1174 w 9968"/>
                  <a:gd name="connsiteY247" fmla="*/ 9641 h 10000"/>
                  <a:gd name="connsiteX248" fmla="*/ 1101 w 9968"/>
                  <a:gd name="connsiteY248" fmla="*/ 9641 h 10000"/>
                  <a:gd name="connsiteX249" fmla="*/ 1069 w 9968"/>
                  <a:gd name="connsiteY249" fmla="*/ 9641 h 10000"/>
                  <a:gd name="connsiteX250" fmla="*/ 1024 w 9968"/>
                  <a:gd name="connsiteY250" fmla="*/ 9641 h 10000"/>
                  <a:gd name="connsiteX251" fmla="*/ 952 w 9968"/>
                  <a:gd name="connsiteY251" fmla="*/ 9712 h 10000"/>
                  <a:gd name="connsiteX252" fmla="*/ 810 w 9968"/>
                  <a:gd name="connsiteY252" fmla="*/ 9712 h 10000"/>
                  <a:gd name="connsiteX253" fmla="*/ 789 w 9968"/>
                  <a:gd name="connsiteY253" fmla="*/ 9784 h 10000"/>
                  <a:gd name="connsiteX254" fmla="*/ 694 w 9968"/>
                  <a:gd name="connsiteY254" fmla="*/ 9784 h 10000"/>
                  <a:gd name="connsiteX255" fmla="*/ 521 w 9968"/>
                  <a:gd name="connsiteY255" fmla="*/ 9856 h 10000"/>
                  <a:gd name="connsiteX256" fmla="*/ 406 w 9968"/>
                  <a:gd name="connsiteY256" fmla="*/ 9856 h 10000"/>
                  <a:gd name="connsiteX257" fmla="*/ 294 w 9968"/>
                  <a:gd name="connsiteY257" fmla="*/ 9928 h 10000"/>
                  <a:gd name="connsiteX258" fmla="*/ 118 w 9968"/>
                  <a:gd name="connsiteY258" fmla="*/ 10000 h 10000"/>
                  <a:gd name="connsiteX259" fmla="*/ 108 w 9968"/>
                  <a:gd name="connsiteY259" fmla="*/ 10000 h 10000"/>
                  <a:gd name="connsiteX260" fmla="*/ 0 w 9968"/>
                  <a:gd name="connsiteY260" fmla="*/ 10000 h 10000"/>
                  <a:gd name="connsiteX0" fmla="*/ 9810 w 9892"/>
                  <a:gd name="connsiteY0" fmla="*/ 0 h 10000"/>
                  <a:gd name="connsiteX1" fmla="*/ 9810 w 9892"/>
                  <a:gd name="connsiteY1" fmla="*/ 0 h 10000"/>
                  <a:gd name="connsiteX2" fmla="*/ 9820 w 9892"/>
                  <a:gd name="connsiteY2" fmla="*/ 72 h 10000"/>
                  <a:gd name="connsiteX3" fmla="*/ 9820 w 9892"/>
                  <a:gd name="connsiteY3" fmla="*/ 72 h 10000"/>
                  <a:gd name="connsiteX4" fmla="*/ 9830 w 9892"/>
                  <a:gd name="connsiteY4" fmla="*/ 144 h 10000"/>
                  <a:gd name="connsiteX5" fmla="*/ 9830 w 9892"/>
                  <a:gd name="connsiteY5" fmla="*/ 144 h 10000"/>
                  <a:gd name="connsiteX6" fmla="*/ 9830 w 9892"/>
                  <a:gd name="connsiteY6" fmla="*/ 216 h 10000"/>
                  <a:gd name="connsiteX7" fmla="*/ 9841 w 9892"/>
                  <a:gd name="connsiteY7" fmla="*/ 216 h 10000"/>
                  <a:gd name="connsiteX8" fmla="*/ 9841 w 9892"/>
                  <a:gd name="connsiteY8" fmla="*/ 288 h 10000"/>
                  <a:gd name="connsiteX9" fmla="*/ 9841 w 9892"/>
                  <a:gd name="connsiteY9" fmla="*/ 360 h 10000"/>
                  <a:gd name="connsiteX10" fmla="*/ 9851 w 9892"/>
                  <a:gd name="connsiteY10" fmla="*/ 432 h 10000"/>
                  <a:gd name="connsiteX11" fmla="*/ 9851 w 9892"/>
                  <a:gd name="connsiteY11" fmla="*/ 432 h 10000"/>
                  <a:gd name="connsiteX12" fmla="*/ 9851 w 9892"/>
                  <a:gd name="connsiteY12" fmla="*/ 432 h 10000"/>
                  <a:gd name="connsiteX13" fmla="*/ 9863 w 9892"/>
                  <a:gd name="connsiteY13" fmla="*/ 432 h 10000"/>
                  <a:gd name="connsiteX14" fmla="*/ 9863 w 9892"/>
                  <a:gd name="connsiteY14" fmla="*/ 504 h 10000"/>
                  <a:gd name="connsiteX15" fmla="*/ 9863 w 9892"/>
                  <a:gd name="connsiteY15" fmla="*/ 504 h 10000"/>
                  <a:gd name="connsiteX16" fmla="*/ 9872 w 9892"/>
                  <a:gd name="connsiteY16" fmla="*/ 575 h 10000"/>
                  <a:gd name="connsiteX17" fmla="*/ 9872 w 9892"/>
                  <a:gd name="connsiteY17" fmla="*/ 575 h 10000"/>
                  <a:gd name="connsiteX18" fmla="*/ 9872 w 9892"/>
                  <a:gd name="connsiteY18" fmla="*/ 648 h 10000"/>
                  <a:gd name="connsiteX19" fmla="*/ 9882 w 9892"/>
                  <a:gd name="connsiteY19" fmla="*/ 648 h 10000"/>
                  <a:gd name="connsiteX20" fmla="*/ 9892 w 9892"/>
                  <a:gd name="connsiteY20" fmla="*/ 719 h 10000"/>
                  <a:gd name="connsiteX21" fmla="*/ 9892 w 9892"/>
                  <a:gd name="connsiteY21" fmla="*/ 719 h 10000"/>
                  <a:gd name="connsiteX22" fmla="*/ 9882 w 9892"/>
                  <a:gd name="connsiteY22" fmla="*/ 792 h 10000"/>
                  <a:gd name="connsiteX23" fmla="*/ 9872 w 9892"/>
                  <a:gd name="connsiteY23" fmla="*/ 792 h 10000"/>
                  <a:gd name="connsiteX24" fmla="*/ 9863 w 9892"/>
                  <a:gd name="connsiteY24" fmla="*/ 863 h 10000"/>
                  <a:gd name="connsiteX25" fmla="*/ 9851 w 9892"/>
                  <a:gd name="connsiteY25" fmla="*/ 863 h 10000"/>
                  <a:gd name="connsiteX26" fmla="*/ 9851 w 9892"/>
                  <a:gd name="connsiteY26" fmla="*/ 935 h 10000"/>
                  <a:gd name="connsiteX27" fmla="*/ 9851 w 9892"/>
                  <a:gd name="connsiteY27" fmla="*/ 1007 h 10000"/>
                  <a:gd name="connsiteX28" fmla="*/ 9801 w 9892"/>
                  <a:gd name="connsiteY28" fmla="*/ 1223 h 10000"/>
                  <a:gd name="connsiteX29" fmla="*/ 9779 w 9892"/>
                  <a:gd name="connsiteY29" fmla="*/ 1367 h 10000"/>
                  <a:gd name="connsiteX30" fmla="*/ 9716 w 9892"/>
                  <a:gd name="connsiteY30" fmla="*/ 1726 h 10000"/>
                  <a:gd name="connsiteX31" fmla="*/ 9704 w 9892"/>
                  <a:gd name="connsiteY31" fmla="*/ 1799 h 10000"/>
                  <a:gd name="connsiteX32" fmla="*/ 9704 w 9892"/>
                  <a:gd name="connsiteY32" fmla="*/ 1799 h 10000"/>
                  <a:gd name="connsiteX33" fmla="*/ 9704 w 9892"/>
                  <a:gd name="connsiteY33" fmla="*/ 1870 h 10000"/>
                  <a:gd name="connsiteX34" fmla="*/ 9704 w 9892"/>
                  <a:gd name="connsiteY34" fmla="*/ 2014 h 10000"/>
                  <a:gd name="connsiteX35" fmla="*/ 9704 w 9892"/>
                  <a:gd name="connsiteY35" fmla="*/ 2086 h 10000"/>
                  <a:gd name="connsiteX36" fmla="*/ 9704 w 9892"/>
                  <a:gd name="connsiteY36" fmla="*/ 2158 h 10000"/>
                  <a:gd name="connsiteX37" fmla="*/ 9704 w 9892"/>
                  <a:gd name="connsiteY37" fmla="*/ 2230 h 10000"/>
                  <a:gd name="connsiteX38" fmla="*/ 9704 w 9892"/>
                  <a:gd name="connsiteY38" fmla="*/ 2374 h 10000"/>
                  <a:gd name="connsiteX39" fmla="*/ 9704 w 9892"/>
                  <a:gd name="connsiteY39" fmla="*/ 2374 h 10000"/>
                  <a:gd name="connsiteX40" fmla="*/ 9704 w 9892"/>
                  <a:gd name="connsiteY40" fmla="*/ 2445 h 10000"/>
                  <a:gd name="connsiteX41" fmla="*/ 9694 w 9892"/>
                  <a:gd name="connsiteY41" fmla="*/ 2518 h 10000"/>
                  <a:gd name="connsiteX42" fmla="*/ 9694 w 9892"/>
                  <a:gd name="connsiteY42" fmla="*/ 2518 h 10000"/>
                  <a:gd name="connsiteX43" fmla="*/ 9684 w 9892"/>
                  <a:gd name="connsiteY43" fmla="*/ 2590 h 10000"/>
                  <a:gd name="connsiteX44" fmla="*/ 9675 w 9892"/>
                  <a:gd name="connsiteY44" fmla="*/ 2734 h 10000"/>
                  <a:gd name="connsiteX45" fmla="*/ 9665 w 9892"/>
                  <a:gd name="connsiteY45" fmla="*/ 2805 h 10000"/>
                  <a:gd name="connsiteX46" fmla="*/ 9654 w 9892"/>
                  <a:gd name="connsiteY46" fmla="*/ 2805 h 10000"/>
                  <a:gd name="connsiteX47" fmla="*/ 9643 w 9892"/>
                  <a:gd name="connsiteY47" fmla="*/ 2878 h 10000"/>
                  <a:gd name="connsiteX48" fmla="*/ 9633 w 9892"/>
                  <a:gd name="connsiteY48" fmla="*/ 2878 h 10000"/>
                  <a:gd name="connsiteX49" fmla="*/ 9603 w 9892"/>
                  <a:gd name="connsiteY49" fmla="*/ 2949 h 10000"/>
                  <a:gd name="connsiteX50" fmla="*/ 9580 w 9892"/>
                  <a:gd name="connsiteY50" fmla="*/ 3022 h 10000"/>
                  <a:gd name="connsiteX51" fmla="*/ 9560 w 9892"/>
                  <a:gd name="connsiteY51" fmla="*/ 3093 h 10000"/>
                  <a:gd name="connsiteX52" fmla="*/ 9560 w 9892"/>
                  <a:gd name="connsiteY52" fmla="*/ 3166 h 10000"/>
                  <a:gd name="connsiteX53" fmla="*/ 9560 w 9892"/>
                  <a:gd name="connsiteY53" fmla="*/ 3166 h 10000"/>
                  <a:gd name="connsiteX54" fmla="*/ 9551 w 9892"/>
                  <a:gd name="connsiteY54" fmla="*/ 3237 h 10000"/>
                  <a:gd name="connsiteX55" fmla="*/ 9551 w 9892"/>
                  <a:gd name="connsiteY55" fmla="*/ 3309 h 10000"/>
                  <a:gd name="connsiteX56" fmla="*/ 9541 w 9892"/>
                  <a:gd name="connsiteY56" fmla="*/ 3309 h 10000"/>
                  <a:gd name="connsiteX57" fmla="*/ 9541 w 9892"/>
                  <a:gd name="connsiteY57" fmla="*/ 3381 h 10000"/>
                  <a:gd name="connsiteX58" fmla="*/ 9541 w 9892"/>
                  <a:gd name="connsiteY58" fmla="*/ 3454 h 10000"/>
                  <a:gd name="connsiteX59" fmla="*/ 9541 w 9892"/>
                  <a:gd name="connsiteY59" fmla="*/ 3454 h 10000"/>
                  <a:gd name="connsiteX60" fmla="*/ 9520 w 9892"/>
                  <a:gd name="connsiteY60" fmla="*/ 3669 h 10000"/>
                  <a:gd name="connsiteX61" fmla="*/ 9520 w 9892"/>
                  <a:gd name="connsiteY61" fmla="*/ 3812 h 10000"/>
                  <a:gd name="connsiteX62" fmla="*/ 9509 w 9892"/>
                  <a:gd name="connsiteY62" fmla="*/ 3956 h 10000"/>
                  <a:gd name="connsiteX63" fmla="*/ 9499 w 9892"/>
                  <a:gd name="connsiteY63" fmla="*/ 4100 h 10000"/>
                  <a:gd name="connsiteX64" fmla="*/ 9499 w 9892"/>
                  <a:gd name="connsiteY64" fmla="*/ 4100 h 10000"/>
                  <a:gd name="connsiteX65" fmla="*/ 9499 w 9892"/>
                  <a:gd name="connsiteY65" fmla="*/ 4100 h 10000"/>
                  <a:gd name="connsiteX66" fmla="*/ 9490 w 9892"/>
                  <a:gd name="connsiteY66" fmla="*/ 4244 h 10000"/>
                  <a:gd name="connsiteX67" fmla="*/ 9469 w 9892"/>
                  <a:gd name="connsiteY67" fmla="*/ 4388 h 10000"/>
                  <a:gd name="connsiteX68" fmla="*/ 9447 w 9892"/>
                  <a:gd name="connsiteY68" fmla="*/ 4532 h 10000"/>
                  <a:gd name="connsiteX69" fmla="*/ 9447 w 9892"/>
                  <a:gd name="connsiteY69" fmla="*/ 4605 h 10000"/>
                  <a:gd name="connsiteX70" fmla="*/ 9447 w 9892"/>
                  <a:gd name="connsiteY70" fmla="*/ 4605 h 10000"/>
                  <a:gd name="connsiteX71" fmla="*/ 9437 w 9892"/>
                  <a:gd name="connsiteY71" fmla="*/ 4675 h 10000"/>
                  <a:gd name="connsiteX72" fmla="*/ 9437 w 9892"/>
                  <a:gd name="connsiteY72" fmla="*/ 4675 h 10000"/>
                  <a:gd name="connsiteX73" fmla="*/ 9437 w 9892"/>
                  <a:gd name="connsiteY73" fmla="*/ 4749 h 10000"/>
                  <a:gd name="connsiteX74" fmla="*/ 9417 w 9892"/>
                  <a:gd name="connsiteY74" fmla="*/ 4963 h 10000"/>
                  <a:gd name="connsiteX75" fmla="*/ 9397 w 9892"/>
                  <a:gd name="connsiteY75" fmla="*/ 5252 h 10000"/>
                  <a:gd name="connsiteX76" fmla="*/ 9397 w 9892"/>
                  <a:gd name="connsiteY76" fmla="*/ 5324 h 10000"/>
                  <a:gd name="connsiteX77" fmla="*/ 9397 w 9892"/>
                  <a:gd name="connsiteY77" fmla="*/ 5324 h 10000"/>
                  <a:gd name="connsiteX78" fmla="*/ 9407 w 9892"/>
                  <a:gd name="connsiteY78" fmla="*/ 5468 h 10000"/>
                  <a:gd name="connsiteX79" fmla="*/ 9407 w 9892"/>
                  <a:gd name="connsiteY79" fmla="*/ 5612 h 10000"/>
                  <a:gd name="connsiteX80" fmla="*/ 9407 w 9892"/>
                  <a:gd name="connsiteY80" fmla="*/ 5756 h 10000"/>
                  <a:gd name="connsiteX81" fmla="*/ 9397 w 9892"/>
                  <a:gd name="connsiteY81" fmla="*/ 6115 h 10000"/>
                  <a:gd name="connsiteX82" fmla="*/ 9385 w 9892"/>
                  <a:gd name="connsiteY82" fmla="*/ 6187 h 10000"/>
                  <a:gd name="connsiteX83" fmla="*/ 9385 w 9892"/>
                  <a:gd name="connsiteY83" fmla="*/ 6259 h 10000"/>
                  <a:gd name="connsiteX84" fmla="*/ 9385 w 9892"/>
                  <a:gd name="connsiteY84" fmla="*/ 6259 h 10000"/>
                  <a:gd name="connsiteX85" fmla="*/ 9385 w 9892"/>
                  <a:gd name="connsiteY85" fmla="*/ 6259 h 10000"/>
                  <a:gd name="connsiteX86" fmla="*/ 9374 w 9892"/>
                  <a:gd name="connsiteY86" fmla="*/ 6259 h 10000"/>
                  <a:gd name="connsiteX87" fmla="*/ 9374 w 9892"/>
                  <a:gd name="connsiteY87" fmla="*/ 6259 h 10000"/>
                  <a:gd name="connsiteX88" fmla="*/ 9360 w 9892"/>
                  <a:gd name="connsiteY88" fmla="*/ 6259 h 10000"/>
                  <a:gd name="connsiteX89" fmla="*/ 9318 w 9892"/>
                  <a:gd name="connsiteY89" fmla="*/ 6331 h 10000"/>
                  <a:gd name="connsiteX90" fmla="*/ 9287 w 9892"/>
                  <a:gd name="connsiteY90" fmla="*/ 6331 h 10000"/>
                  <a:gd name="connsiteX91" fmla="*/ 9277 w 9892"/>
                  <a:gd name="connsiteY91" fmla="*/ 6331 h 10000"/>
                  <a:gd name="connsiteX92" fmla="*/ 9225 w 9892"/>
                  <a:gd name="connsiteY92" fmla="*/ 6331 h 10000"/>
                  <a:gd name="connsiteX93" fmla="*/ 9174 w 9892"/>
                  <a:gd name="connsiteY93" fmla="*/ 6331 h 10000"/>
                  <a:gd name="connsiteX94" fmla="*/ 9164 w 9892"/>
                  <a:gd name="connsiteY94" fmla="*/ 6331 h 10000"/>
                  <a:gd name="connsiteX95" fmla="*/ 9164 w 9892"/>
                  <a:gd name="connsiteY95" fmla="*/ 6331 h 10000"/>
                  <a:gd name="connsiteX96" fmla="*/ 9113 w 9892"/>
                  <a:gd name="connsiteY96" fmla="*/ 6403 h 10000"/>
                  <a:gd name="connsiteX97" fmla="*/ 9038 w 9892"/>
                  <a:gd name="connsiteY97" fmla="*/ 6403 h 10000"/>
                  <a:gd name="connsiteX98" fmla="*/ 9038 w 9892"/>
                  <a:gd name="connsiteY98" fmla="*/ 6403 h 10000"/>
                  <a:gd name="connsiteX99" fmla="*/ 9038 w 9892"/>
                  <a:gd name="connsiteY99" fmla="*/ 6403 h 10000"/>
                  <a:gd name="connsiteX100" fmla="*/ 8965 w 9892"/>
                  <a:gd name="connsiteY100" fmla="*/ 6475 h 10000"/>
                  <a:gd name="connsiteX101" fmla="*/ 8945 w 9892"/>
                  <a:gd name="connsiteY101" fmla="*/ 6475 h 10000"/>
                  <a:gd name="connsiteX102" fmla="*/ 8935 w 9892"/>
                  <a:gd name="connsiteY102" fmla="*/ 6475 h 10000"/>
                  <a:gd name="connsiteX103" fmla="*/ 8893 w 9892"/>
                  <a:gd name="connsiteY103" fmla="*/ 6475 h 10000"/>
                  <a:gd name="connsiteX104" fmla="*/ 8832 w 9892"/>
                  <a:gd name="connsiteY104" fmla="*/ 6475 h 10000"/>
                  <a:gd name="connsiteX105" fmla="*/ 8822 w 9892"/>
                  <a:gd name="connsiteY105" fmla="*/ 6475 h 10000"/>
                  <a:gd name="connsiteX106" fmla="*/ 8822 w 9892"/>
                  <a:gd name="connsiteY106" fmla="*/ 6475 h 10000"/>
                  <a:gd name="connsiteX107" fmla="*/ 8812 w 9892"/>
                  <a:gd name="connsiteY107" fmla="*/ 6475 h 10000"/>
                  <a:gd name="connsiteX108" fmla="*/ 8803 w 9892"/>
                  <a:gd name="connsiteY108" fmla="*/ 6546 h 10000"/>
                  <a:gd name="connsiteX109" fmla="*/ 8780 w 9892"/>
                  <a:gd name="connsiteY109" fmla="*/ 6546 h 10000"/>
                  <a:gd name="connsiteX110" fmla="*/ 8780 w 9892"/>
                  <a:gd name="connsiteY110" fmla="*/ 6546 h 10000"/>
                  <a:gd name="connsiteX111" fmla="*/ 8770 w 9892"/>
                  <a:gd name="connsiteY111" fmla="*/ 6546 h 10000"/>
                  <a:gd name="connsiteX112" fmla="*/ 8759 w 9892"/>
                  <a:gd name="connsiteY112" fmla="*/ 6546 h 10000"/>
                  <a:gd name="connsiteX113" fmla="*/ 8740 w 9892"/>
                  <a:gd name="connsiteY113" fmla="*/ 6546 h 10000"/>
                  <a:gd name="connsiteX114" fmla="*/ 8718 w 9892"/>
                  <a:gd name="connsiteY114" fmla="*/ 6546 h 10000"/>
                  <a:gd name="connsiteX115" fmla="*/ 8708 w 9892"/>
                  <a:gd name="connsiteY115" fmla="*/ 6546 h 10000"/>
                  <a:gd name="connsiteX116" fmla="*/ 8678 w 9892"/>
                  <a:gd name="connsiteY116" fmla="*/ 6546 h 10000"/>
                  <a:gd name="connsiteX117" fmla="*/ 8666 w 9892"/>
                  <a:gd name="connsiteY117" fmla="*/ 6546 h 10000"/>
                  <a:gd name="connsiteX118" fmla="*/ 8636 w 9892"/>
                  <a:gd name="connsiteY118" fmla="*/ 6546 h 10000"/>
                  <a:gd name="connsiteX119" fmla="*/ 8624 w 9892"/>
                  <a:gd name="connsiteY119" fmla="*/ 6619 h 10000"/>
                  <a:gd name="connsiteX120" fmla="*/ 8615 w 9892"/>
                  <a:gd name="connsiteY120" fmla="*/ 6619 h 10000"/>
                  <a:gd name="connsiteX121" fmla="*/ 8491 w 9892"/>
                  <a:gd name="connsiteY121" fmla="*/ 6619 h 10000"/>
                  <a:gd name="connsiteX122" fmla="*/ 8449 w 9892"/>
                  <a:gd name="connsiteY122" fmla="*/ 6691 h 10000"/>
                  <a:gd name="connsiteX123" fmla="*/ 8376 w 9892"/>
                  <a:gd name="connsiteY123" fmla="*/ 6691 h 10000"/>
                  <a:gd name="connsiteX124" fmla="*/ 8290 w 9892"/>
                  <a:gd name="connsiteY124" fmla="*/ 6691 h 10000"/>
                  <a:gd name="connsiteX125" fmla="*/ 8290 w 9892"/>
                  <a:gd name="connsiteY125" fmla="*/ 6907 h 10000"/>
                  <a:gd name="connsiteX126" fmla="*/ 8196 w 9892"/>
                  <a:gd name="connsiteY126" fmla="*/ 6907 h 10000"/>
                  <a:gd name="connsiteX127" fmla="*/ 8196 w 9892"/>
                  <a:gd name="connsiteY127" fmla="*/ 6907 h 10000"/>
                  <a:gd name="connsiteX128" fmla="*/ 8051 w 9892"/>
                  <a:gd name="connsiteY128" fmla="*/ 6979 h 10000"/>
                  <a:gd name="connsiteX129" fmla="*/ 8009 w 9892"/>
                  <a:gd name="connsiteY129" fmla="*/ 6979 h 10000"/>
                  <a:gd name="connsiteX130" fmla="*/ 7907 w 9892"/>
                  <a:gd name="connsiteY130" fmla="*/ 7050 h 10000"/>
                  <a:gd name="connsiteX131" fmla="*/ 7792 w 9892"/>
                  <a:gd name="connsiteY131" fmla="*/ 7050 h 10000"/>
                  <a:gd name="connsiteX132" fmla="*/ 7730 w 9892"/>
                  <a:gd name="connsiteY132" fmla="*/ 7123 h 10000"/>
                  <a:gd name="connsiteX133" fmla="*/ 7658 w 9892"/>
                  <a:gd name="connsiteY133" fmla="*/ 7194 h 10000"/>
                  <a:gd name="connsiteX134" fmla="*/ 7648 w 9892"/>
                  <a:gd name="connsiteY134" fmla="*/ 7194 h 10000"/>
                  <a:gd name="connsiteX135" fmla="*/ 7576 w 9892"/>
                  <a:gd name="connsiteY135" fmla="*/ 7194 h 10000"/>
                  <a:gd name="connsiteX136" fmla="*/ 7377 w 9892"/>
                  <a:gd name="connsiteY136" fmla="*/ 7267 h 10000"/>
                  <a:gd name="connsiteX137" fmla="*/ 7230 w 9892"/>
                  <a:gd name="connsiteY137" fmla="*/ 7411 h 10000"/>
                  <a:gd name="connsiteX138" fmla="*/ 7136 w 9892"/>
                  <a:gd name="connsiteY138" fmla="*/ 7411 h 10000"/>
                  <a:gd name="connsiteX139" fmla="*/ 7116 w 9892"/>
                  <a:gd name="connsiteY139" fmla="*/ 7411 h 10000"/>
                  <a:gd name="connsiteX140" fmla="*/ 7096 w 9892"/>
                  <a:gd name="connsiteY140" fmla="*/ 7482 h 10000"/>
                  <a:gd name="connsiteX141" fmla="*/ 7086 w 9892"/>
                  <a:gd name="connsiteY141" fmla="*/ 7482 h 10000"/>
                  <a:gd name="connsiteX142" fmla="*/ 7055 w 9892"/>
                  <a:gd name="connsiteY142" fmla="*/ 7482 h 10000"/>
                  <a:gd name="connsiteX143" fmla="*/ 7044 w 9892"/>
                  <a:gd name="connsiteY143" fmla="*/ 7482 h 10000"/>
                  <a:gd name="connsiteX144" fmla="*/ 6846 w 9892"/>
                  <a:gd name="connsiteY144" fmla="*/ 7554 h 10000"/>
                  <a:gd name="connsiteX145" fmla="*/ 6846 w 9892"/>
                  <a:gd name="connsiteY145" fmla="*/ 7554 h 10000"/>
                  <a:gd name="connsiteX146" fmla="*/ 6711 w 9892"/>
                  <a:gd name="connsiteY146" fmla="*/ 7554 h 10000"/>
                  <a:gd name="connsiteX147" fmla="*/ 6701 w 9892"/>
                  <a:gd name="connsiteY147" fmla="*/ 7554 h 10000"/>
                  <a:gd name="connsiteX148" fmla="*/ 6670 w 9892"/>
                  <a:gd name="connsiteY148" fmla="*/ 7627 h 10000"/>
                  <a:gd name="connsiteX149" fmla="*/ 6639 w 9892"/>
                  <a:gd name="connsiteY149" fmla="*/ 7627 h 10000"/>
                  <a:gd name="connsiteX150" fmla="*/ 6608 w 9892"/>
                  <a:gd name="connsiteY150" fmla="*/ 7627 h 10000"/>
                  <a:gd name="connsiteX151" fmla="*/ 6598 w 9892"/>
                  <a:gd name="connsiteY151" fmla="*/ 7627 h 10000"/>
                  <a:gd name="connsiteX152" fmla="*/ 6486 w 9892"/>
                  <a:gd name="connsiteY152" fmla="*/ 7698 h 10000"/>
                  <a:gd name="connsiteX153" fmla="*/ 6411 w 9892"/>
                  <a:gd name="connsiteY153" fmla="*/ 7698 h 10000"/>
                  <a:gd name="connsiteX154" fmla="*/ 6379 w 9892"/>
                  <a:gd name="connsiteY154" fmla="*/ 7698 h 10000"/>
                  <a:gd name="connsiteX155" fmla="*/ 6319 w 9892"/>
                  <a:gd name="connsiteY155" fmla="*/ 7771 h 10000"/>
                  <a:gd name="connsiteX156" fmla="*/ 6287 w 9892"/>
                  <a:gd name="connsiteY156" fmla="*/ 7771 h 10000"/>
                  <a:gd name="connsiteX157" fmla="*/ 6191 w 9892"/>
                  <a:gd name="connsiteY157" fmla="*/ 7771 h 10000"/>
                  <a:gd name="connsiteX158" fmla="*/ 6149 w 9892"/>
                  <a:gd name="connsiteY158" fmla="*/ 7842 h 10000"/>
                  <a:gd name="connsiteX159" fmla="*/ 6097 w 9892"/>
                  <a:gd name="connsiteY159" fmla="*/ 7842 h 10000"/>
                  <a:gd name="connsiteX160" fmla="*/ 6046 w 9892"/>
                  <a:gd name="connsiteY160" fmla="*/ 7842 h 10000"/>
                  <a:gd name="connsiteX161" fmla="*/ 6014 w 9892"/>
                  <a:gd name="connsiteY161" fmla="*/ 7842 h 10000"/>
                  <a:gd name="connsiteX162" fmla="*/ 5911 w 9892"/>
                  <a:gd name="connsiteY162" fmla="*/ 7914 h 10000"/>
                  <a:gd name="connsiteX163" fmla="*/ 5849 w 9892"/>
                  <a:gd name="connsiteY163" fmla="*/ 7914 h 10000"/>
                  <a:gd name="connsiteX164" fmla="*/ 5702 w 9892"/>
                  <a:gd name="connsiteY164" fmla="*/ 7986 h 10000"/>
                  <a:gd name="connsiteX165" fmla="*/ 5693 w 9892"/>
                  <a:gd name="connsiteY165" fmla="*/ 7986 h 10000"/>
                  <a:gd name="connsiteX166" fmla="*/ 5661 w 9892"/>
                  <a:gd name="connsiteY166" fmla="*/ 7986 h 10000"/>
                  <a:gd name="connsiteX167" fmla="*/ 5508 w 9892"/>
                  <a:gd name="connsiteY167" fmla="*/ 8058 h 10000"/>
                  <a:gd name="connsiteX168" fmla="*/ 5426 w 9892"/>
                  <a:gd name="connsiteY168" fmla="*/ 8130 h 10000"/>
                  <a:gd name="connsiteX169" fmla="*/ 5384 w 9892"/>
                  <a:gd name="connsiteY169" fmla="*/ 8130 h 10000"/>
                  <a:gd name="connsiteX170" fmla="*/ 5339 w 9892"/>
                  <a:gd name="connsiteY170" fmla="*/ 8130 h 10000"/>
                  <a:gd name="connsiteX171" fmla="*/ 5310 w 9892"/>
                  <a:gd name="connsiteY171" fmla="*/ 8202 h 10000"/>
                  <a:gd name="connsiteX172" fmla="*/ 5197 w 9892"/>
                  <a:gd name="connsiteY172" fmla="*/ 8202 h 10000"/>
                  <a:gd name="connsiteX173" fmla="*/ 5176 w 9892"/>
                  <a:gd name="connsiteY173" fmla="*/ 8202 h 10000"/>
                  <a:gd name="connsiteX174" fmla="*/ 5150 w 9892"/>
                  <a:gd name="connsiteY174" fmla="*/ 8202 h 10000"/>
                  <a:gd name="connsiteX175" fmla="*/ 5140 w 9892"/>
                  <a:gd name="connsiteY175" fmla="*/ 8202 h 10000"/>
                  <a:gd name="connsiteX176" fmla="*/ 5101 w 9892"/>
                  <a:gd name="connsiteY176" fmla="*/ 8274 h 10000"/>
                  <a:gd name="connsiteX177" fmla="*/ 5049 w 9892"/>
                  <a:gd name="connsiteY177" fmla="*/ 8274 h 10000"/>
                  <a:gd name="connsiteX178" fmla="*/ 4892 w 9892"/>
                  <a:gd name="connsiteY178" fmla="*/ 8346 h 10000"/>
                  <a:gd name="connsiteX179" fmla="*/ 4882 w 9892"/>
                  <a:gd name="connsiteY179" fmla="*/ 8346 h 10000"/>
                  <a:gd name="connsiteX180" fmla="*/ 4882 w 9892"/>
                  <a:gd name="connsiteY180" fmla="*/ 8346 h 10000"/>
                  <a:gd name="connsiteX181" fmla="*/ 4871 w 9892"/>
                  <a:gd name="connsiteY181" fmla="*/ 8346 h 10000"/>
                  <a:gd name="connsiteX182" fmla="*/ 4871 w 9892"/>
                  <a:gd name="connsiteY182" fmla="*/ 8417 h 10000"/>
                  <a:gd name="connsiteX183" fmla="*/ 4799 w 9892"/>
                  <a:gd name="connsiteY183" fmla="*/ 8417 h 10000"/>
                  <a:gd name="connsiteX184" fmla="*/ 4706 w 9892"/>
                  <a:gd name="connsiteY184" fmla="*/ 8417 h 10000"/>
                  <a:gd name="connsiteX185" fmla="*/ 4643 w 9892"/>
                  <a:gd name="connsiteY185" fmla="*/ 8490 h 10000"/>
                  <a:gd name="connsiteX186" fmla="*/ 4560 w 9892"/>
                  <a:gd name="connsiteY186" fmla="*/ 8490 h 10000"/>
                  <a:gd name="connsiteX187" fmla="*/ 4489 w 9892"/>
                  <a:gd name="connsiteY187" fmla="*/ 8490 h 10000"/>
                  <a:gd name="connsiteX188" fmla="*/ 4352 w 9892"/>
                  <a:gd name="connsiteY188" fmla="*/ 8561 h 10000"/>
                  <a:gd name="connsiteX189" fmla="*/ 4208 w 9892"/>
                  <a:gd name="connsiteY189" fmla="*/ 8634 h 10000"/>
                  <a:gd name="connsiteX190" fmla="*/ 4168 w 9892"/>
                  <a:gd name="connsiteY190" fmla="*/ 8634 h 10000"/>
                  <a:gd name="connsiteX191" fmla="*/ 4126 w 9892"/>
                  <a:gd name="connsiteY191" fmla="*/ 8634 h 10000"/>
                  <a:gd name="connsiteX192" fmla="*/ 4039 w 9892"/>
                  <a:gd name="connsiteY192" fmla="*/ 8705 h 10000"/>
                  <a:gd name="connsiteX193" fmla="*/ 3894 w 9892"/>
                  <a:gd name="connsiteY193" fmla="*/ 8705 h 10000"/>
                  <a:gd name="connsiteX194" fmla="*/ 3863 w 9892"/>
                  <a:gd name="connsiteY194" fmla="*/ 8705 h 10000"/>
                  <a:gd name="connsiteX195" fmla="*/ 3759 w 9892"/>
                  <a:gd name="connsiteY195" fmla="*/ 8778 h 10000"/>
                  <a:gd name="connsiteX196" fmla="*/ 3759 w 9892"/>
                  <a:gd name="connsiteY196" fmla="*/ 8778 h 10000"/>
                  <a:gd name="connsiteX197" fmla="*/ 3729 w 9892"/>
                  <a:gd name="connsiteY197" fmla="*/ 8778 h 10000"/>
                  <a:gd name="connsiteX198" fmla="*/ 3708 w 9892"/>
                  <a:gd name="connsiteY198" fmla="*/ 8778 h 10000"/>
                  <a:gd name="connsiteX199" fmla="*/ 3655 w 9892"/>
                  <a:gd name="connsiteY199" fmla="*/ 8778 h 10000"/>
                  <a:gd name="connsiteX200" fmla="*/ 3635 w 9892"/>
                  <a:gd name="connsiteY200" fmla="*/ 8778 h 10000"/>
                  <a:gd name="connsiteX201" fmla="*/ 3635 w 9892"/>
                  <a:gd name="connsiteY201" fmla="*/ 8849 h 10000"/>
                  <a:gd name="connsiteX202" fmla="*/ 3625 w 9892"/>
                  <a:gd name="connsiteY202" fmla="*/ 8849 h 10000"/>
                  <a:gd name="connsiteX203" fmla="*/ 3584 w 9892"/>
                  <a:gd name="connsiteY203" fmla="*/ 8849 h 10000"/>
                  <a:gd name="connsiteX204" fmla="*/ 3543 w 9892"/>
                  <a:gd name="connsiteY204" fmla="*/ 8849 h 10000"/>
                  <a:gd name="connsiteX205" fmla="*/ 3532 w 9892"/>
                  <a:gd name="connsiteY205" fmla="*/ 8849 h 10000"/>
                  <a:gd name="connsiteX206" fmla="*/ 3480 w 9892"/>
                  <a:gd name="connsiteY206" fmla="*/ 8849 h 10000"/>
                  <a:gd name="connsiteX207" fmla="*/ 3377 w 9892"/>
                  <a:gd name="connsiteY207" fmla="*/ 8921 h 10000"/>
                  <a:gd name="connsiteX208" fmla="*/ 3365 w 9892"/>
                  <a:gd name="connsiteY208" fmla="*/ 8921 h 10000"/>
                  <a:gd name="connsiteX209" fmla="*/ 3282 w 9892"/>
                  <a:gd name="connsiteY209" fmla="*/ 8921 h 10000"/>
                  <a:gd name="connsiteX210" fmla="*/ 3221 w 9892"/>
                  <a:gd name="connsiteY210" fmla="*/ 8993 h 10000"/>
                  <a:gd name="connsiteX211" fmla="*/ 2968 w 9892"/>
                  <a:gd name="connsiteY211" fmla="*/ 9065 h 10000"/>
                  <a:gd name="connsiteX212" fmla="*/ 2938 w 9892"/>
                  <a:gd name="connsiteY212" fmla="*/ 9065 h 10000"/>
                  <a:gd name="connsiteX213" fmla="*/ 2928 w 9892"/>
                  <a:gd name="connsiteY213" fmla="*/ 9065 h 10000"/>
                  <a:gd name="connsiteX214" fmla="*/ 2887 w 9892"/>
                  <a:gd name="connsiteY214" fmla="*/ 9065 h 10000"/>
                  <a:gd name="connsiteX215" fmla="*/ 2856 w 9892"/>
                  <a:gd name="connsiteY215" fmla="*/ 9137 h 10000"/>
                  <a:gd name="connsiteX216" fmla="*/ 2688 w 9892"/>
                  <a:gd name="connsiteY216" fmla="*/ 9209 h 10000"/>
                  <a:gd name="connsiteX217" fmla="*/ 2678 w 9892"/>
                  <a:gd name="connsiteY217" fmla="*/ 9209 h 10000"/>
                  <a:gd name="connsiteX218" fmla="*/ 2555 w 9892"/>
                  <a:gd name="connsiteY218" fmla="*/ 9209 h 10000"/>
                  <a:gd name="connsiteX219" fmla="*/ 2401 w 9892"/>
                  <a:gd name="connsiteY219" fmla="*/ 9281 h 10000"/>
                  <a:gd name="connsiteX220" fmla="*/ 2151 w 9892"/>
                  <a:gd name="connsiteY220" fmla="*/ 9353 h 10000"/>
                  <a:gd name="connsiteX221" fmla="*/ 2036 w 9892"/>
                  <a:gd name="connsiteY221" fmla="*/ 9424 h 10000"/>
                  <a:gd name="connsiteX222" fmla="*/ 2026 w 9892"/>
                  <a:gd name="connsiteY222" fmla="*/ 9424 h 10000"/>
                  <a:gd name="connsiteX223" fmla="*/ 1940 w 9892"/>
                  <a:gd name="connsiteY223" fmla="*/ 9424 h 10000"/>
                  <a:gd name="connsiteX224" fmla="*/ 1887 w 9892"/>
                  <a:gd name="connsiteY224" fmla="*/ 9424 h 10000"/>
                  <a:gd name="connsiteX225" fmla="*/ 1857 w 9892"/>
                  <a:gd name="connsiteY225" fmla="*/ 9497 h 10000"/>
                  <a:gd name="connsiteX226" fmla="*/ 1837 w 9892"/>
                  <a:gd name="connsiteY226" fmla="*/ 9497 h 10000"/>
                  <a:gd name="connsiteX227" fmla="*/ 1806 w 9892"/>
                  <a:gd name="connsiteY227" fmla="*/ 9497 h 10000"/>
                  <a:gd name="connsiteX228" fmla="*/ 1796 w 9892"/>
                  <a:gd name="connsiteY228" fmla="*/ 9497 h 10000"/>
                  <a:gd name="connsiteX229" fmla="*/ 1765 w 9892"/>
                  <a:gd name="connsiteY229" fmla="*/ 9497 h 10000"/>
                  <a:gd name="connsiteX230" fmla="*/ 1754 w 9892"/>
                  <a:gd name="connsiteY230" fmla="*/ 9497 h 10000"/>
                  <a:gd name="connsiteX231" fmla="*/ 1743 w 9892"/>
                  <a:gd name="connsiteY231" fmla="*/ 9497 h 10000"/>
                  <a:gd name="connsiteX232" fmla="*/ 1712 w 9892"/>
                  <a:gd name="connsiteY232" fmla="*/ 9497 h 10000"/>
                  <a:gd name="connsiteX233" fmla="*/ 1702 w 9892"/>
                  <a:gd name="connsiteY233" fmla="*/ 9497 h 10000"/>
                  <a:gd name="connsiteX234" fmla="*/ 1669 w 9892"/>
                  <a:gd name="connsiteY234" fmla="*/ 9568 h 10000"/>
                  <a:gd name="connsiteX235" fmla="*/ 1659 w 9892"/>
                  <a:gd name="connsiteY235" fmla="*/ 9568 h 10000"/>
                  <a:gd name="connsiteX236" fmla="*/ 1659 w 9892"/>
                  <a:gd name="connsiteY236" fmla="*/ 9568 h 10000"/>
                  <a:gd name="connsiteX237" fmla="*/ 1619 w 9892"/>
                  <a:gd name="connsiteY237" fmla="*/ 9568 h 10000"/>
                  <a:gd name="connsiteX238" fmla="*/ 1607 w 9892"/>
                  <a:gd name="connsiteY238" fmla="*/ 9568 h 10000"/>
                  <a:gd name="connsiteX239" fmla="*/ 1577 w 9892"/>
                  <a:gd name="connsiteY239" fmla="*/ 9568 h 10000"/>
                  <a:gd name="connsiteX240" fmla="*/ 1535 w 9892"/>
                  <a:gd name="connsiteY240" fmla="*/ 9568 h 10000"/>
                  <a:gd name="connsiteX241" fmla="*/ 1505 w 9892"/>
                  <a:gd name="connsiteY241" fmla="*/ 9568 h 10000"/>
                  <a:gd name="connsiteX242" fmla="*/ 1455 w 9892"/>
                  <a:gd name="connsiteY242" fmla="*/ 9641 h 10000"/>
                  <a:gd name="connsiteX243" fmla="*/ 1350 w 9892"/>
                  <a:gd name="connsiteY243" fmla="*/ 9641 h 10000"/>
                  <a:gd name="connsiteX244" fmla="*/ 1330 w 9892"/>
                  <a:gd name="connsiteY244" fmla="*/ 9641 h 10000"/>
                  <a:gd name="connsiteX245" fmla="*/ 1267 w 9892"/>
                  <a:gd name="connsiteY245" fmla="*/ 9641 h 10000"/>
                  <a:gd name="connsiteX246" fmla="*/ 1195 w 9892"/>
                  <a:gd name="connsiteY246" fmla="*/ 9641 h 10000"/>
                  <a:gd name="connsiteX247" fmla="*/ 1070 w 9892"/>
                  <a:gd name="connsiteY247" fmla="*/ 9641 h 10000"/>
                  <a:gd name="connsiteX248" fmla="*/ 997 w 9892"/>
                  <a:gd name="connsiteY248" fmla="*/ 9641 h 10000"/>
                  <a:gd name="connsiteX249" fmla="*/ 964 w 9892"/>
                  <a:gd name="connsiteY249" fmla="*/ 9641 h 10000"/>
                  <a:gd name="connsiteX250" fmla="*/ 919 w 9892"/>
                  <a:gd name="connsiteY250" fmla="*/ 9641 h 10000"/>
                  <a:gd name="connsiteX251" fmla="*/ 847 w 9892"/>
                  <a:gd name="connsiteY251" fmla="*/ 9712 h 10000"/>
                  <a:gd name="connsiteX252" fmla="*/ 705 w 9892"/>
                  <a:gd name="connsiteY252" fmla="*/ 9712 h 10000"/>
                  <a:gd name="connsiteX253" fmla="*/ 684 w 9892"/>
                  <a:gd name="connsiteY253" fmla="*/ 9784 h 10000"/>
                  <a:gd name="connsiteX254" fmla="*/ 588 w 9892"/>
                  <a:gd name="connsiteY254" fmla="*/ 9784 h 10000"/>
                  <a:gd name="connsiteX255" fmla="*/ 415 w 9892"/>
                  <a:gd name="connsiteY255" fmla="*/ 9856 h 10000"/>
                  <a:gd name="connsiteX256" fmla="*/ 299 w 9892"/>
                  <a:gd name="connsiteY256" fmla="*/ 9856 h 10000"/>
                  <a:gd name="connsiteX257" fmla="*/ 187 w 9892"/>
                  <a:gd name="connsiteY257" fmla="*/ 9928 h 10000"/>
                  <a:gd name="connsiteX258" fmla="*/ 10 w 9892"/>
                  <a:gd name="connsiteY258" fmla="*/ 10000 h 10000"/>
                  <a:gd name="connsiteX259" fmla="*/ 0 w 9892"/>
                  <a:gd name="connsiteY25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27 w 10079"/>
                  <a:gd name="connsiteY8" fmla="*/ 288 h 10000"/>
                  <a:gd name="connsiteX9" fmla="*/ 10027 w 10079"/>
                  <a:gd name="connsiteY9" fmla="*/ 360 h 10000"/>
                  <a:gd name="connsiteX10" fmla="*/ 10038 w 10079"/>
                  <a:gd name="connsiteY10" fmla="*/ 432 h 10000"/>
                  <a:gd name="connsiteX11" fmla="*/ 10038 w 10079"/>
                  <a:gd name="connsiteY11" fmla="*/ 432 h 10000"/>
                  <a:gd name="connsiteX12" fmla="*/ 10038 w 10079"/>
                  <a:gd name="connsiteY12" fmla="*/ 432 h 10000"/>
                  <a:gd name="connsiteX13" fmla="*/ 10050 w 10079"/>
                  <a:gd name="connsiteY13" fmla="*/ 432 h 10000"/>
                  <a:gd name="connsiteX14" fmla="*/ 10050 w 10079"/>
                  <a:gd name="connsiteY14" fmla="*/ 504 h 10000"/>
                  <a:gd name="connsiteX15" fmla="*/ 10050 w 10079"/>
                  <a:gd name="connsiteY15" fmla="*/ 504 h 10000"/>
                  <a:gd name="connsiteX16" fmla="*/ 10059 w 10079"/>
                  <a:gd name="connsiteY16" fmla="*/ 575 h 10000"/>
                  <a:gd name="connsiteX17" fmla="*/ 10059 w 10079"/>
                  <a:gd name="connsiteY17" fmla="*/ 575 h 10000"/>
                  <a:gd name="connsiteX18" fmla="*/ 10059 w 10079"/>
                  <a:gd name="connsiteY18" fmla="*/ 648 h 10000"/>
                  <a:gd name="connsiteX19" fmla="*/ 10069 w 10079"/>
                  <a:gd name="connsiteY19" fmla="*/ 648 h 10000"/>
                  <a:gd name="connsiteX20" fmla="*/ 10079 w 10079"/>
                  <a:gd name="connsiteY20" fmla="*/ 719 h 10000"/>
                  <a:gd name="connsiteX21" fmla="*/ 10079 w 10079"/>
                  <a:gd name="connsiteY21" fmla="*/ 719 h 10000"/>
                  <a:gd name="connsiteX22" fmla="*/ 10069 w 10079"/>
                  <a:gd name="connsiteY22" fmla="*/ 792 h 10000"/>
                  <a:gd name="connsiteX23" fmla="*/ 10059 w 10079"/>
                  <a:gd name="connsiteY23" fmla="*/ 792 h 10000"/>
                  <a:gd name="connsiteX24" fmla="*/ 10050 w 10079"/>
                  <a:gd name="connsiteY24" fmla="*/ 863 h 10000"/>
                  <a:gd name="connsiteX25" fmla="*/ 10038 w 10079"/>
                  <a:gd name="connsiteY25" fmla="*/ 863 h 10000"/>
                  <a:gd name="connsiteX26" fmla="*/ 10038 w 10079"/>
                  <a:gd name="connsiteY26" fmla="*/ 935 h 10000"/>
                  <a:gd name="connsiteX27" fmla="*/ 10038 w 10079"/>
                  <a:gd name="connsiteY27" fmla="*/ 1007 h 10000"/>
                  <a:gd name="connsiteX28" fmla="*/ 9987 w 10079"/>
                  <a:gd name="connsiteY28" fmla="*/ 1223 h 10000"/>
                  <a:gd name="connsiteX29" fmla="*/ 9965 w 10079"/>
                  <a:gd name="connsiteY29" fmla="*/ 1367 h 10000"/>
                  <a:gd name="connsiteX30" fmla="*/ 9901 w 10079"/>
                  <a:gd name="connsiteY30" fmla="*/ 1726 h 10000"/>
                  <a:gd name="connsiteX31" fmla="*/ 9889 w 10079"/>
                  <a:gd name="connsiteY31" fmla="*/ 1799 h 10000"/>
                  <a:gd name="connsiteX32" fmla="*/ 9889 w 10079"/>
                  <a:gd name="connsiteY32" fmla="*/ 1799 h 10000"/>
                  <a:gd name="connsiteX33" fmla="*/ 9889 w 10079"/>
                  <a:gd name="connsiteY33" fmla="*/ 1870 h 10000"/>
                  <a:gd name="connsiteX34" fmla="*/ 9889 w 10079"/>
                  <a:gd name="connsiteY34" fmla="*/ 2014 h 10000"/>
                  <a:gd name="connsiteX35" fmla="*/ 9889 w 10079"/>
                  <a:gd name="connsiteY35" fmla="*/ 2086 h 10000"/>
                  <a:gd name="connsiteX36" fmla="*/ 9889 w 10079"/>
                  <a:gd name="connsiteY36" fmla="*/ 2158 h 10000"/>
                  <a:gd name="connsiteX37" fmla="*/ 9889 w 10079"/>
                  <a:gd name="connsiteY37" fmla="*/ 2230 h 10000"/>
                  <a:gd name="connsiteX38" fmla="*/ 9889 w 10079"/>
                  <a:gd name="connsiteY38" fmla="*/ 2374 h 10000"/>
                  <a:gd name="connsiteX39" fmla="*/ 9889 w 10079"/>
                  <a:gd name="connsiteY39" fmla="*/ 2374 h 10000"/>
                  <a:gd name="connsiteX40" fmla="*/ 9889 w 10079"/>
                  <a:gd name="connsiteY40" fmla="*/ 2445 h 10000"/>
                  <a:gd name="connsiteX41" fmla="*/ 9879 w 10079"/>
                  <a:gd name="connsiteY41" fmla="*/ 2518 h 10000"/>
                  <a:gd name="connsiteX42" fmla="*/ 9879 w 10079"/>
                  <a:gd name="connsiteY42" fmla="*/ 2518 h 10000"/>
                  <a:gd name="connsiteX43" fmla="*/ 9869 w 10079"/>
                  <a:gd name="connsiteY43" fmla="*/ 2590 h 10000"/>
                  <a:gd name="connsiteX44" fmla="*/ 9860 w 10079"/>
                  <a:gd name="connsiteY44" fmla="*/ 2734 h 10000"/>
                  <a:gd name="connsiteX45" fmla="*/ 9850 w 10079"/>
                  <a:gd name="connsiteY45" fmla="*/ 2805 h 10000"/>
                  <a:gd name="connsiteX46" fmla="*/ 9838 w 10079"/>
                  <a:gd name="connsiteY46" fmla="*/ 2805 h 10000"/>
                  <a:gd name="connsiteX47" fmla="*/ 9827 w 10079"/>
                  <a:gd name="connsiteY47" fmla="*/ 2878 h 10000"/>
                  <a:gd name="connsiteX48" fmla="*/ 9817 w 10079"/>
                  <a:gd name="connsiteY48" fmla="*/ 2878 h 10000"/>
                  <a:gd name="connsiteX49" fmla="*/ 9787 w 10079"/>
                  <a:gd name="connsiteY49" fmla="*/ 2949 h 10000"/>
                  <a:gd name="connsiteX50" fmla="*/ 9764 w 10079"/>
                  <a:gd name="connsiteY50" fmla="*/ 3022 h 10000"/>
                  <a:gd name="connsiteX51" fmla="*/ 9743 w 10079"/>
                  <a:gd name="connsiteY51" fmla="*/ 3093 h 10000"/>
                  <a:gd name="connsiteX52" fmla="*/ 9743 w 10079"/>
                  <a:gd name="connsiteY52" fmla="*/ 3166 h 10000"/>
                  <a:gd name="connsiteX53" fmla="*/ 9743 w 10079"/>
                  <a:gd name="connsiteY53" fmla="*/ 3166 h 10000"/>
                  <a:gd name="connsiteX54" fmla="*/ 9734 w 10079"/>
                  <a:gd name="connsiteY54" fmla="*/ 3237 h 10000"/>
                  <a:gd name="connsiteX55" fmla="*/ 9734 w 10079"/>
                  <a:gd name="connsiteY55" fmla="*/ 3309 h 10000"/>
                  <a:gd name="connsiteX56" fmla="*/ 9724 w 10079"/>
                  <a:gd name="connsiteY56" fmla="*/ 3309 h 10000"/>
                  <a:gd name="connsiteX57" fmla="*/ 9724 w 10079"/>
                  <a:gd name="connsiteY57" fmla="*/ 3381 h 10000"/>
                  <a:gd name="connsiteX58" fmla="*/ 9724 w 10079"/>
                  <a:gd name="connsiteY58" fmla="*/ 3454 h 10000"/>
                  <a:gd name="connsiteX59" fmla="*/ 9724 w 10079"/>
                  <a:gd name="connsiteY59" fmla="*/ 3454 h 10000"/>
                  <a:gd name="connsiteX60" fmla="*/ 9703 w 10079"/>
                  <a:gd name="connsiteY60" fmla="*/ 3669 h 10000"/>
                  <a:gd name="connsiteX61" fmla="*/ 9703 w 10079"/>
                  <a:gd name="connsiteY61" fmla="*/ 3812 h 10000"/>
                  <a:gd name="connsiteX62" fmla="*/ 9692 w 10079"/>
                  <a:gd name="connsiteY62" fmla="*/ 3956 h 10000"/>
                  <a:gd name="connsiteX63" fmla="*/ 9682 w 10079"/>
                  <a:gd name="connsiteY63" fmla="*/ 4100 h 10000"/>
                  <a:gd name="connsiteX64" fmla="*/ 9682 w 10079"/>
                  <a:gd name="connsiteY64" fmla="*/ 4100 h 10000"/>
                  <a:gd name="connsiteX65" fmla="*/ 9682 w 10079"/>
                  <a:gd name="connsiteY65" fmla="*/ 4100 h 10000"/>
                  <a:gd name="connsiteX66" fmla="*/ 9673 w 10079"/>
                  <a:gd name="connsiteY66" fmla="*/ 4244 h 10000"/>
                  <a:gd name="connsiteX67" fmla="*/ 9651 w 10079"/>
                  <a:gd name="connsiteY67" fmla="*/ 4388 h 10000"/>
                  <a:gd name="connsiteX68" fmla="*/ 9629 w 10079"/>
                  <a:gd name="connsiteY68" fmla="*/ 4532 h 10000"/>
                  <a:gd name="connsiteX69" fmla="*/ 9629 w 10079"/>
                  <a:gd name="connsiteY69" fmla="*/ 4605 h 10000"/>
                  <a:gd name="connsiteX70" fmla="*/ 9629 w 10079"/>
                  <a:gd name="connsiteY70" fmla="*/ 4605 h 10000"/>
                  <a:gd name="connsiteX71" fmla="*/ 9619 w 10079"/>
                  <a:gd name="connsiteY71" fmla="*/ 4675 h 10000"/>
                  <a:gd name="connsiteX72" fmla="*/ 9619 w 10079"/>
                  <a:gd name="connsiteY72" fmla="*/ 4675 h 10000"/>
                  <a:gd name="connsiteX73" fmla="*/ 9619 w 10079"/>
                  <a:gd name="connsiteY73" fmla="*/ 4749 h 10000"/>
                  <a:gd name="connsiteX74" fmla="*/ 9599 w 10079"/>
                  <a:gd name="connsiteY74" fmla="*/ 4963 h 10000"/>
                  <a:gd name="connsiteX75" fmla="*/ 9579 w 10079"/>
                  <a:gd name="connsiteY75" fmla="*/ 5252 h 10000"/>
                  <a:gd name="connsiteX76" fmla="*/ 9579 w 10079"/>
                  <a:gd name="connsiteY76" fmla="*/ 5324 h 10000"/>
                  <a:gd name="connsiteX77" fmla="*/ 9579 w 10079"/>
                  <a:gd name="connsiteY77" fmla="*/ 5324 h 10000"/>
                  <a:gd name="connsiteX78" fmla="*/ 9589 w 10079"/>
                  <a:gd name="connsiteY78" fmla="*/ 5468 h 10000"/>
                  <a:gd name="connsiteX79" fmla="*/ 9589 w 10079"/>
                  <a:gd name="connsiteY79" fmla="*/ 5612 h 10000"/>
                  <a:gd name="connsiteX80" fmla="*/ 9589 w 10079"/>
                  <a:gd name="connsiteY80" fmla="*/ 5756 h 10000"/>
                  <a:gd name="connsiteX81" fmla="*/ 9579 w 10079"/>
                  <a:gd name="connsiteY81" fmla="*/ 6115 h 10000"/>
                  <a:gd name="connsiteX82" fmla="*/ 9566 w 10079"/>
                  <a:gd name="connsiteY82" fmla="*/ 6187 h 10000"/>
                  <a:gd name="connsiteX83" fmla="*/ 9566 w 10079"/>
                  <a:gd name="connsiteY83" fmla="*/ 6259 h 10000"/>
                  <a:gd name="connsiteX84" fmla="*/ 9566 w 10079"/>
                  <a:gd name="connsiteY84" fmla="*/ 6259 h 10000"/>
                  <a:gd name="connsiteX85" fmla="*/ 9566 w 10079"/>
                  <a:gd name="connsiteY85" fmla="*/ 6259 h 10000"/>
                  <a:gd name="connsiteX86" fmla="*/ 9555 w 10079"/>
                  <a:gd name="connsiteY86" fmla="*/ 6259 h 10000"/>
                  <a:gd name="connsiteX87" fmla="*/ 9555 w 10079"/>
                  <a:gd name="connsiteY87" fmla="*/ 6259 h 10000"/>
                  <a:gd name="connsiteX88" fmla="*/ 9541 w 10079"/>
                  <a:gd name="connsiteY88" fmla="*/ 6259 h 10000"/>
                  <a:gd name="connsiteX89" fmla="*/ 9499 w 10079"/>
                  <a:gd name="connsiteY89" fmla="*/ 6331 h 10000"/>
                  <a:gd name="connsiteX90" fmla="*/ 9467 w 10079"/>
                  <a:gd name="connsiteY90" fmla="*/ 6331 h 10000"/>
                  <a:gd name="connsiteX91" fmla="*/ 9457 w 10079"/>
                  <a:gd name="connsiteY91" fmla="*/ 6331 h 10000"/>
                  <a:gd name="connsiteX92" fmla="*/ 9405 w 10079"/>
                  <a:gd name="connsiteY92" fmla="*/ 6331 h 10000"/>
                  <a:gd name="connsiteX93" fmla="*/ 9353 w 10079"/>
                  <a:gd name="connsiteY93" fmla="*/ 6331 h 10000"/>
                  <a:gd name="connsiteX94" fmla="*/ 9343 w 10079"/>
                  <a:gd name="connsiteY94" fmla="*/ 6331 h 10000"/>
                  <a:gd name="connsiteX95" fmla="*/ 9343 w 10079"/>
                  <a:gd name="connsiteY95" fmla="*/ 6331 h 10000"/>
                  <a:gd name="connsiteX96" fmla="*/ 9291 w 10079"/>
                  <a:gd name="connsiteY96" fmla="*/ 6403 h 10000"/>
                  <a:gd name="connsiteX97" fmla="*/ 9216 w 10079"/>
                  <a:gd name="connsiteY97" fmla="*/ 6403 h 10000"/>
                  <a:gd name="connsiteX98" fmla="*/ 9216 w 10079"/>
                  <a:gd name="connsiteY98" fmla="*/ 6403 h 10000"/>
                  <a:gd name="connsiteX99" fmla="*/ 9216 w 10079"/>
                  <a:gd name="connsiteY99" fmla="*/ 6403 h 10000"/>
                  <a:gd name="connsiteX100" fmla="*/ 9142 w 10079"/>
                  <a:gd name="connsiteY100" fmla="*/ 6475 h 10000"/>
                  <a:gd name="connsiteX101" fmla="*/ 9122 w 10079"/>
                  <a:gd name="connsiteY101" fmla="*/ 6475 h 10000"/>
                  <a:gd name="connsiteX102" fmla="*/ 9112 w 10079"/>
                  <a:gd name="connsiteY102" fmla="*/ 6475 h 10000"/>
                  <a:gd name="connsiteX103" fmla="*/ 9069 w 10079"/>
                  <a:gd name="connsiteY103" fmla="*/ 6475 h 10000"/>
                  <a:gd name="connsiteX104" fmla="*/ 9007 w 10079"/>
                  <a:gd name="connsiteY104" fmla="*/ 6475 h 10000"/>
                  <a:gd name="connsiteX105" fmla="*/ 8997 w 10079"/>
                  <a:gd name="connsiteY105" fmla="*/ 6475 h 10000"/>
                  <a:gd name="connsiteX106" fmla="*/ 8997 w 10079"/>
                  <a:gd name="connsiteY106" fmla="*/ 6475 h 10000"/>
                  <a:gd name="connsiteX107" fmla="*/ 8987 w 10079"/>
                  <a:gd name="connsiteY107" fmla="*/ 6475 h 10000"/>
                  <a:gd name="connsiteX108" fmla="*/ 8978 w 10079"/>
                  <a:gd name="connsiteY108" fmla="*/ 6546 h 10000"/>
                  <a:gd name="connsiteX109" fmla="*/ 8955 w 10079"/>
                  <a:gd name="connsiteY109" fmla="*/ 6546 h 10000"/>
                  <a:gd name="connsiteX110" fmla="*/ 8955 w 10079"/>
                  <a:gd name="connsiteY110" fmla="*/ 6546 h 10000"/>
                  <a:gd name="connsiteX111" fmla="*/ 8945 w 10079"/>
                  <a:gd name="connsiteY111" fmla="*/ 6546 h 10000"/>
                  <a:gd name="connsiteX112" fmla="*/ 8934 w 10079"/>
                  <a:gd name="connsiteY112" fmla="*/ 6546 h 10000"/>
                  <a:gd name="connsiteX113" fmla="*/ 8914 w 10079"/>
                  <a:gd name="connsiteY113" fmla="*/ 6546 h 10000"/>
                  <a:gd name="connsiteX114" fmla="*/ 8892 w 10079"/>
                  <a:gd name="connsiteY114" fmla="*/ 6546 h 10000"/>
                  <a:gd name="connsiteX115" fmla="*/ 8882 w 10079"/>
                  <a:gd name="connsiteY115" fmla="*/ 6546 h 10000"/>
                  <a:gd name="connsiteX116" fmla="*/ 8852 w 10079"/>
                  <a:gd name="connsiteY116" fmla="*/ 6546 h 10000"/>
                  <a:gd name="connsiteX117" fmla="*/ 8840 w 10079"/>
                  <a:gd name="connsiteY117" fmla="*/ 6546 h 10000"/>
                  <a:gd name="connsiteX118" fmla="*/ 8809 w 10079"/>
                  <a:gd name="connsiteY118" fmla="*/ 6546 h 10000"/>
                  <a:gd name="connsiteX119" fmla="*/ 8797 w 10079"/>
                  <a:gd name="connsiteY119" fmla="*/ 6619 h 10000"/>
                  <a:gd name="connsiteX120" fmla="*/ 8788 w 10079"/>
                  <a:gd name="connsiteY120" fmla="*/ 6619 h 10000"/>
                  <a:gd name="connsiteX121" fmla="*/ 8663 w 10079"/>
                  <a:gd name="connsiteY121" fmla="*/ 6619 h 10000"/>
                  <a:gd name="connsiteX122" fmla="*/ 8620 w 10079"/>
                  <a:gd name="connsiteY122" fmla="*/ 6691 h 10000"/>
                  <a:gd name="connsiteX123" fmla="*/ 8546 w 10079"/>
                  <a:gd name="connsiteY123" fmla="*/ 6691 h 10000"/>
                  <a:gd name="connsiteX124" fmla="*/ 8460 w 10079"/>
                  <a:gd name="connsiteY124" fmla="*/ 6691 h 10000"/>
                  <a:gd name="connsiteX125" fmla="*/ 8460 w 10079"/>
                  <a:gd name="connsiteY125" fmla="*/ 6907 h 10000"/>
                  <a:gd name="connsiteX126" fmla="*/ 8364 w 10079"/>
                  <a:gd name="connsiteY126" fmla="*/ 6907 h 10000"/>
                  <a:gd name="connsiteX127" fmla="*/ 8364 w 10079"/>
                  <a:gd name="connsiteY127" fmla="*/ 6907 h 10000"/>
                  <a:gd name="connsiteX128" fmla="*/ 8218 w 10079"/>
                  <a:gd name="connsiteY128" fmla="*/ 6979 h 10000"/>
                  <a:gd name="connsiteX129" fmla="*/ 8175 w 10079"/>
                  <a:gd name="connsiteY129" fmla="*/ 6979 h 10000"/>
                  <a:gd name="connsiteX130" fmla="*/ 8072 w 10079"/>
                  <a:gd name="connsiteY130" fmla="*/ 7050 h 10000"/>
                  <a:gd name="connsiteX131" fmla="*/ 7956 w 10079"/>
                  <a:gd name="connsiteY131" fmla="*/ 7050 h 10000"/>
                  <a:gd name="connsiteX132" fmla="*/ 7893 w 10079"/>
                  <a:gd name="connsiteY132" fmla="*/ 7123 h 10000"/>
                  <a:gd name="connsiteX133" fmla="*/ 7821 w 10079"/>
                  <a:gd name="connsiteY133" fmla="*/ 7194 h 10000"/>
                  <a:gd name="connsiteX134" fmla="*/ 7811 w 10079"/>
                  <a:gd name="connsiteY134" fmla="*/ 7194 h 10000"/>
                  <a:gd name="connsiteX135" fmla="*/ 7738 w 10079"/>
                  <a:gd name="connsiteY135" fmla="*/ 7194 h 10000"/>
                  <a:gd name="connsiteX136" fmla="*/ 7537 w 10079"/>
                  <a:gd name="connsiteY136" fmla="*/ 7267 h 10000"/>
                  <a:gd name="connsiteX137" fmla="*/ 7388 w 10079"/>
                  <a:gd name="connsiteY137" fmla="*/ 7411 h 10000"/>
                  <a:gd name="connsiteX138" fmla="*/ 7293 w 10079"/>
                  <a:gd name="connsiteY138" fmla="*/ 7411 h 10000"/>
                  <a:gd name="connsiteX139" fmla="*/ 7273 w 10079"/>
                  <a:gd name="connsiteY139" fmla="*/ 7411 h 10000"/>
                  <a:gd name="connsiteX140" fmla="*/ 7252 w 10079"/>
                  <a:gd name="connsiteY140" fmla="*/ 7482 h 10000"/>
                  <a:gd name="connsiteX141" fmla="*/ 7242 w 10079"/>
                  <a:gd name="connsiteY141" fmla="*/ 7482 h 10000"/>
                  <a:gd name="connsiteX142" fmla="*/ 7211 w 10079"/>
                  <a:gd name="connsiteY142" fmla="*/ 7482 h 10000"/>
                  <a:gd name="connsiteX143" fmla="*/ 7200 w 10079"/>
                  <a:gd name="connsiteY143" fmla="*/ 7482 h 10000"/>
                  <a:gd name="connsiteX144" fmla="*/ 7000 w 10079"/>
                  <a:gd name="connsiteY144" fmla="*/ 7554 h 10000"/>
                  <a:gd name="connsiteX145" fmla="*/ 7000 w 10079"/>
                  <a:gd name="connsiteY145" fmla="*/ 7554 h 10000"/>
                  <a:gd name="connsiteX146" fmla="*/ 6863 w 10079"/>
                  <a:gd name="connsiteY146" fmla="*/ 7554 h 10000"/>
                  <a:gd name="connsiteX147" fmla="*/ 6853 w 10079"/>
                  <a:gd name="connsiteY147" fmla="*/ 7554 h 10000"/>
                  <a:gd name="connsiteX148" fmla="*/ 6822 w 10079"/>
                  <a:gd name="connsiteY148" fmla="*/ 7627 h 10000"/>
                  <a:gd name="connsiteX149" fmla="*/ 6790 w 10079"/>
                  <a:gd name="connsiteY149" fmla="*/ 7627 h 10000"/>
                  <a:gd name="connsiteX150" fmla="*/ 6759 w 10079"/>
                  <a:gd name="connsiteY150" fmla="*/ 7627 h 10000"/>
                  <a:gd name="connsiteX151" fmla="*/ 6749 w 10079"/>
                  <a:gd name="connsiteY151" fmla="*/ 7627 h 10000"/>
                  <a:gd name="connsiteX152" fmla="*/ 6636 w 10079"/>
                  <a:gd name="connsiteY152" fmla="*/ 7698 h 10000"/>
                  <a:gd name="connsiteX153" fmla="*/ 6560 w 10079"/>
                  <a:gd name="connsiteY153" fmla="*/ 7698 h 10000"/>
                  <a:gd name="connsiteX154" fmla="*/ 6528 w 10079"/>
                  <a:gd name="connsiteY154" fmla="*/ 7698 h 10000"/>
                  <a:gd name="connsiteX155" fmla="*/ 6467 w 10079"/>
                  <a:gd name="connsiteY155" fmla="*/ 7771 h 10000"/>
                  <a:gd name="connsiteX156" fmla="*/ 6435 w 10079"/>
                  <a:gd name="connsiteY156" fmla="*/ 7771 h 10000"/>
                  <a:gd name="connsiteX157" fmla="*/ 6338 w 10079"/>
                  <a:gd name="connsiteY157" fmla="*/ 7771 h 10000"/>
                  <a:gd name="connsiteX158" fmla="*/ 6295 w 10079"/>
                  <a:gd name="connsiteY158" fmla="*/ 7842 h 10000"/>
                  <a:gd name="connsiteX159" fmla="*/ 6243 w 10079"/>
                  <a:gd name="connsiteY159" fmla="*/ 7842 h 10000"/>
                  <a:gd name="connsiteX160" fmla="*/ 6191 w 10079"/>
                  <a:gd name="connsiteY160" fmla="*/ 7842 h 10000"/>
                  <a:gd name="connsiteX161" fmla="*/ 6159 w 10079"/>
                  <a:gd name="connsiteY161" fmla="*/ 7842 h 10000"/>
                  <a:gd name="connsiteX162" fmla="*/ 6055 w 10079"/>
                  <a:gd name="connsiteY162" fmla="*/ 7914 h 10000"/>
                  <a:gd name="connsiteX163" fmla="*/ 5992 w 10079"/>
                  <a:gd name="connsiteY163" fmla="*/ 7914 h 10000"/>
                  <a:gd name="connsiteX164" fmla="*/ 5843 w 10079"/>
                  <a:gd name="connsiteY164" fmla="*/ 7986 h 10000"/>
                  <a:gd name="connsiteX165" fmla="*/ 5834 w 10079"/>
                  <a:gd name="connsiteY165" fmla="*/ 7986 h 10000"/>
                  <a:gd name="connsiteX166" fmla="*/ 5802 w 10079"/>
                  <a:gd name="connsiteY166" fmla="*/ 7986 h 10000"/>
                  <a:gd name="connsiteX167" fmla="*/ 5647 w 10079"/>
                  <a:gd name="connsiteY167" fmla="*/ 8058 h 10000"/>
                  <a:gd name="connsiteX168" fmla="*/ 5564 w 10079"/>
                  <a:gd name="connsiteY168" fmla="*/ 8130 h 10000"/>
                  <a:gd name="connsiteX169" fmla="*/ 5522 w 10079"/>
                  <a:gd name="connsiteY169" fmla="*/ 8130 h 10000"/>
                  <a:gd name="connsiteX170" fmla="*/ 5476 w 10079"/>
                  <a:gd name="connsiteY170" fmla="*/ 8130 h 10000"/>
                  <a:gd name="connsiteX171" fmla="*/ 5447 w 10079"/>
                  <a:gd name="connsiteY171" fmla="*/ 8202 h 10000"/>
                  <a:gd name="connsiteX172" fmla="*/ 5333 w 10079"/>
                  <a:gd name="connsiteY172" fmla="*/ 8202 h 10000"/>
                  <a:gd name="connsiteX173" fmla="*/ 5312 w 10079"/>
                  <a:gd name="connsiteY173" fmla="*/ 8202 h 10000"/>
                  <a:gd name="connsiteX174" fmla="*/ 5285 w 10079"/>
                  <a:gd name="connsiteY174" fmla="*/ 8202 h 10000"/>
                  <a:gd name="connsiteX175" fmla="*/ 5275 w 10079"/>
                  <a:gd name="connsiteY175" fmla="*/ 8202 h 10000"/>
                  <a:gd name="connsiteX176" fmla="*/ 5236 w 10079"/>
                  <a:gd name="connsiteY176" fmla="*/ 8274 h 10000"/>
                  <a:gd name="connsiteX177" fmla="*/ 5183 w 10079"/>
                  <a:gd name="connsiteY177" fmla="*/ 8274 h 10000"/>
                  <a:gd name="connsiteX178" fmla="*/ 5024 w 10079"/>
                  <a:gd name="connsiteY178" fmla="*/ 8346 h 10000"/>
                  <a:gd name="connsiteX179" fmla="*/ 5014 w 10079"/>
                  <a:gd name="connsiteY179" fmla="*/ 8346 h 10000"/>
                  <a:gd name="connsiteX180" fmla="*/ 5014 w 10079"/>
                  <a:gd name="connsiteY180" fmla="*/ 8346 h 10000"/>
                  <a:gd name="connsiteX181" fmla="*/ 5003 w 10079"/>
                  <a:gd name="connsiteY181" fmla="*/ 8346 h 10000"/>
                  <a:gd name="connsiteX182" fmla="*/ 5003 w 10079"/>
                  <a:gd name="connsiteY182" fmla="*/ 8417 h 10000"/>
                  <a:gd name="connsiteX183" fmla="*/ 4930 w 10079"/>
                  <a:gd name="connsiteY183" fmla="*/ 8417 h 10000"/>
                  <a:gd name="connsiteX184" fmla="*/ 4836 w 10079"/>
                  <a:gd name="connsiteY184" fmla="*/ 8417 h 10000"/>
                  <a:gd name="connsiteX185" fmla="*/ 4773 w 10079"/>
                  <a:gd name="connsiteY185" fmla="*/ 8490 h 10000"/>
                  <a:gd name="connsiteX186" fmla="*/ 4689 w 10079"/>
                  <a:gd name="connsiteY186" fmla="*/ 8490 h 10000"/>
                  <a:gd name="connsiteX187" fmla="*/ 4617 w 10079"/>
                  <a:gd name="connsiteY187" fmla="*/ 8490 h 10000"/>
                  <a:gd name="connsiteX188" fmla="*/ 4479 w 10079"/>
                  <a:gd name="connsiteY188" fmla="*/ 8561 h 10000"/>
                  <a:gd name="connsiteX189" fmla="*/ 4333 w 10079"/>
                  <a:gd name="connsiteY189" fmla="*/ 8634 h 10000"/>
                  <a:gd name="connsiteX190" fmla="*/ 4293 w 10079"/>
                  <a:gd name="connsiteY190" fmla="*/ 8634 h 10000"/>
                  <a:gd name="connsiteX191" fmla="*/ 4250 w 10079"/>
                  <a:gd name="connsiteY191" fmla="*/ 8634 h 10000"/>
                  <a:gd name="connsiteX192" fmla="*/ 4162 w 10079"/>
                  <a:gd name="connsiteY192" fmla="*/ 8705 h 10000"/>
                  <a:gd name="connsiteX193" fmla="*/ 4016 w 10079"/>
                  <a:gd name="connsiteY193" fmla="*/ 8705 h 10000"/>
                  <a:gd name="connsiteX194" fmla="*/ 3984 w 10079"/>
                  <a:gd name="connsiteY194" fmla="*/ 8705 h 10000"/>
                  <a:gd name="connsiteX195" fmla="*/ 3879 w 10079"/>
                  <a:gd name="connsiteY195" fmla="*/ 8778 h 10000"/>
                  <a:gd name="connsiteX196" fmla="*/ 3879 w 10079"/>
                  <a:gd name="connsiteY196" fmla="*/ 8778 h 10000"/>
                  <a:gd name="connsiteX197" fmla="*/ 3849 w 10079"/>
                  <a:gd name="connsiteY197" fmla="*/ 8778 h 10000"/>
                  <a:gd name="connsiteX198" fmla="*/ 3827 w 10079"/>
                  <a:gd name="connsiteY198" fmla="*/ 8778 h 10000"/>
                  <a:gd name="connsiteX199" fmla="*/ 3774 w 10079"/>
                  <a:gd name="connsiteY199" fmla="*/ 8778 h 10000"/>
                  <a:gd name="connsiteX200" fmla="*/ 3754 w 10079"/>
                  <a:gd name="connsiteY200" fmla="*/ 8778 h 10000"/>
                  <a:gd name="connsiteX201" fmla="*/ 3754 w 10079"/>
                  <a:gd name="connsiteY201" fmla="*/ 8849 h 10000"/>
                  <a:gd name="connsiteX202" fmla="*/ 3744 w 10079"/>
                  <a:gd name="connsiteY202" fmla="*/ 8849 h 10000"/>
                  <a:gd name="connsiteX203" fmla="*/ 3702 w 10079"/>
                  <a:gd name="connsiteY203" fmla="*/ 8849 h 10000"/>
                  <a:gd name="connsiteX204" fmla="*/ 3661 w 10079"/>
                  <a:gd name="connsiteY204" fmla="*/ 8849 h 10000"/>
                  <a:gd name="connsiteX205" fmla="*/ 3650 w 10079"/>
                  <a:gd name="connsiteY205" fmla="*/ 8849 h 10000"/>
                  <a:gd name="connsiteX206" fmla="*/ 3597 w 10079"/>
                  <a:gd name="connsiteY206" fmla="*/ 8849 h 10000"/>
                  <a:gd name="connsiteX207" fmla="*/ 3493 w 10079"/>
                  <a:gd name="connsiteY207" fmla="*/ 8921 h 10000"/>
                  <a:gd name="connsiteX208" fmla="*/ 3481 w 10079"/>
                  <a:gd name="connsiteY208" fmla="*/ 8921 h 10000"/>
                  <a:gd name="connsiteX209" fmla="*/ 3397 w 10079"/>
                  <a:gd name="connsiteY209" fmla="*/ 8921 h 10000"/>
                  <a:gd name="connsiteX210" fmla="*/ 3335 w 10079"/>
                  <a:gd name="connsiteY210" fmla="*/ 8993 h 10000"/>
                  <a:gd name="connsiteX211" fmla="*/ 3079 w 10079"/>
                  <a:gd name="connsiteY211" fmla="*/ 9065 h 10000"/>
                  <a:gd name="connsiteX212" fmla="*/ 3049 w 10079"/>
                  <a:gd name="connsiteY212" fmla="*/ 9065 h 10000"/>
                  <a:gd name="connsiteX213" fmla="*/ 3039 w 10079"/>
                  <a:gd name="connsiteY213" fmla="*/ 9065 h 10000"/>
                  <a:gd name="connsiteX214" fmla="*/ 2998 w 10079"/>
                  <a:gd name="connsiteY214" fmla="*/ 9065 h 10000"/>
                  <a:gd name="connsiteX215" fmla="*/ 2966 w 10079"/>
                  <a:gd name="connsiteY215" fmla="*/ 9137 h 10000"/>
                  <a:gd name="connsiteX216" fmla="*/ 2796 w 10079"/>
                  <a:gd name="connsiteY216" fmla="*/ 9209 h 10000"/>
                  <a:gd name="connsiteX217" fmla="*/ 2786 w 10079"/>
                  <a:gd name="connsiteY217" fmla="*/ 9209 h 10000"/>
                  <a:gd name="connsiteX218" fmla="*/ 2662 w 10079"/>
                  <a:gd name="connsiteY218" fmla="*/ 9209 h 10000"/>
                  <a:gd name="connsiteX219" fmla="*/ 2506 w 10079"/>
                  <a:gd name="connsiteY219" fmla="*/ 9281 h 10000"/>
                  <a:gd name="connsiteX220" fmla="*/ 2253 w 10079"/>
                  <a:gd name="connsiteY220" fmla="*/ 9353 h 10000"/>
                  <a:gd name="connsiteX221" fmla="*/ 2137 w 10079"/>
                  <a:gd name="connsiteY221" fmla="*/ 9424 h 10000"/>
                  <a:gd name="connsiteX222" fmla="*/ 2127 w 10079"/>
                  <a:gd name="connsiteY222" fmla="*/ 9424 h 10000"/>
                  <a:gd name="connsiteX223" fmla="*/ 2040 w 10079"/>
                  <a:gd name="connsiteY223" fmla="*/ 9424 h 10000"/>
                  <a:gd name="connsiteX224" fmla="*/ 1987 w 10079"/>
                  <a:gd name="connsiteY224" fmla="*/ 9424 h 10000"/>
                  <a:gd name="connsiteX225" fmla="*/ 1956 w 10079"/>
                  <a:gd name="connsiteY225" fmla="*/ 9497 h 10000"/>
                  <a:gd name="connsiteX226" fmla="*/ 1936 w 10079"/>
                  <a:gd name="connsiteY226" fmla="*/ 9497 h 10000"/>
                  <a:gd name="connsiteX227" fmla="*/ 1905 w 10079"/>
                  <a:gd name="connsiteY227" fmla="*/ 9497 h 10000"/>
                  <a:gd name="connsiteX228" fmla="*/ 1895 w 10079"/>
                  <a:gd name="connsiteY228" fmla="*/ 9497 h 10000"/>
                  <a:gd name="connsiteX229" fmla="*/ 1863 w 10079"/>
                  <a:gd name="connsiteY229" fmla="*/ 9497 h 10000"/>
                  <a:gd name="connsiteX230" fmla="*/ 1852 w 10079"/>
                  <a:gd name="connsiteY230" fmla="*/ 9497 h 10000"/>
                  <a:gd name="connsiteX231" fmla="*/ 1841 w 10079"/>
                  <a:gd name="connsiteY231" fmla="*/ 9497 h 10000"/>
                  <a:gd name="connsiteX232" fmla="*/ 1810 w 10079"/>
                  <a:gd name="connsiteY232" fmla="*/ 9497 h 10000"/>
                  <a:gd name="connsiteX233" fmla="*/ 1800 w 10079"/>
                  <a:gd name="connsiteY233" fmla="*/ 9497 h 10000"/>
                  <a:gd name="connsiteX234" fmla="*/ 1766 w 10079"/>
                  <a:gd name="connsiteY234" fmla="*/ 9568 h 10000"/>
                  <a:gd name="connsiteX235" fmla="*/ 1756 w 10079"/>
                  <a:gd name="connsiteY235" fmla="*/ 9568 h 10000"/>
                  <a:gd name="connsiteX236" fmla="*/ 1756 w 10079"/>
                  <a:gd name="connsiteY236" fmla="*/ 9568 h 10000"/>
                  <a:gd name="connsiteX237" fmla="*/ 1716 w 10079"/>
                  <a:gd name="connsiteY237" fmla="*/ 9568 h 10000"/>
                  <a:gd name="connsiteX238" fmla="*/ 1704 w 10079"/>
                  <a:gd name="connsiteY238" fmla="*/ 9568 h 10000"/>
                  <a:gd name="connsiteX239" fmla="*/ 1673 w 10079"/>
                  <a:gd name="connsiteY239" fmla="*/ 9568 h 10000"/>
                  <a:gd name="connsiteX240" fmla="*/ 1631 w 10079"/>
                  <a:gd name="connsiteY240" fmla="*/ 9568 h 10000"/>
                  <a:gd name="connsiteX241" fmla="*/ 1600 w 10079"/>
                  <a:gd name="connsiteY241" fmla="*/ 9568 h 10000"/>
                  <a:gd name="connsiteX242" fmla="*/ 1550 w 10079"/>
                  <a:gd name="connsiteY242" fmla="*/ 9641 h 10000"/>
                  <a:gd name="connsiteX243" fmla="*/ 1444 w 10079"/>
                  <a:gd name="connsiteY243" fmla="*/ 9641 h 10000"/>
                  <a:gd name="connsiteX244" fmla="*/ 1424 w 10079"/>
                  <a:gd name="connsiteY244" fmla="*/ 9641 h 10000"/>
                  <a:gd name="connsiteX245" fmla="*/ 1360 w 10079"/>
                  <a:gd name="connsiteY245" fmla="*/ 9641 h 10000"/>
                  <a:gd name="connsiteX246" fmla="*/ 1287 w 10079"/>
                  <a:gd name="connsiteY246" fmla="*/ 9641 h 10000"/>
                  <a:gd name="connsiteX247" fmla="*/ 1161 w 10079"/>
                  <a:gd name="connsiteY247" fmla="*/ 9641 h 10000"/>
                  <a:gd name="connsiteX248" fmla="*/ 1087 w 10079"/>
                  <a:gd name="connsiteY248" fmla="*/ 9641 h 10000"/>
                  <a:gd name="connsiteX249" fmla="*/ 1054 w 10079"/>
                  <a:gd name="connsiteY249" fmla="*/ 9641 h 10000"/>
                  <a:gd name="connsiteX250" fmla="*/ 1008 w 10079"/>
                  <a:gd name="connsiteY250" fmla="*/ 9641 h 10000"/>
                  <a:gd name="connsiteX251" fmla="*/ 935 w 10079"/>
                  <a:gd name="connsiteY251" fmla="*/ 9712 h 10000"/>
                  <a:gd name="connsiteX252" fmla="*/ 792 w 10079"/>
                  <a:gd name="connsiteY252" fmla="*/ 9712 h 10000"/>
                  <a:gd name="connsiteX253" fmla="*/ 770 w 10079"/>
                  <a:gd name="connsiteY253" fmla="*/ 9784 h 10000"/>
                  <a:gd name="connsiteX254" fmla="*/ 673 w 10079"/>
                  <a:gd name="connsiteY254" fmla="*/ 9784 h 10000"/>
                  <a:gd name="connsiteX255" fmla="*/ 499 w 10079"/>
                  <a:gd name="connsiteY255" fmla="*/ 9856 h 10000"/>
                  <a:gd name="connsiteX256" fmla="*/ 381 w 10079"/>
                  <a:gd name="connsiteY256" fmla="*/ 9856 h 10000"/>
                  <a:gd name="connsiteX257" fmla="*/ 268 w 10079"/>
                  <a:gd name="connsiteY257" fmla="*/ 9928 h 10000"/>
                  <a:gd name="connsiteX258" fmla="*/ 89 w 10079"/>
                  <a:gd name="connsiteY258" fmla="*/ 10000 h 10000"/>
                  <a:gd name="connsiteX259" fmla="*/ 0 w 10079"/>
                  <a:gd name="connsiteY25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27 w 10079"/>
                  <a:gd name="connsiteY8" fmla="*/ 288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38 w 10079"/>
                  <a:gd name="connsiteY11" fmla="*/ 432 h 10000"/>
                  <a:gd name="connsiteX12" fmla="*/ 10050 w 10079"/>
                  <a:gd name="connsiteY12" fmla="*/ 432 h 10000"/>
                  <a:gd name="connsiteX13" fmla="*/ 10050 w 10079"/>
                  <a:gd name="connsiteY13" fmla="*/ 504 h 10000"/>
                  <a:gd name="connsiteX14" fmla="*/ 10050 w 10079"/>
                  <a:gd name="connsiteY14" fmla="*/ 504 h 10000"/>
                  <a:gd name="connsiteX15" fmla="*/ 10059 w 10079"/>
                  <a:gd name="connsiteY15" fmla="*/ 575 h 10000"/>
                  <a:gd name="connsiteX16" fmla="*/ 10059 w 10079"/>
                  <a:gd name="connsiteY16" fmla="*/ 575 h 10000"/>
                  <a:gd name="connsiteX17" fmla="*/ 10059 w 10079"/>
                  <a:gd name="connsiteY17" fmla="*/ 648 h 10000"/>
                  <a:gd name="connsiteX18" fmla="*/ 10069 w 10079"/>
                  <a:gd name="connsiteY18" fmla="*/ 648 h 10000"/>
                  <a:gd name="connsiteX19" fmla="*/ 10079 w 10079"/>
                  <a:gd name="connsiteY19" fmla="*/ 719 h 10000"/>
                  <a:gd name="connsiteX20" fmla="*/ 10079 w 10079"/>
                  <a:gd name="connsiteY20" fmla="*/ 719 h 10000"/>
                  <a:gd name="connsiteX21" fmla="*/ 10069 w 10079"/>
                  <a:gd name="connsiteY21" fmla="*/ 792 h 10000"/>
                  <a:gd name="connsiteX22" fmla="*/ 10059 w 10079"/>
                  <a:gd name="connsiteY22" fmla="*/ 792 h 10000"/>
                  <a:gd name="connsiteX23" fmla="*/ 10050 w 10079"/>
                  <a:gd name="connsiteY23" fmla="*/ 863 h 10000"/>
                  <a:gd name="connsiteX24" fmla="*/ 10038 w 10079"/>
                  <a:gd name="connsiteY24" fmla="*/ 863 h 10000"/>
                  <a:gd name="connsiteX25" fmla="*/ 10038 w 10079"/>
                  <a:gd name="connsiteY25" fmla="*/ 935 h 10000"/>
                  <a:gd name="connsiteX26" fmla="*/ 10038 w 10079"/>
                  <a:gd name="connsiteY26" fmla="*/ 1007 h 10000"/>
                  <a:gd name="connsiteX27" fmla="*/ 9987 w 10079"/>
                  <a:gd name="connsiteY27" fmla="*/ 1223 h 10000"/>
                  <a:gd name="connsiteX28" fmla="*/ 9965 w 10079"/>
                  <a:gd name="connsiteY28" fmla="*/ 1367 h 10000"/>
                  <a:gd name="connsiteX29" fmla="*/ 9901 w 10079"/>
                  <a:gd name="connsiteY29" fmla="*/ 1726 h 10000"/>
                  <a:gd name="connsiteX30" fmla="*/ 9889 w 10079"/>
                  <a:gd name="connsiteY30" fmla="*/ 1799 h 10000"/>
                  <a:gd name="connsiteX31" fmla="*/ 9889 w 10079"/>
                  <a:gd name="connsiteY31" fmla="*/ 1799 h 10000"/>
                  <a:gd name="connsiteX32" fmla="*/ 9889 w 10079"/>
                  <a:gd name="connsiteY32" fmla="*/ 1870 h 10000"/>
                  <a:gd name="connsiteX33" fmla="*/ 9889 w 10079"/>
                  <a:gd name="connsiteY33" fmla="*/ 2014 h 10000"/>
                  <a:gd name="connsiteX34" fmla="*/ 9889 w 10079"/>
                  <a:gd name="connsiteY34" fmla="*/ 2086 h 10000"/>
                  <a:gd name="connsiteX35" fmla="*/ 9889 w 10079"/>
                  <a:gd name="connsiteY35" fmla="*/ 2158 h 10000"/>
                  <a:gd name="connsiteX36" fmla="*/ 9889 w 10079"/>
                  <a:gd name="connsiteY36" fmla="*/ 2230 h 10000"/>
                  <a:gd name="connsiteX37" fmla="*/ 9889 w 10079"/>
                  <a:gd name="connsiteY37" fmla="*/ 2374 h 10000"/>
                  <a:gd name="connsiteX38" fmla="*/ 9889 w 10079"/>
                  <a:gd name="connsiteY38" fmla="*/ 2374 h 10000"/>
                  <a:gd name="connsiteX39" fmla="*/ 9889 w 10079"/>
                  <a:gd name="connsiteY39" fmla="*/ 2445 h 10000"/>
                  <a:gd name="connsiteX40" fmla="*/ 9879 w 10079"/>
                  <a:gd name="connsiteY40" fmla="*/ 2518 h 10000"/>
                  <a:gd name="connsiteX41" fmla="*/ 9879 w 10079"/>
                  <a:gd name="connsiteY41" fmla="*/ 2518 h 10000"/>
                  <a:gd name="connsiteX42" fmla="*/ 9869 w 10079"/>
                  <a:gd name="connsiteY42" fmla="*/ 2590 h 10000"/>
                  <a:gd name="connsiteX43" fmla="*/ 9860 w 10079"/>
                  <a:gd name="connsiteY43" fmla="*/ 2734 h 10000"/>
                  <a:gd name="connsiteX44" fmla="*/ 9850 w 10079"/>
                  <a:gd name="connsiteY44" fmla="*/ 2805 h 10000"/>
                  <a:gd name="connsiteX45" fmla="*/ 9838 w 10079"/>
                  <a:gd name="connsiteY45" fmla="*/ 2805 h 10000"/>
                  <a:gd name="connsiteX46" fmla="*/ 9827 w 10079"/>
                  <a:gd name="connsiteY46" fmla="*/ 2878 h 10000"/>
                  <a:gd name="connsiteX47" fmla="*/ 9817 w 10079"/>
                  <a:gd name="connsiteY47" fmla="*/ 2878 h 10000"/>
                  <a:gd name="connsiteX48" fmla="*/ 9787 w 10079"/>
                  <a:gd name="connsiteY48" fmla="*/ 2949 h 10000"/>
                  <a:gd name="connsiteX49" fmla="*/ 9764 w 10079"/>
                  <a:gd name="connsiteY49" fmla="*/ 3022 h 10000"/>
                  <a:gd name="connsiteX50" fmla="*/ 9743 w 10079"/>
                  <a:gd name="connsiteY50" fmla="*/ 3093 h 10000"/>
                  <a:gd name="connsiteX51" fmla="*/ 9743 w 10079"/>
                  <a:gd name="connsiteY51" fmla="*/ 3166 h 10000"/>
                  <a:gd name="connsiteX52" fmla="*/ 9743 w 10079"/>
                  <a:gd name="connsiteY52" fmla="*/ 3166 h 10000"/>
                  <a:gd name="connsiteX53" fmla="*/ 9734 w 10079"/>
                  <a:gd name="connsiteY53" fmla="*/ 3237 h 10000"/>
                  <a:gd name="connsiteX54" fmla="*/ 9734 w 10079"/>
                  <a:gd name="connsiteY54" fmla="*/ 3309 h 10000"/>
                  <a:gd name="connsiteX55" fmla="*/ 9724 w 10079"/>
                  <a:gd name="connsiteY55" fmla="*/ 3309 h 10000"/>
                  <a:gd name="connsiteX56" fmla="*/ 9724 w 10079"/>
                  <a:gd name="connsiteY56" fmla="*/ 3381 h 10000"/>
                  <a:gd name="connsiteX57" fmla="*/ 9724 w 10079"/>
                  <a:gd name="connsiteY57" fmla="*/ 3454 h 10000"/>
                  <a:gd name="connsiteX58" fmla="*/ 9724 w 10079"/>
                  <a:gd name="connsiteY58" fmla="*/ 3454 h 10000"/>
                  <a:gd name="connsiteX59" fmla="*/ 9703 w 10079"/>
                  <a:gd name="connsiteY59" fmla="*/ 3669 h 10000"/>
                  <a:gd name="connsiteX60" fmla="*/ 9703 w 10079"/>
                  <a:gd name="connsiteY60" fmla="*/ 3812 h 10000"/>
                  <a:gd name="connsiteX61" fmla="*/ 9692 w 10079"/>
                  <a:gd name="connsiteY61" fmla="*/ 3956 h 10000"/>
                  <a:gd name="connsiteX62" fmla="*/ 9682 w 10079"/>
                  <a:gd name="connsiteY62" fmla="*/ 4100 h 10000"/>
                  <a:gd name="connsiteX63" fmla="*/ 9682 w 10079"/>
                  <a:gd name="connsiteY63" fmla="*/ 4100 h 10000"/>
                  <a:gd name="connsiteX64" fmla="*/ 9682 w 10079"/>
                  <a:gd name="connsiteY64" fmla="*/ 4100 h 10000"/>
                  <a:gd name="connsiteX65" fmla="*/ 9673 w 10079"/>
                  <a:gd name="connsiteY65" fmla="*/ 4244 h 10000"/>
                  <a:gd name="connsiteX66" fmla="*/ 9651 w 10079"/>
                  <a:gd name="connsiteY66" fmla="*/ 4388 h 10000"/>
                  <a:gd name="connsiteX67" fmla="*/ 9629 w 10079"/>
                  <a:gd name="connsiteY67" fmla="*/ 4532 h 10000"/>
                  <a:gd name="connsiteX68" fmla="*/ 9629 w 10079"/>
                  <a:gd name="connsiteY68" fmla="*/ 4605 h 10000"/>
                  <a:gd name="connsiteX69" fmla="*/ 9629 w 10079"/>
                  <a:gd name="connsiteY69" fmla="*/ 4605 h 10000"/>
                  <a:gd name="connsiteX70" fmla="*/ 9619 w 10079"/>
                  <a:gd name="connsiteY70" fmla="*/ 4675 h 10000"/>
                  <a:gd name="connsiteX71" fmla="*/ 9619 w 10079"/>
                  <a:gd name="connsiteY71" fmla="*/ 4675 h 10000"/>
                  <a:gd name="connsiteX72" fmla="*/ 9619 w 10079"/>
                  <a:gd name="connsiteY72" fmla="*/ 4749 h 10000"/>
                  <a:gd name="connsiteX73" fmla="*/ 9599 w 10079"/>
                  <a:gd name="connsiteY73" fmla="*/ 4963 h 10000"/>
                  <a:gd name="connsiteX74" fmla="*/ 9579 w 10079"/>
                  <a:gd name="connsiteY74" fmla="*/ 5252 h 10000"/>
                  <a:gd name="connsiteX75" fmla="*/ 9579 w 10079"/>
                  <a:gd name="connsiteY75" fmla="*/ 5324 h 10000"/>
                  <a:gd name="connsiteX76" fmla="*/ 9579 w 10079"/>
                  <a:gd name="connsiteY76" fmla="*/ 5324 h 10000"/>
                  <a:gd name="connsiteX77" fmla="*/ 9589 w 10079"/>
                  <a:gd name="connsiteY77" fmla="*/ 5468 h 10000"/>
                  <a:gd name="connsiteX78" fmla="*/ 9589 w 10079"/>
                  <a:gd name="connsiteY78" fmla="*/ 5612 h 10000"/>
                  <a:gd name="connsiteX79" fmla="*/ 9589 w 10079"/>
                  <a:gd name="connsiteY79" fmla="*/ 5756 h 10000"/>
                  <a:gd name="connsiteX80" fmla="*/ 9579 w 10079"/>
                  <a:gd name="connsiteY80" fmla="*/ 6115 h 10000"/>
                  <a:gd name="connsiteX81" fmla="*/ 9566 w 10079"/>
                  <a:gd name="connsiteY81" fmla="*/ 6187 h 10000"/>
                  <a:gd name="connsiteX82" fmla="*/ 9566 w 10079"/>
                  <a:gd name="connsiteY82" fmla="*/ 6259 h 10000"/>
                  <a:gd name="connsiteX83" fmla="*/ 9566 w 10079"/>
                  <a:gd name="connsiteY83" fmla="*/ 6259 h 10000"/>
                  <a:gd name="connsiteX84" fmla="*/ 9566 w 10079"/>
                  <a:gd name="connsiteY84" fmla="*/ 6259 h 10000"/>
                  <a:gd name="connsiteX85" fmla="*/ 9555 w 10079"/>
                  <a:gd name="connsiteY85" fmla="*/ 6259 h 10000"/>
                  <a:gd name="connsiteX86" fmla="*/ 9555 w 10079"/>
                  <a:gd name="connsiteY86" fmla="*/ 6259 h 10000"/>
                  <a:gd name="connsiteX87" fmla="*/ 9541 w 10079"/>
                  <a:gd name="connsiteY87" fmla="*/ 6259 h 10000"/>
                  <a:gd name="connsiteX88" fmla="*/ 9499 w 10079"/>
                  <a:gd name="connsiteY88" fmla="*/ 6331 h 10000"/>
                  <a:gd name="connsiteX89" fmla="*/ 9467 w 10079"/>
                  <a:gd name="connsiteY89" fmla="*/ 6331 h 10000"/>
                  <a:gd name="connsiteX90" fmla="*/ 9457 w 10079"/>
                  <a:gd name="connsiteY90" fmla="*/ 6331 h 10000"/>
                  <a:gd name="connsiteX91" fmla="*/ 9405 w 10079"/>
                  <a:gd name="connsiteY91" fmla="*/ 6331 h 10000"/>
                  <a:gd name="connsiteX92" fmla="*/ 9353 w 10079"/>
                  <a:gd name="connsiteY92" fmla="*/ 6331 h 10000"/>
                  <a:gd name="connsiteX93" fmla="*/ 9343 w 10079"/>
                  <a:gd name="connsiteY93" fmla="*/ 6331 h 10000"/>
                  <a:gd name="connsiteX94" fmla="*/ 9343 w 10079"/>
                  <a:gd name="connsiteY94" fmla="*/ 6331 h 10000"/>
                  <a:gd name="connsiteX95" fmla="*/ 9291 w 10079"/>
                  <a:gd name="connsiteY95" fmla="*/ 6403 h 10000"/>
                  <a:gd name="connsiteX96" fmla="*/ 9216 w 10079"/>
                  <a:gd name="connsiteY96" fmla="*/ 6403 h 10000"/>
                  <a:gd name="connsiteX97" fmla="*/ 9216 w 10079"/>
                  <a:gd name="connsiteY97" fmla="*/ 6403 h 10000"/>
                  <a:gd name="connsiteX98" fmla="*/ 9216 w 10079"/>
                  <a:gd name="connsiteY98" fmla="*/ 6403 h 10000"/>
                  <a:gd name="connsiteX99" fmla="*/ 9142 w 10079"/>
                  <a:gd name="connsiteY99" fmla="*/ 6475 h 10000"/>
                  <a:gd name="connsiteX100" fmla="*/ 9122 w 10079"/>
                  <a:gd name="connsiteY100" fmla="*/ 6475 h 10000"/>
                  <a:gd name="connsiteX101" fmla="*/ 9112 w 10079"/>
                  <a:gd name="connsiteY101" fmla="*/ 6475 h 10000"/>
                  <a:gd name="connsiteX102" fmla="*/ 9069 w 10079"/>
                  <a:gd name="connsiteY102" fmla="*/ 6475 h 10000"/>
                  <a:gd name="connsiteX103" fmla="*/ 9007 w 10079"/>
                  <a:gd name="connsiteY103" fmla="*/ 6475 h 10000"/>
                  <a:gd name="connsiteX104" fmla="*/ 8997 w 10079"/>
                  <a:gd name="connsiteY104" fmla="*/ 6475 h 10000"/>
                  <a:gd name="connsiteX105" fmla="*/ 8997 w 10079"/>
                  <a:gd name="connsiteY105" fmla="*/ 6475 h 10000"/>
                  <a:gd name="connsiteX106" fmla="*/ 8987 w 10079"/>
                  <a:gd name="connsiteY106" fmla="*/ 6475 h 10000"/>
                  <a:gd name="connsiteX107" fmla="*/ 8978 w 10079"/>
                  <a:gd name="connsiteY107" fmla="*/ 6546 h 10000"/>
                  <a:gd name="connsiteX108" fmla="*/ 8955 w 10079"/>
                  <a:gd name="connsiteY108" fmla="*/ 6546 h 10000"/>
                  <a:gd name="connsiteX109" fmla="*/ 8955 w 10079"/>
                  <a:gd name="connsiteY109" fmla="*/ 6546 h 10000"/>
                  <a:gd name="connsiteX110" fmla="*/ 8945 w 10079"/>
                  <a:gd name="connsiteY110" fmla="*/ 6546 h 10000"/>
                  <a:gd name="connsiteX111" fmla="*/ 8934 w 10079"/>
                  <a:gd name="connsiteY111" fmla="*/ 6546 h 10000"/>
                  <a:gd name="connsiteX112" fmla="*/ 8914 w 10079"/>
                  <a:gd name="connsiteY112" fmla="*/ 6546 h 10000"/>
                  <a:gd name="connsiteX113" fmla="*/ 8892 w 10079"/>
                  <a:gd name="connsiteY113" fmla="*/ 6546 h 10000"/>
                  <a:gd name="connsiteX114" fmla="*/ 8882 w 10079"/>
                  <a:gd name="connsiteY114" fmla="*/ 6546 h 10000"/>
                  <a:gd name="connsiteX115" fmla="*/ 8852 w 10079"/>
                  <a:gd name="connsiteY115" fmla="*/ 6546 h 10000"/>
                  <a:gd name="connsiteX116" fmla="*/ 8840 w 10079"/>
                  <a:gd name="connsiteY116" fmla="*/ 6546 h 10000"/>
                  <a:gd name="connsiteX117" fmla="*/ 8809 w 10079"/>
                  <a:gd name="connsiteY117" fmla="*/ 6546 h 10000"/>
                  <a:gd name="connsiteX118" fmla="*/ 8797 w 10079"/>
                  <a:gd name="connsiteY118" fmla="*/ 6619 h 10000"/>
                  <a:gd name="connsiteX119" fmla="*/ 8788 w 10079"/>
                  <a:gd name="connsiteY119" fmla="*/ 6619 h 10000"/>
                  <a:gd name="connsiteX120" fmla="*/ 8663 w 10079"/>
                  <a:gd name="connsiteY120" fmla="*/ 6619 h 10000"/>
                  <a:gd name="connsiteX121" fmla="*/ 8620 w 10079"/>
                  <a:gd name="connsiteY121" fmla="*/ 6691 h 10000"/>
                  <a:gd name="connsiteX122" fmla="*/ 8546 w 10079"/>
                  <a:gd name="connsiteY122" fmla="*/ 6691 h 10000"/>
                  <a:gd name="connsiteX123" fmla="*/ 8460 w 10079"/>
                  <a:gd name="connsiteY123" fmla="*/ 6691 h 10000"/>
                  <a:gd name="connsiteX124" fmla="*/ 8460 w 10079"/>
                  <a:gd name="connsiteY124" fmla="*/ 6907 h 10000"/>
                  <a:gd name="connsiteX125" fmla="*/ 8364 w 10079"/>
                  <a:gd name="connsiteY125" fmla="*/ 6907 h 10000"/>
                  <a:gd name="connsiteX126" fmla="*/ 8364 w 10079"/>
                  <a:gd name="connsiteY126" fmla="*/ 6907 h 10000"/>
                  <a:gd name="connsiteX127" fmla="*/ 8218 w 10079"/>
                  <a:gd name="connsiteY127" fmla="*/ 6979 h 10000"/>
                  <a:gd name="connsiteX128" fmla="*/ 8175 w 10079"/>
                  <a:gd name="connsiteY128" fmla="*/ 6979 h 10000"/>
                  <a:gd name="connsiteX129" fmla="*/ 8072 w 10079"/>
                  <a:gd name="connsiteY129" fmla="*/ 7050 h 10000"/>
                  <a:gd name="connsiteX130" fmla="*/ 7956 w 10079"/>
                  <a:gd name="connsiteY130" fmla="*/ 7050 h 10000"/>
                  <a:gd name="connsiteX131" fmla="*/ 7893 w 10079"/>
                  <a:gd name="connsiteY131" fmla="*/ 7123 h 10000"/>
                  <a:gd name="connsiteX132" fmla="*/ 7821 w 10079"/>
                  <a:gd name="connsiteY132" fmla="*/ 7194 h 10000"/>
                  <a:gd name="connsiteX133" fmla="*/ 7811 w 10079"/>
                  <a:gd name="connsiteY133" fmla="*/ 7194 h 10000"/>
                  <a:gd name="connsiteX134" fmla="*/ 7738 w 10079"/>
                  <a:gd name="connsiteY134" fmla="*/ 7194 h 10000"/>
                  <a:gd name="connsiteX135" fmla="*/ 7537 w 10079"/>
                  <a:gd name="connsiteY135" fmla="*/ 7267 h 10000"/>
                  <a:gd name="connsiteX136" fmla="*/ 7388 w 10079"/>
                  <a:gd name="connsiteY136" fmla="*/ 7411 h 10000"/>
                  <a:gd name="connsiteX137" fmla="*/ 7293 w 10079"/>
                  <a:gd name="connsiteY137" fmla="*/ 7411 h 10000"/>
                  <a:gd name="connsiteX138" fmla="*/ 7273 w 10079"/>
                  <a:gd name="connsiteY138" fmla="*/ 7411 h 10000"/>
                  <a:gd name="connsiteX139" fmla="*/ 7252 w 10079"/>
                  <a:gd name="connsiteY139" fmla="*/ 7482 h 10000"/>
                  <a:gd name="connsiteX140" fmla="*/ 7242 w 10079"/>
                  <a:gd name="connsiteY140" fmla="*/ 7482 h 10000"/>
                  <a:gd name="connsiteX141" fmla="*/ 7211 w 10079"/>
                  <a:gd name="connsiteY141" fmla="*/ 7482 h 10000"/>
                  <a:gd name="connsiteX142" fmla="*/ 7200 w 10079"/>
                  <a:gd name="connsiteY142" fmla="*/ 7482 h 10000"/>
                  <a:gd name="connsiteX143" fmla="*/ 7000 w 10079"/>
                  <a:gd name="connsiteY143" fmla="*/ 7554 h 10000"/>
                  <a:gd name="connsiteX144" fmla="*/ 7000 w 10079"/>
                  <a:gd name="connsiteY144" fmla="*/ 7554 h 10000"/>
                  <a:gd name="connsiteX145" fmla="*/ 6863 w 10079"/>
                  <a:gd name="connsiteY145" fmla="*/ 7554 h 10000"/>
                  <a:gd name="connsiteX146" fmla="*/ 6853 w 10079"/>
                  <a:gd name="connsiteY146" fmla="*/ 7554 h 10000"/>
                  <a:gd name="connsiteX147" fmla="*/ 6822 w 10079"/>
                  <a:gd name="connsiteY147" fmla="*/ 7627 h 10000"/>
                  <a:gd name="connsiteX148" fmla="*/ 6790 w 10079"/>
                  <a:gd name="connsiteY148" fmla="*/ 7627 h 10000"/>
                  <a:gd name="connsiteX149" fmla="*/ 6759 w 10079"/>
                  <a:gd name="connsiteY149" fmla="*/ 7627 h 10000"/>
                  <a:gd name="connsiteX150" fmla="*/ 6749 w 10079"/>
                  <a:gd name="connsiteY150" fmla="*/ 7627 h 10000"/>
                  <a:gd name="connsiteX151" fmla="*/ 6636 w 10079"/>
                  <a:gd name="connsiteY151" fmla="*/ 7698 h 10000"/>
                  <a:gd name="connsiteX152" fmla="*/ 6560 w 10079"/>
                  <a:gd name="connsiteY152" fmla="*/ 7698 h 10000"/>
                  <a:gd name="connsiteX153" fmla="*/ 6528 w 10079"/>
                  <a:gd name="connsiteY153" fmla="*/ 7698 h 10000"/>
                  <a:gd name="connsiteX154" fmla="*/ 6467 w 10079"/>
                  <a:gd name="connsiteY154" fmla="*/ 7771 h 10000"/>
                  <a:gd name="connsiteX155" fmla="*/ 6435 w 10079"/>
                  <a:gd name="connsiteY155" fmla="*/ 7771 h 10000"/>
                  <a:gd name="connsiteX156" fmla="*/ 6338 w 10079"/>
                  <a:gd name="connsiteY156" fmla="*/ 7771 h 10000"/>
                  <a:gd name="connsiteX157" fmla="*/ 6295 w 10079"/>
                  <a:gd name="connsiteY157" fmla="*/ 7842 h 10000"/>
                  <a:gd name="connsiteX158" fmla="*/ 6243 w 10079"/>
                  <a:gd name="connsiteY158" fmla="*/ 7842 h 10000"/>
                  <a:gd name="connsiteX159" fmla="*/ 6191 w 10079"/>
                  <a:gd name="connsiteY159" fmla="*/ 7842 h 10000"/>
                  <a:gd name="connsiteX160" fmla="*/ 6159 w 10079"/>
                  <a:gd name="connsiteY160" fmla="*/ 7842 h 10000"/>
                  <a:gd name="connsiteX161" fmla="*/ 6055 w 10079"/>
                  <a:gd name="connsiteY161" fmla="*/ 7914 h 10000"/>
                  <a:gd name="connsiteX162" fmla="*/ 5992 w 10079"/>
                  <a:gd name="connsiteY162" fmla="*/ 7914 h 10000"/>
                  <a:gd name="connsiteX163" fmla="*/ 5843 w 10079"/>
                  <a:gd name="connsiteY163" fmla="*/ 7986 h 10000"/>
                  <a:gd name="connsiteX164" fmla="*/ 5834 w 10079"/>
                  <a:gd name="connsiteY164" fmla="*/ 7986 h 10000"/>
                  <a:gd name="connsiteX165" fmla="*/ 5802 w 10079"/>
                  <a:gd name="connsiteY165" fmla="*/ 7986 h 10000"/>
                  <a:gd name="connsiteX166" fmla="*/ 5647 w 10079"/>
                  <a:gd name="connsiteY166" fmla="*/ 8058 h 10000"/>
                  <a:gd name="connsiteX167" fmla="*/ 5564 w 10079"/>
                  <a:gd name="connsiteY167" fmla="*/ 8130 h 10000"/>
                  <a:gd name="connsiteX168" fmla="*/ 5522 w 10079"/>
                  <a:gd name="connsiteY168" fmla="*/ 8130 h 10000"/>
                  <a:gd name="connsiteX169" fmla="*/ 5476 w 10079"/>
                  <a:gd name="connsiteY169" fmla="*/ 8130 h 10000"/>
                  <a:gd name="connsiteX170" fmla="*/ 5447 w 10079"/>
                  <a:gd name="connsiteY170" fmla="*/ 8202 h 10000"/>
                  <a:gd name="connsiteX171" fmla="*/ 5333 w 10079"/>
                  <a:gd name="connsiteY171" fmla="*/ 8202 h 10000"/>
                  <a:gd name="connsiteX172" fmla="*/ 5312 w 10079"/>
                  <a:gd name="connsiteY172" fmla="*/ 8202 h 10000"/>
                  <a:gd name="connsiteX173" fmla="*/ 5285 w 10079"/>
                  <a:gd name="connsiteY173" fmla="*/ 8202 h 10000"/>
                  <a:gd name="connsiteX174" fmla="*/ 5275 w 10079"/>
                  <a:gd name="connsiteY174" fmla="*/ 8202 h 10000"/>
                  <a:gd name="connsiteX175" fmla="*/ 5236 w 10079"/>
                  <a:gd name="connsiteY175" fmla="*/ 8274 h 10000"/>
                  <a:gd name="connsiteX176" fmla="*/ 5183 w 10079"/>
                  <a:gd name="connsiteY176" fmla="*/ 8274 h 10000"/>
                  <a:gd name="connsiteX177" fmla="*/ 5024 w 10079"/>
                  <a:gd name="connsiteY177" fmla="*/ 8346 h 10000"/>
                  <a:gd name="connsiteX178" fmla="*/ 5014 w 10079"/>
                  <a:gd name="connsiteY178" fmla="*/ 8346 h 10000"/>
                  <a:gd name="connsiteX179" fmla="*/ 5014 w 10079"/>
                  <a:gd name="connsiteY179" fmla="*/ 8346 h 10000"/>
                  <a:gd name="connsiteX180" fmla="*/ 5003 w 10079"/>
                  <a:gd name="connsiteY180" fmla="*/ 8346 h 10000"/>
                  <a:gd name="connsiteX181" fmla="*/ 5003 w 10079"/>
                  <a:gd name="connsiteY181" fmla="*/ 8417 h 10000"/>
                  <a:gd name="connsiteX182" fmla="*/ 4930 w 10079"/>
                  <a:gd name="connsiteY182" fmla="*/ 8417 h 10000"/>
                  <a:gd name="connsiteX183" fmla="*/ 4836 w 10079"/>
                  <a:gd name="connsiteY183" fmla="*/ 8417 h 10000"/>
                  <a:gd name="connsiteX184" fmla="*/ 4773 w 10079"/>
                  <a:gd name="connsiteY184" fmla="*/ 8490 h 10000"/>
                  <a:gd name="connsiteX185" fmla="*/ 4689 w 10079"/>
                  <a:gd name="connsiteY185" fmla="*/ 8490 h 10000"/>
                  <a:gd name="connsiteX186" fmla="*/ 4617 w 10079"/>
                  <a:gd name="connsiteY186" fmla="*/ 8490 h 10000"/>
                  <a:gd name="connsiteX187" fmla="*/ 4479 w 10079"/>
                  <a:gd name="connsiteY187" fmla="*/ 8561 h 10000"/>
                  <a:gd name="connsiteX188" fmla="*/ 4333 w 10079"/>
                  <a:gd name="connsiteY188" fmla="*/ 8634 h 10000"/>
                  <a:gd name="connsiteX189" fmla="*/ 4293 w 10079"/>
                  <a:gd name="connsiteY189" fmla="*/ 8634 h 10000"/>
                  <a:gd name="connsiteX190" fmla="*/ 4250 w 10079"/>
                  <a:gd name="connsiteY190" fmla="*/ 8634 h 10000"/>
                  <a:gd name="connsiteX191" fmla="*/ 4162 w 10079"/>
                  <a:gd name="connsiteY191" fmla="*/ 8705 h 10000"/>
                  <a:gd name="connsiteX192" fmla="*/ 4016 w 10079"/>
                  <a:gd name="connsiteY192" fmla="*/ 8705 h 10000"/>
                  <a:gd name="connsiteX193" fmla="*/ 3984 w 10079"/>
                  <a:gd name="connsiteY193" fmla="*/ 8705 h 10000"/>
                  <a:gd name="connsiteX194" fmla="*/ 3879 w 10079"/>
                  <a:gd name="connsiteY194" fmla="*/ 8778 h 10000"/>
                  <a:gd name="connsiteX195" fmla="*/ 3879 w 10079"/>
                  <a:gd name="connsiteY195" fmla="*/ 8778 h 10000"/>
                  <a:gd name="connsiteX196" fmla="*/ 3849 w 10079"/>
                  <a:gd name="connsiteY196" fmla="*/ 8778 h 10000"/>
                  <a:gd name="connsiteX197" fmla="*/ 3827 w 10079"/>
                  <a:gd name="connsiteY197" fmla="*/ 8778 h 10000"/>
                  <a:gd name="connsiteX198" fmla="*/ 3774 w 10079"/>
                  <a:gd name="connsiteY198" fmla="*/ 8778 h 10000"/>
                  <a:gd name="connsiteX199" fmla="*/ 3754 w 10079"/>
                  <a:gd name="connsiteY199" fmla="*/ 8778 h 10000"/>
                  <a:gd name="connsiteX200" fmla="*/ 3754 w 10079"/>
                  <a:gd name="connsiteY200" fmla="*/ 8849 h 10000"/>
                  <a:gd name="connsiteX201" fmla="*/ 3744 w 10079"/>
                  <a:gd name="connsiteY201" fmla="*/ 8849 h 10000"/>
                  <a:gd name="connsiteX202" fmla="*/ 3702 w 10079"/>
                  <a:gd name="connsiteY202" fmla="*/ 8849 h 10000"/>
                  <a:gd name="connsiteX203" fmla="*/ 3661 w 10079"/>
                  <a:gd name="connsiteY203" fmla="*/ 8849 h 10000"/>
                  <a:gd name="connsiteX204" fmla="*/ 3650 w 10079"/>
                  <a:gd name="connsiteY204" fmla="*/ 8849 h 10000"/>
                  <a:gd name="connsiteX205" fmla="*/ 3597 w 10079"/>
                  <a:gd name="connsiteY205" fmla="*/ 8849 h 10000"/>
                  <a:gd name="connsiteX206" fmla="*/ 3493 w 10079"/>
                  <a:gd name="connsiteY206" fmla="*/ 8921 h 10000"/>
                  <a:gd name="connsiteX207" fmla="*/ 3481 w 10079"/>
                  <a:gd name="connsiteY207" fmla="*/ 8921 h 10000"/>
                  <a:gd name="connsiteX208" fmla="*/ 3397 w 10079"/>
                  <a:gd name="connsiteY208" fmla="*/ 8921 h 10000"/>
                  <a:gd name="connsiteX209" fmla="*/ 3335 w 10079"/>
                  <a:gd name="connsiteY209" fmla="*/ 8993 h 10000"/>
                  <a:gd name="connsiteX210" fmla="*/ 3079 w 10079"/>
                  <a:gd name="connsiteY210" fmla="*/ 9065 h 10000"/>
                  <a:gd name="connsiteX211" fmla="*/ 3049 w 10079"/>
                  <a:gd name="connsiteY211" fmla="*/ 9065 h 10000"/>
                  <a:gd name="connsiteX212" fmla="*/ 3039 w 10079"/>
                  <a:gd name="connsiteY212" fmla="*/ 9065 h 10000"/>
                  <a:gd name="connsiteX213" fmla="*/ 2998 w 10079"/>
                  <a:gd name="connsiteY213" fmla="*/ 9065 h 10000"/>
                  <a:gd name="connsiteX214" fmla="*/ 2966 w 10079"/>
                  <a:gd name="connsiteY214" fmla="*/ 9137 h 10000"/>
                  <a:gd name="connsiteX215" fmla="*/ 2796 w 10079"/>
                  <a:gd name="connsiteY215" fmla="*/ 9209 h 10000"/>
                  <a:gd name="connsiteX216" fmla="*/ 2786 w 10079"/>
                  <a:gd name="connsiteY216" fmla="*/ 9209 h 10000"/>
                  <a:gd name="connsiteX217" fmla="*/ 2662 w 10079"/>
                  <a:gd name="connsiteY217" fmla="*/ 9209 h 10000"/>
                  <a:gd name="connsiteX218" fmla="*/ 2506 w 10079"/>
                  <a:gd name="connsiteY218" fmla="*/ 9281 h 10000"/>
                  <a:gd name="connsiteX219" fmla="*/ 2253 w 10079"/>
                  <a:gd name="connsiteY219" fmla="*/ 9353 h 10000"/>
                  <a:gd name="connsiteX220" fmla="*/ 2137 w 10079"/>
                  <a:gd name="connsiteY220" fmla="*/ 9424 h 10000"/>
                  <a:gd name="connsiteX221" fmla="*/ 2127 w 10079"/>
                  <a:gd name="connsiteY221" fmla="*/ 9424 h 10000"/>
                  <a:gd name="connsiteX222" fmla="*/ 2040 w 10079"/>
                  <a:gd name="connsiteY222" fmla="*/ 9424 h 10000"/>
                  <a:gd name="connsiteX223" fmla="*/ 1987 w 10079"/>
                  <a:gd name="connsiteY223" fmla="*/ 9424 h 10000"/>
                  <a:gd name="connsiteX224" fmla="*/ 1956 w 10079"/>
                  <a:gd name="connsiteY224" fmla="*/ 9497 h 10000"/>
                  <a:gd name="connsiteX225" fmla="*/ 1936 w 10079"/>
                  <a:gd name="connsiteY225" fmla="*/ 9497 h 10000"/>
                  <a:gd name="connsiteX226" fmla="*/ 1905 w 10079"/>
                  <a:gd name="connsiteY226" fmla="*/ 9497 h 10000"/>
                  <a:gd name="connsiteX227" fmla="*/ 1895 w 10079"/>
                  <a:gd name="connsiteY227" fmla="*/ 9497 h 10000"/>
                  <a:gd name="connsiteX228" fmla="*/ 1863 w 10079"/>
                  <a:gd name="connsiteY228" fmla="*/ 9497 h 10000"/>
                  <a:gd name="connsiteX229" fmla="*/ 1852 w 10079"/>
                  <a:gd name="connsiteY229" fmla="*/ 9497 h 10000"/>
                  <a:gd name="connsiteX230" fmla="*/ 1841 w 10079"/>
                  <a:gd name="connsiteY230" fmla="*/ 9497 h 10000"/>
                  <a:gd name="connsiteX231" fmla="*/ 1810 w 10079"/>
                  <a:gd name="connsiteY231" fmla="*/ 9497 h 10000"/>
                  <a:gd name="connsiteX232" fmla="*/ 1800 w 10079"/>
                  <a:gd name="connsiteY232" fmla="*/ 9497 h 10000"/>
                  <a:gd name="connsiteX233" fmla="*/ 1766 w 10079"/>
                  <a:gd name="connsiteY233" fmla="*/ 9568 h 10000"/>
                  <a:gd name="connsiteX234" fmla="*/ 1756 w 10079"/>
                  <a:gd name="connsiteY234" fmla="*/ 9568 h 10000"/>
                  <a:gd name="connsiteX235" fmla="*/ 1756 w 10079"/>
                  <a:gd name="connsiteY235" fmla="*/ 9568 h 10000"/>
                  <a:gd name="connsiteX236" fmla="*/ 1716 w 10079"/>
                  <a:gd name="connsiteY236" fmla="*/ 9568 h 10000"/>
                  <a:gd name="connsiteX237" fmla="*/ 1704 w 10079"/>
                  <a:gd name="connsiteY237" fmla="*/ 9568 h 10000"/>
                  <a:gd name="connsiteX238" fmla="*/ 1673 w 10079"/>
                  <a:gd name="connsiteY238" fmla="*/ 9568 h 10000"/>
                  <a:gd name="connsiteX239" fmla="*/ 1631 w 10079"/>
                  <a:gd name="connsiteY239" fmla="*/ 9568 h 10000"/>
                  <a:gd name="connsiteX240" fmla="*/ 1600 w 10079"/>
                  <a:gd name="connsiteY240" fmla="*/ 9568 h 10000"/>
                  <a:gd name="connsiteX241" fmla="*/ 1550 w 10079"/>
                  <a:gd name="connsiteY241" fmla="*/ 9641 h 10000"/>
                  <a:gd name="connsiteX242" fmla="*/ 1444 w 10079"/>
                  <a:gd name="connsiteY242" fmla="*/ 9641 h 10000"/>
                  <a:gd name="connsiteX243" fmla="*/ 1424 w 10079"/>
                  <a:gd name="connsiteY243" fmla="*/ 9641 h 10000"/>
                  <a:gd name="connsiteX244" fmla="*/ 1360 w 10079"/>
                  <a:gd name="connsiteY244" fmla="*/ 9641 h 10000"/>
                  <a:gd name="connsiteX245" fmla="*/ 1287 w 10079"/>
                  <a:gd name="connsiteY245" fmla="*/ 9641 h 10000"/>
                  <a:gd name="connsiteX246" fmla="*/ 1161 w 10079"/>
                  <a:gd name="connsiteY246" fmla="*/ 9641 h 10000"/>
                  <a:gd name="connsiteX247" fmla="*/ 1087 w 10079"/>
                  <a:gd name="connsiteY247" fmla="*/ 9641 h 10000"/>
                  <a:gd name="connsiteX248" fmla="*/ 1054 w 10079"/>
                  <a:gd name="connsiteY248" fmla="*/ 9641 h 10000"/>
                  <a:gd name="connsiteX249" fmla="*/ 1008 w 10079"/>
                  <a:gd name="connsiteY249" fmla="*/ 9641 h 10000"/>
                  <a:gd name="connsiteX250" fmla="*/ 935 w 10079"/>
                  <a:gd name="connsiteY250" fmla="*/ 9712 h 10000"/>
                  <a:gd name="connsiteX251" fmla="*/ 792 w 10079"/>
                  <a:gd name="connsiteY251" fmla="*/ 9712 h 10000"/>
                  <a:gd name="connsiteX252" fmla="*/ 770 w 10079"/>
                  <a:gd name="connsiteY252" fmla="*/ 9784 h 10000"/>
                  <a:gd name="connsiteX253" fmla="*/ 673 w 10079"/>
                  <a:gd name="connsiteY253" fmla="*/ 9784 h 10000"/>
                  <a:gd name="connsiteX254" fmla="*/ 499 w 10079"/>
                  <a:gd name="connsiteY254" fmla="*/ 9856 h 10000"/>
                  <a:gd name="connsiteX255" fmla="*/ 381 w 10079"/>
                  <a:gd name="connsiteY255" fmla="*/ 9856 h 10000"/>
                  <a:gd name="connsiteX256" fmla="*/ 268 w 10079"/>
                  <a:gd name="connsiteY256" fmla="*/ 9928 h 10000"/>
                  <a:gd name="connsiteX257" fmla="*/ 89 w 10079"/>
                  <a:gd name="connsiteY257" fmla="*/ 10000 h 10000"/>
                  <a:gd name="connsiteX258" fmla="*/ 0 w 10079"/>
                  <a:gd name="connsiteY258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0 w 10079"/>
                  <a:gd name="connsiteY13" fmla="*/ 504 h 10000"/>
                  <a:gd name="connsiteX14" fmla="*/ 10059 w 10079"/>
                  <a:gd name="connsiteY14" fmla="*/ 575 h 10000"/>
                  <a:gd name="connsiteX15" fmla="*/ 10059 w 10079"/>
                  <a:gd name="connsiteY15" fmla="*/ 575 h 10000"/>
                  <a:gd name="connsiteX16" fmla="*/ 10059 w 10079"/>
                  <a:gd name="connsiteY16" fmla="*/ 648 h 10000"/>
                  <a:gd name="connsiteX17" fmla="*/ 10069 w 10079"/>
                  <a:gd name="connsiteY17" fmla="*/ 648 h 10000"/>
                  <a:gd name="connsiteX18" fmla="*/ 10079 w 10079"/>
                  <a:gd name="connsiteY18" fmla="*/ 719 h 10000"/>
                  <a:gd name="connsiteX19" fmla="*/ 10079 w 10079"/>
                  <a:gd name="connsiteY19" fmla="*/ 719 h 10000"/>
                  <a:gd name="connsiteX20" fmla="*/ 10069 w 10079"/>
                  <a:gd name="connsiteY20" fmla="*/ 792 h 10000"/>
                  <a:gd name="connsiteX21" fmla="*/ 10059 w 10079"/>
                  <a:gd name="connsiteY21" fmla="*/ 792 h 10000"/>
                  <a:gd name="connsiteX22" fmla="*/ 10050 w 10079"/>
                  <a:gd name="connsiteY22" fmla="*/ 863 h 10000"/>
                  <a:gd name="connsiteX23" fmla="*/ 10038 w 10079"/>
                  <a:gd name="connsiteY23" fmla="*/ 863 h 10000"/>
                  <a:gd name="connsiteX24" fmla="*/ 10038 w 10079"/>
                  <a:gd name="connsiteY24" fmla="*/ 935 h 10000"/>
                  <a:gd name="connsiteX25" fmla="*/ 10038 w 10079"/>
                  <a:gd name="connsiteY25" fmla="*/ 1007 h 10000"/>
                  <a:gd name="connsiteX26" fmla="*/ 9987 w 10079"/>
                  <a:gd name="connsiteY26" fmla="*/ 1223 h 10000"/>
                  <a:gd name="connsiteX27" fmla="*/ 9965 w 10079"/>
                  <a:gd name="connsiteY27" fmla="*/ 1367 h 10000"/>
                  <a:gd name="connsiteX28" fmla="*/ 9901 w 10079"/>
                  <a:gd name="connsiteY28" fmla="*/ 1726 h 10000"/>
                  <a:gd name="connsiteX29" fmla="*/ 9889 w 10079"/>
                  <a:gd name="connsiteY29" fmla="*/ 1799 h 10000"/>
                  <a:gd name="connsiteX30" fmla="*/ 9889 w 10079"/>
                  <a:gd name="connsiteY30" fmla="*/ 1799 h 10000"/>
                  <a:gd name="connsiteX31" fmla="*/ 9889 w 10079"/>
                  <a:gd name="connsiteY31" fmla="*/ 1870 h 10000"/>
                  <a:gd name="connsiteX32" fmla="*/ 9889 w 10079"/>
                  <a:gd name="connsiteY32" fmla="*/ 2014 h 10000"/>
                  <a:gd name="connsiteX33" fmla="*/ 9889 w 10079"/>
                  <a:gd name="connsiteY33" fmla="*/ 2086 h 10000"/>
                  <a:gd name="connsiteX34" fmla="*/ 9889 w 10079"/>
                  <a:gd name="connsiteY34" fmla="*/ 2158 h 10000"/>
                  <a:gd name="connsiteX35" fmla="*/ 9889 w 10079"/>
                  <a:gd name="connsiteY35" fmla="*/ 2230 h 10000"/>
                  <a:gd name="connsiteX36" fmla="*/ 9889 w 10079"/>
                  <a:gd name="connsiteY36" fmla="*/ 2374 h 10000"/>
                  <a:gd name="connsiteX37" fmla="*/ 9889 w 10079"/>
                  <a:gd name="connsiteY37" fmla="*/ 2374 h 10000"/>
                  <a:gd name="connsiteX38" fmla="*/ 9889 w 10079"/>
                  <a:gd name="connsiteY38" fmla="*/ 2445 h 10000"/>
                  <a:gd name="connsiteX39" fmla="*/ 9879 w 10079"/>
                  <a:gd name="connsiteY39" fmla="*/ 2518 h 10000"/>
                  <a:gd name="connsiteX40" fmla="*/ 9879 w 10079"/>
                  <a:gd name="connsiteY40" fmla="*/ 2518 h 10000"/>
                  <a:gd name="connsiteX41" fmla="*/ 9869 w 10079"/>
                  <a:gd name="connsiteY41" fmla="*/ 2590 h 10000"/>
                  <a:gd name="connsiteX42" fmla="*/ 9860 w 10079"/>
                  <a:gd name="connsiteY42" fmla="*/ 2734 h 10000"/>
                  <a:gd name="connsiteX43" fmla="*/ 9850 w 10079"/>
                  <a:gd name="connsiteY43" fmla="*/ 2805 h 10000"/>
                  <a:gd name="connsiteX44" fmla="*/ 9838 w 10079"/>
                  <a:gd name="connsiteY44" fmla="*/ 2805 h 10000"/>
                  <a:gd name="connsiteX45" fmla="*/ 9827 w 10079"/>
                  <a:gd name="connsiteY45" fmla="*/ 2878 h 10000"/>
                  <a:gd name="connsiteX46" fmla="*/ 9817 w 10079"/>
                  <a:gd name="connsiteY46" fmla="*/ 2878 h 10000"/>
                  <a:gd name="connsiteX47" fmla="*/ 9787 w 10079"/>
                  <a:gd name="connsiteY47" fmla="*/ 2949 h 10000"/>
                  <a:gd name="connsiteX48" fmla="*/ 9764 w 10079"/>
                  <a:gd name="connsiteY48" fmla="*/ 3022 h 10000"/>
                  <a:gd name="connsiteX49" fmla="*/ 9743 w 10079"/>
                  <a:gd name="connsiteY49" fmla="*/ 3093 h 10000"/>
                  <a:gd name="connsiteX50" fmla="*/ 9743 w 10079"/>
                  <a:gd name="connsiteY50" fmla="*/ 3166 h 10000"/>
                  <a:gd name="connsiteX51" fmla="*/ 9743 w 10079"/>
                  <a:gd name="connsiteY51" fmla="*/ 3166 h 10000"/>
                  <a:gd name="connsiteX52" fmla="*/ 9734 w 10079"/>
                  <a:gd name="connsiteY52" fmla="*/ 3237 h 10000"/>
                  <a:gd name="connsiteX53" fmla="*/ 9734 w 10079"/>
                  <a:gd name="connsiteY53" fmla="*/ 3309 h 10000"/>
                  <a:gd name="connsiteX54" fmla="*/ 9724 w 10079"/>
                  <a:gd name="connsiteY54" fmla="*/ 3309 h 10000"/>
                  <a:gd name="connsiteX55" fmla="*/ 9724 w 10079"/>
                  <a:gd name="connsiteY55" fmla="*/ 3381 h 10000"/>
                  <a:gd name="connsiteX56" fmla="*/ 9724 w 10079"/>
                  <a:gd name="connsiteY56" fmla="*/ 3454 h 10000"/>
                  <a:gd name="connsiteX57" fmla="*/ 9724 w 10079"/>
                  <a:gd name="connsiteY57" fmla="*/ 3454 h 10000"/>
                  <a:gd name="connsiteX58" fmla="*/ 9703 w 10079"/>
                  <a:gd name="connsiteY58" fmla="*/ 3669 h 10000"/>
                  <a:gd name="connsiteX59" fmla="*/ 9703 w 10079"/>
                  <a:gd name="connsiteY59" fmla="*/ 3812 h 10000"/>
                  <a:gd name="connsiteX60" fmla="*/ 9692 w 10079"/>
                  <a:gd name="connsiteY60" fmla="*/ 3956 h 10000"/>
                  <a:gd name="connsiteX61" fmla="*/ 9682 w 10079"/>
                  <a:gd name="connsiteY61" fmla="*/ 4100 h 10000"/>
                  <a:gd name="connsiteX62" fmla="*/ 9682 w 10079"/>
                  <a:gd name="connsiteY62" fmla="*/ 4100 h 10000"/>
                  <a:gd name="connsiteX63" fmla="*/ 9682 w 10079"/>
                  <a:gd name="connsiteY63" fmla="*/ 4100 h 10000"/>
                  <a:gd name="connsiteX64" fmla="*/ 9673 w 10079"/>
                  <a:gd name="connsiteY64" fmla="*/ 4244 h 10000"/>
                  <a:gd name="connsiteX65" fmla="*/ 9651 w 10079"/>
                  <a:gd name="connsiteY65" fmla="*/ 4388 h 10000"/>
                  <a:gd name="connsiteX66" fmla="*/ 9629 w 10079"/>
                  <a:gd name="connsiteY66" fmla="*/ 4532 h 10000"/>
                  <a:gd name="connsiteX67" fmla="*/ 9629 w 10079"/>
                  <a:gd name="connsiteY67" fmla="*/ 4605 h 10000"/>
                  <a:gd name="connsiteX68" fmla="*/ 9629 w 10079"/>
                  <a:gd name="connsiteY68" fmla="*/ 4605 h 10000"/>
                  <a:gd name="connsiteX69" fmla="*/ 9619 w 10079"/>
                  <a:gd name="connsiteY69" fmla="*/ 4675 h 10000"/>
                  <a:gd name="connsiteX70" fmla="*/ 9619 w 10079"/>
                  <a:gd name="connsiteY70" fmla="*/ 4675 h 10000"/>
                  <a:gd name="connsiteX71" fmla="*/ 9619 w 10079"/>
                  <a:gd name="connsiteY71" fmla="*/ 4749 h 10000"/>
                  <a:gd name="connsiteX72" fmla="*/ 9599 w 10079"/>
                  <a:gd name="connsiteY72" fmla="*/ 4963 h 10000"/>
                  <a:gd name="connsiteX73" fmla="*/ 9579 w 10079"/>
                  <a:gd name="connsiteY73" fmla="*/ 5252 h 10000"/>
                  <a:gd name="connsiteX74" fmla="*/ 9579 w 10079"/>
                  <a:gd name="connsiteY74" fmla="*/ 5324 h 10000"/>
                  <a:gd name="connsiteX75" fmla="*/ 9579 w 10079"/>
                  <a:gd name="connsiteY75" fmla="*/ 5324 h 10000"/>
                  <a:gd name="connsiteX76" fmla="*/ 9589 w 10079"/>
                  <a:gd name="connsiteY76" fmla="*/ 5468 h 10000"/>
                  <a:gd name="connsiteX77" fmla="*/ 9589 w 10079"/>
                  <a:gd name="connsiteY77" fmla="*/ 5612 h 10000"/>
                  <a:gd name="connsiteX78" fmla="*/ 9589 w 10079"/>
                  <a:gd name="connsiteY78" fmla="*/ 5756 h 10000"/>
                  <a:gd name="connsiteX79" fmla="*/ 9579 w 10079"/>
                  <a:gd name="connsiteY79" fmla="*/ 6115 h 10000"/>
                  <a:gd name="connsiteX80" fmla="*/ 9566 w 10079"/>
                  <a:gd name="connsiteY80" fmla="*/ 6187 h 10000"/>
                  <a:gd name="connsiteX81" fmla="*/ 9566 w 10079"/>
                  <a:gd name="connsiteY81" fmla="*/ 6259 h 10000"/>
                  <a:gd name="connsiteX82" fmla="*/ 9566 w 10079"/>
                  <a:gd name="connsiteY82" fmla="*/ 6259 h 10000"/>
                  <a:gd name="connsiteX83" fmla="*/ 9566 w 10079"/>
                  <a:gd name="connsiteY83" fmla="*/ 6259 h 10000"/>
                  <a:gd name="connsiteX84" fmla="*/ 9555 w 10079"/>
                  <a:gd name="connsiteY84" fmla="*/ 6259 h 10000"/>
                  <a:gd name="connsiteX85" fmla="*/ 9555 w 10079"/>
                  <a:gd name="connsiteY85" fmla="*/ 6259 h 10000"/>
                  <a:gd name="connsiteX86" fmla="*/ 9541 w 10079"/>
                  <a:gd name="connsiteY86" fmla="*/ 6259 h 10000"/>
                  <a:gd name="connsiteX87" fmla="*/ 9499 w 10079"/>
                  <a:gd name="connsiteY87" fmla="*/ 6331 h 10000"/>
                  <a:gd name="connsiteX88" fmla="*/ 9467 w 10079"/>
                  <a:gd name="connsiteY88" fmla="*/ 6331 h 10000"/>
                  <a:gd name="connsiteX89" fmla="*/ 9457 w 10079"/>
                  <a:gd name="connsiteY89" fmla="*/ 6331 h 10000"/>
                  <a:gd name="connsiteX90" fmla="*/ 9405 w 10079"/>
                  <a:gd name="connsiteY90" fmla="*/ 6331 h 10000"/>
                  <a:gd name="connsiteX91" fmla="*/ 9353 w 10079"/>
                  <a:gd name="connsiteY91" fmla="*/ 6331 h 10000"/>
                  <a:gd name="connsiteX92" fmla="*/ 9343 w 10079"/>
                  <a:gd name="connsiteY92" fmla="*/ 6331 h 10000"/>
                  <a:gd name="connsiteX93" fmla="*/ 9343 w 10079"/>
                  <a:gd name="connsiteY93" fmla="*/ 6331 h 10000"/>
                  <a:gd name="connsiteX94" fmla="*/ 9291 w 10079"/>
                  <a:gd name="connsiteY94" fmla="*/ 6403 h 10000"/>
                  <a:gd name="connsiteX95" fmla="*/ 9216 w 10079"/>
                  <a:gd name="connsiteY95" fmla="*/ 6403 h 10000"/>
                  <a:gd name="connsiteX96" fmla="*/ 9216 w 10079"/>
                  <a:gd name="connsiteY96" fmla="*/ 6403 h 10000"/>
                  <a:gd name="connsiteX97" fmla="*/ 9216 w 10079"/>
                  <a:gd name="connsiteY97" fmla="*/ 6403 h 10000"/>
                  <a:gd name="connsiteX98" fmla="*/ 9142 w 10079"/>
                  <a:gd name="connsiteY98" fmla="*/ 6475 h 10000"/>
                  <a:gd name="connsiteX99" fmla="*/ 9122 w 10079"/>
                  <a:gd name="connsiteY99" fmla="*/ 6475 h 10000"/>
                  <a:gd name="connsiteX100" fmla="*/ 9112 w 10079"/>
                  <a:gd name="connsiteY100" fmla="*/ 6475 h 10000"/>
                  <a:gd name="connsiteX101" fmla="*/ 9069 w 10079"/>
                  <a:gd name="connsiteY101" fmla="*/ 6475 h 10000"/>
                  <a:gd name="connsiteX102" fmla="*/ 9007 w 10079"/>
                  <a:gd name="connsiteY102" fmla="*/ 6475 h 10000"/>
                  <a:gd name="connsiteX103" fmla="*/ 8997 w 10079"/>
                  <a:gd name="connsiteY103" fmla="*/ 6475 h 10000"/>
                  <a:gd name="connsiteX104" fmla="*/ 8997 w 10079"/>
                  <a:gd name="connsiteY104" fmla="*/ 6475 h 10000"/>
                  <a:gd name="connsiteX105" fmla="*/ 8987 w 10079"/>
                  <a:gd name="connsiteY105" fmla="*/ 6475 h 10000"/>
                  <a:gd name="connsiteX106" fmla="*/ 8978 w 10079"/>
                  <a:gd name="connsiteY106" fmla="*/ 6546 h 10000"/>
                  <a:gd name="connsiteX107" fmla="*/ 8955 w 10079"/>
                  <a:gd name="connsiteY107" fmla="*/ 6546 h 10000"/>
                  <a:gd name="connsiteX108" fmla="*/ 8955 w 10079"/>
                  <a:gd name="connsiteY108" fmla="*/ 6546 h 10000"/>
                  <a:gd name="connsiteX109" fmla="*/ 8945 w 10079"/>
                  <a:gd name="connsiteY109" fmla="*/ 6546 h 10000"/>
                  <a:gd name="connsiteX110" fmla="*/ 8934 w 10079"/>
                  <a:gd name="connsiteY110" fmla="*/ 6546 h 10000"/>
                  <a:gd name="connsiteX111" fmla="*/ 8914 w 10079"/>
                  <a:gd name="connsiteY111" fmla="*/ 6546 h 10000"/>
                  <a:gd name="connsiteX112" fmla="*/ 8892 w 10079"/>
                  <a:gd name="connsiteY112" fmla="*/ 6546 h 10000"/>
                  <a:gd name="connsiteX113" fmla="*/ 8882 w 10079"/>
                  <a:gd name="connsiteY113" fmla="*/ 6546 h 10000"/>
                  <a:gd name="connsiteX114" fmla="*/ 8852 w 10079"/>
                  <a:gd name="connsiteY114" fmla="*/ 6546 h 10000"/>
                  <a:gd name="connsiteX115" fmla="*/ 8840 w 10079"/>
                  <a:gd name="connsiteY115" fmla="*/ 6546 h 10000"/>
                  <a:gd name="connsiteX116" fmla="*/ 8809 w 10079"/>
                  <a:gd name="connsiteY116" fmla="*/ 6546 h 10000"/>
                  <a:gd name="connsiteX117" fmla="*/ 8797 w 10079"/>
                  <a:gd name="connsiteY117" fmla="*/ 6619 h 10000"/>
                  <a:gd name="connsiteX118" fmla="*/ 8788 w 10079"/>
                  <a:gd name="connsiteY118" fmla="*/ 6619 h 10000"/>
                  <a:gd name="connsiteX119" fmla="*/ 8663 w 10079"/>
                  <a:gd name="connsiteY119" fmla="*/ 6619 h 10000"/>
                  <a:gd name="connsiteX120" fmla="*/ 8620 w 10079"/>
                  <a:gd name="connsiteY120" fmla="*/ 6691 h 10000"/>
                  <a:gd name="connsiteX121" fmla="*/ 8546 w 10079"/>
                  <a:gd name="connsiteY121" fmla="*/ 6691 h 10000"/>
                  <a:gd name="connsiteX122" fmla="*/ 8460 w 10079"/>
                  <a:gd name="connsiteY122" fmla="*/ 6691 h 10000"/>
                  <a:gd name="connsiteX123" fmla="*/ 8460 w 10079"/>
                  <a:gd name="connsiteY123" fmla="*/ 6907 h 10000"/>
                  <a:gd name="connsiteX124" fmla="*/ 8364 w 10079"/>
                  <a:gd name="connsiteY124" fmla="*/ 6907 h 10000"/>
                  <a:gd name="connsiteX125" fmla="*/ 8364 w 10079"/>
                  <a:gd name="connsiteY125" fmla="*/ 6907 h 10000"/>
                  <a:gd name="connsiteX126" fmla="*/ 8218 w 10079"/>
                  <a:gd name="connsiteY126" fmla="*/ 6979 h 10000"/>
                  <a:gd name="connsiteX127" fmla="*/ 8175 w 10079"/>
                  <a:gd name="connsiteY127" fmla="*/ 6979 h 10000"/>
                  <a:gd name="connsiteX128" fmla="*/ 8072 w 10079"/>
                  <a:gd name="connsiteY128" fmla="*/ 7050 h 10000"/>
                  <a:gd name="connsiteX129" fmla="*/ 7956 w 10079"/>
                  <a:gd name="connsiteY129" fmla="*/ 7050 h 10000"/>
                  <a:gd name="connsiteX130" fmla="*/ 7893 w 10079"/>
                  <a:gd name="connsiteY130" fmla="*/ 7123 h 10000"/>
                  <a:gd name="connsiteX131" fmla="*/ 7821 w 10079"/>
                  <a:gd name="connsiteY131" fmla="*/ 7194 h 10000"/>
                  <a:gd name="connsiteX132" fmla="*/ 7811 w 10079"/>
                  <a:gd name="connsiteY132" fmla="*/ 7194 h 10000"/>
                  <a:gd name="connsiteX133" fmla="*/ 7738 w 10079"/>
                  <a:gd name="connsiteY133" fmla="*/ 7194 h 10000"/>
                  <a:gd name="connsiteX134" fmla="*/ 7537 w 10079"/>
                  <a:gd name="connsiteY134" fmla="*/ 7267 h 10000"/>
                  <a:gd name="connsiteX135" fmla="*/ 7388 w 10079"/>
                  <a:gd name="connsiteY135" fmla="*/ 7411 h 10000"/>
                  <a:gd name="connsiteX136" fmla="*/ 7293 w 10079"/>
                  <a:gd name="connsiteY136" fmla="*/ 7411 h 10000"/>
                  <a:gd name="connsiteX137" fmla="*/ 7273 w 10079"/>
                  <a:gd name="connsiteY137" fmla="*/ 7411 h 10000"/>
                  <a:gd name="connsiteX138" fmla="*/ 7252 w 10079"/>
                  <a:gd name="connsiteY138" fmla="*/ 7482 h 10000"/>
                  <a:gd name="connsiteX139" fmla="*/ 7242 w 10079"/>
                  <a:gd name="connsiteY139" fmla="*/ 7482 h 10000"/>
                  <a:gd name="connsiteX140" fmla="*/ 7211 w 10079"/>
                  <a:gd name="connsiteY140" fmla="*/ 7482 h 10000"/>
                  <a:gd name="connsiteX141" fmla="*/ 7200 w 10079"/>
                  <a:gd name="connsiteY141" fmla="*/ 7482 h 10000"/>
                  <a:gd name="connsiteX142" fmla="*/ 7000 w 10079"/>
                  <a:gd name="connsiteY142" fmla="*/ 7554 h 10000"/>
                  <a:gd name="connsiteX143" fmla="*/ 7000 w 10079"/>
                  <a:gd name="connsiteY143" fmla="*/ 7554 h 10000"/>
                  <a:gd name="connsiteX144" fmla="*/ 6863 w 10079"/>
                  <a:gd name="connsiteY144" fmla="*/ 7554 h 10000"/>
                  <a:gd name="connsiteX145" fmla="*/ 6853 w 10079"/>
                  <a:gd name="connsiteY145" fmla="*/ 7554 h 10000"/>
                  <a:gd name="connsiteX146" fmla="*/ 6822 w 10079"/>
                  <a:gd name="connsiteY146" fmla="*/ 7627 h 10000"/>
                  <a:gd name="connsiteX147" fmla="*/ 6790 w 10079"/>
                  <a:gd name="connsiteY147" fmla="*/ 7627 h 10000"/>
                  <a:gd name="connsiteX148" fmla="*/ 6759 w 10079"/>
                  <a:gd name="connsiteY148" fmla="*/ 7627 h 10000"/>
                  <a:gd name="connsiteX149" fmla="*/ 6749 w 10079"/>
                  <a:gd name="connsiteY149" fmla="*/ 7627 h 10000"/>
                  <a:gd name="connsiteX150" fmla="*/ 6636 w 10079"/>
                  <a:gd name="connsiteY150" fmla="*/ 7698 h 10000"/>
                  <a:gd name="connsiteX151" fmla="*/ 6560 w 10079"/>
                  <a:gd name="connsiteY151" fmla="*/ 7698 h 10000"/>
                  <a:gd name="connsiteX152" fmla="*/ 6528 w 10079"/>
                  <a:gd name="connsiteY152" fmla="*/ 7698 h 10000"/>
                  <a:gd name="connsiteX153" fmla="*/ 6467 w 10079"/>
                  <a:gd name="connsiteY153" fmla="*/ 7771 h 10000"/>
                  <a:gd name="connsiteX154" fmla="*/ 6435 w 10079"/>
                  <a:gd name="connsiteY154" fmla="*/ 7771 h 10000"/>
                  <a:gd name="connsiteX155" fmla="*/ 6338 w 10079"/>
                  <a:gd name="connsiteY155" fmla="*/ 7771 h 10000"/>
                  <a:gd name="connsiteX156" fmla="*/ 6295 w 10079"/>
                  <a:gd name="connsiteY156" fmla="*/ 7842 h 10000"/>
                  <a:gd name="connsiteX157" fmla="*/ 6243 w 10079"/>
                  <a:gd name="connsiteY157" fmla="*/ 7842 h 10000"/>
                  <a:gd name="connsiteX158" fmla="*/ 6191 w 10079"/>
                  <a:gd name="connsiteY158" fmla="*/ 7842 h 10000"/>
                  <a:gd name="connsiteX159" fmla="*/ 6159 w 10079"/>
                  <a:gd name="connsiteY159" fmla="*/ 7842 h 10000"/>
                  <a:gd name="connsiteX160" fmla="*/ 6055 w 10079"/>
                  <a:gd name="connsiteY160" fmla="*/ 7914 h 10000"/>
                  <a:gd name="connsiteX161" fmla="*/ 5992 w 10079"/>
                  <a:gd name="connsiteY161" fmla="*/ 7914 h 10000"/>
                  <a:gd name="connsiteX162" fmla="*/ 5843 w 10079"/>
                  <a:gd name="connsiteY162" fmla="*/ 7986 h 10000"/>
                  <a:gd name="connsiteX163" fmla="*/ 5834 w 10079"/>
                  <a:gd name="connsiteY163" fmla="*/ 7986 h 10000"/>
                  <a:gd name="connsiteX164" fmla="*/ 5802 w 10079"/>
                  <a:gd name="connsiteY164" fmla="*/ 7986 h 10000"/>
                  <a:gd name="connsiteX165" fmla="*/ 5647 w 10079"/>
                  <a:gd name="connsiteY165" fmla="*/ 8058 h 10000"/>
                  <a:gd name="connsiteX166" fmla="*/ 5564 w 10079"/>
                  <a:gd name="connsiteY166" fmla="*/ 8130 h 10000"/>
                  <a:gd name="connsiteX167" fmla="*/ 5522 w 10079"/>
                  <a:gd name="connsiteY167" fmla="*/ 8130 h 10000"/>
                  <a:gd name="connsiteX168" fmla="*/ 5476 w 10079"/>
                  <a:gd name="connsiteY168" fmla="*/ 8130 h 10000"/>
                  <a:gd name="connsiteX169" fmla="*/ 5447 w 10079"/>
                  <a:gd name="connsiteY169" fmla="*/ 8202 h 10000"/>
                  <a:gd name="connsiteX170" fmla="*/ 5333 w 10079"/>
                  <a:gd name="connsiteY170" fmla="*/ 8202 h 10000"/>
                  <a:gd name="connsiteX171" fmla="*/ 5312 w 10079"/>
                  <a:gd name="connsiteY171" fmla="*/ 8202 h 10000"/>
                  <a:gd name="connsiteX172" fmla="*/ 5285 w 10079"/>
                  <a:gd name="connsiteY172" fmla="*/ 8202 h 10000"/>
                  <a:gd name="connsiteX173" fmla="*/ 5275 w 10079"/>
                  <a:gd name="connsiteY173" fmla="*/ 8202 h 10000"/>
                  <a:gd name="connsiteX174" fmla="*/ 5236 w 10079"/>
                  <a:gd name="connsiteY174" fmla="*/ 8274 h 10000"/>
                  <a:gd name="connsiteX175" fmla="*/ 5183 w 10079"/>
                  <a:gd name="connsiteY175" fmla="*/ 8274 h 10000"/>
                  <a:gd name="connsiteX176" fmla="*/ 5024 w 10079"/>
                  <a:gd name="connsiteY176" fmla="*/ 8346 h 10000"/>
                  <a:gd name="connsiteX177" fmla="*/ 5014 w 10079"/>
                  <a:gd name="connsiteY177" fmla="*/ 8346 h 10000"/>
                  <a:gd name="connsiteX178" fmla="*/ 5014 w 10079"/>
                  <a:gd name="connsiteY178" fmla="*/ 8346 h 10000"/>
                  <a:gd name="connsiteX179" fmla="*/ 5003 w 10079"/>
                  <a:gd name="connsiteY179" fmla="*/ 8346 h 10000"/>
                  <a:gd name="connsiteX180" fmla="*/ 5003 w 10079"/>
                  <a:gd name="connsiteY180" fmla="*/ 8417 h 10000"/>
                  <a:gd name="connsiteX181" fmla="*/ 4930 w 10079"/>
                  <a:gd name="connsiteY181" fmla="*/ 8417 h 10000"/>
                  <a:gd name="connsiteX182" fmla="*/ 4836 w 10079"/>
                  <a:gd name="connsiteY182" fmla="*/ 8417 h 10000"/>
                  <a:gd name="connsiteX183" fmla="*/ 4773 w 10079"/>
                  <a:gd name="connsiteY183" fmla="*/ 8490 h 10000"/>
                  <a:gd name="connsiteX184" fmla="*/ 4689 w 10079"/>
                  <a:gd name="connsiteY184" fmla="*/ 8490 h 10000"/>
                  <a:gd name="connsiteX185" fmla="*/ 4617 w 10079"/>
                  <a:gd name="connsiteY185" fmla="*/ 8490 h 10000"/>
                  <a:gd name="connsiteX186" fmla="*/ 4479 w 10079"/>
                  <a:gd name="connsiteY186" fmla="*/ 8561 h 10000"/>
                  <a:gd name="connsiteX187" fmla="*/ 4333 w 10079"/>
                  <a:gd name="connsiteY187" fmla="*/ 8634 h 10000"/>
                  <a:gd name="connsiteX188" fmla="*/ 4293 w 10079"/>
                  <a:gd name="connsiteY188" fmla="*/ 8634 h 10000"/>
                  <a:gd name="connsiteX189" fmla="*/ 4250 w 10079"/>
                  <a:gd name="connsiteY189" fmla="*/ 8634 h 10000"/>
                  <a:gd name="connsiteX190" fmla="*/ 4162 w 10079"/>
                  <a:gd name="connsiteY190" fmla="*/ 8705 h 10000"/>
                  <a:gd name="connsiteX191" fmla="*/ 4016 w 10079"/>
                  <a:gd name="connsiteY191" fmla="*/ 8705 h 10000"/>
                  <a:gd name="connsiteX192" fmla="*/ 3984 w 10079"/>
                  <a:gd name="connsiteY192" fmla="*/ 8705 h 10000"/>
                  <a:gd name="connsiteX193" fmla="*/ 3879 w 10079"/>
                  <a:gd name="connsiteY193" fmla="*/ 8778 h 10000"/>
                  <a:gd name="connsiteX194" fmla="*/ 3879 w 10079"/>
                  <a:gd name="connsiteY194" fmla="*/ 8778 h 10000"/>
                  <a:gd name="connsiteX195" fmla="*/ 3849 w 10079"/>
                  <a:gd name="connsiteY195" fmla="*/ 8778 h 10000"/>
                  <a:gd name="connsiteX196" fmla="*/ 3827 w 10079"/>
                  <a:gd name="connsiteY196" fmla="*/ 8778 h 10000"/>
                  <a:gd name="connsiteX197" fmla="*/ 3774 w 10079"/>
                  <a:gd name="connsiteY197" fmla="*/ 8778 h 10000"/>
                  <a:gd name="connsiteX198" fmla="*/ 3754 w 10079"/>
                  <a:gd name="connsiteY198" fmla="*/ 8778 h 10000"/>
                  <a:gd name="connsiteX199" fmla="*/ 3754 w 10079"/>
                  <a:gd name="connsiteY199" fmla="*/ 8849 h 10000"/>
                  <a:gd name="connsiteX200" fmla="*/ 3744 w 10079"/>
                  <a:gd name="connsiteY200" fmla="*/ 8849 h 10000"/>
                  <a:gd name="connsiteX201" fmla="*/ 3702 w 10079"/>
                  <a:gd name="connsiteY201" fmla="*/ 8849 h 10000"/>
                  <a:gd name="connsiteX202" fmla="*/ 3661 w 10079"/>
                  <a:gd name="connsiteY202" fmla="*/ 8849 h 10000"/>
                  <a:gd name="connsiteX203" fmla="*/ 3650 w 10079"/>
                  <a:gd name="connsiteY203" fmla="*/ 8849 h 10000"/>
                  <a:gd name="connsiteX204" fmla="*/ 3597 w 10079"/>
                  <a:gd name="connsiteY204" fmla="*/ 8849 h 10000"/>
                  <a:gd name="connsiteX205" fmla="*/ 3493 w 10079"/>
                  <a:gd name="connsiteY205" fmla="*/ 8921 h 10000"/>
                  <a:gd name="connsiteX206" fmla="*/ 3481 w 10079"/>
                  <a:gd name="connsiteY206" fmla="*/ 8921 h 10000"/>
                  <a:gd name="connsiteX207" fmla="*/ 3397 w 10079"/>
                  <a:gd name="connsiteY207" fmla="*/ 8921 h 10000"/>
                  <a:gd name="connsiteX208" fmla="*/ 3335 w 10079"/>
                  <a:gd name="connsiteY208" fmla="*/ 8993 h 10000"/>
                  <a:gd name="connsiteX209" fmla="*/ 3079 w 10079"/>
                  <a:gd name="connsiteY209" fmla="*/ 9065 h 10000"/>
                  <a:gd name="connsiteX210" fmla="*/ 3049 w 10079"/>
                  <a:gd name="connsiteY210" fmla="*/ 9065 h 10000"/>
                  <a:gd name="connsiteX211" fmla="*/ 3039 w 10079"/>
                  <a:gd name="connsiteY211" fmla="*/ 9065 h 10000"/>
                  <a:gd name="connsiteX212" fmla="*/ 2998 w 10079"/>
                  <a:gd name="connsiteY212" fmla="*/ 9065 h 10000"/>
                  <a:gd name="connsiteX213" fmla="*/ 2966 w 10079"/>
                  <a:gd name="connsiteY213" fmla="*/ 9137 h 10000"/>
                  <a:gd name="connsiteX214" fmla="*/ 2796 w 10079"/>
                  <a:gd name="connsiteY214" fmla="*/ 9209 h 10000"/>
                  <a:gd name="connsiteX215" fmla="*/ 2786 w 10079"/>
                  <a:gd name="connsiteY215" fmla="*/ 9209 h 10000"/>
                  <a:gd name="connsiteX216" fmla="*/ 2662 w 10079"/>
                  <a:gd name="connsiteY216" fmla="*/ 9209 h 10000"/>
                  <a:gd name="connsiteX217" fmla="*/ 2506 w 10079"/>
                  <a:gd name="connsiteY217" fmla="*/ 9281 h 10000"/>
                  <a:gd name="connsiteX218" fmla="*/ 2253 w 10079"/>
                  <a:gd name="connsiteY218" fmla="*/ 9353 h 10000"/>
                  <a:gd name="connsiteX219" fmla="*/ 2137 w 10079"/>
                  <a:gd name="connsiteY219" fmla="*/ 9424 h 10000"/>
                  <a:gd name="connsiteX220" fmla="*/ 2127 w 10079"/>
                  <a:gd name="connsiteY220" fmla="*/ 9424 h 10000"/>
                  <a:gd name="connsiteX221" fmla="*/ 2040 w 10079"/>
                  <a:gd name="connsiteY221" fmla="*/ 9424 h 10000"/>
                  <a:gd name="connsiteX222" fmla="*/ 1987 w 10079"/>
                  <a:gd name="connsiteY222" fmla="*/ 9424 h 10000"/>
                  <a:gd name="connsiteX223" fmla="*/ 1956 w 10079"/>
                  <a:gd name="connsiteY223" fmla="*/ 9497 h 10000"/>
                  <a:gd name="connsiteX224" fmla="*/ 1936 w 10079"/>
                  <a:gd name="connsiteY224" fmla="*/ 9497 h 10000"/>
                  <a:gd name="connsiteX225" fmla="*/ 1905 w 10079"/>
                  <a:gd name="connsiteY225" fmla="*/ 9497 h 10000"/>
                  <a:gd name="connsiteX226" fmla="*/ 1895 w 10079"/>
                  <a:gd name="connsiteY226" fmla="*/ 9497 h 10000"/>
                  <a:gd name="connsiteX227" fmla="*/ 1863 w 10079"/>
                  <a:gd name="connsiteY227" fmla="*/ 9497 h 10000"/>
                  <a:gd name="connsiteX228" fmla="*/ 1852 w 10079"/>
                  <a:gd name="connsiteY228" fmla="*/ 9497 h 10000"/>
                  <a:gd name="connsiteX229" fmla="*/ 1841 w 10079"/>
                  <a:gd name="connsiteY229" fmla="*/ 9497 h 10000"/>
                  <a:gd name="connsiteX230" fmla="*/ 1810 w 10079"/>
                  <a:gd name="connsiteY230" fmla="*/ 9497 h 10000"/>
                  <a:gd name="connsiteX231" fmla="*/ 1800 w 10079"/>
                  <a:gd name="connsiteY231" fmla="*/ 9497 h 10000"/>
                  <a:gd name="connsiteX232" fmla="*/ 1766 w 10079"/>
                  <a:gd name="connsiteY232" fmla="*/ 9568 h 10000"/>
                  <a:gd name="connsiteX233" fmla="*/ 1756 w 10079"/>
                  <a:gd name="connsiteY233" fmla="*/ 9568 h 10000"/>
                  <a:gd name="connsiteX234" fmla="*/ 1756 w 10079"/>
                  <a:gd name="connsiteY234" fmla="*/ 9568 h 10000"/>
                  <a:gd name="connsiteX235" fmla="*/ 1716 w 10079"/>
                  <a:gd name="connsiteY235" fmla="*/ 9568 h 10000"/>
                  <a:gd name="connsiteX236" fmla="*/ 1704 w 10079"/>
                  <a:gd name="connsiteY236" fmla="*/ 9568 h 10000"/>
                  <a:gd name="connsiteX237" fmla="*/ 1673 w 10079"/>
                  <a:gd name="connsiteY237" fmla="*/ 9568 h 10000"/>
                  <a:gd name="connsiteX238" fmla="*/ 1631 w 10079"/>
                  <a:gd name="connsiteY238" fmla="*/ 9568 h 10000"/>
                  <a:gd name="connsiteX239" fmla="*/ 1600 w 10079"/>
                  <a:gd name="connsiteY239" fmla="*/ 9568 h 10000"/>
                  <a:gd name="connsiteX240" fmla="*/ 1550 w 10079"/>
                  <a:gd name="connsiteY240" fmla="*/ 9641 h 10000"/>
                  <a:gd name="connsiteX241" fmla="*/ 1444 w 10079"/>
                  <a:gd name="connsiteY241" fmla="*/ 9641 h 10000"/>
                  <a:gd name="connsiteX242" fmla="*/ 1424 w 10079"/>
                  <a:gd name="connsiteY242" fmla="*/ 9641 h 10000"/>
                  <a:gd name="connsiteX243" fmla="*/ 1360 w 10079"/>
                  <a:gd name="connsiteY243" fmla="*/ 9641 h 10000"/>
                  <a:gd name="connsiteX244" fmla="*/ 1287 w 10079"/>
                  <a:gd name="connsiteY244" fmla="*/ 9641 h 10000"/>
                  <a:gd name="connsiteX245" fmla="*/ 1161 w 10079"/>
                  <a:gd name="connsiteY245" fmla="*/ 9641 h 10000"/>
                  <a:gd name="connsiteX246" fmla="*/ 1087 w 10079"/>
                  <a:gd name="connsiteY246" fmla="*/ 9641 h 10000"/>
                  <a:gd name="connsiteX247" fmla="*/ 1054 w 10079"/>
                  <a:gd name="connsiteY247" fmla="*/ 9641 h 10000"/>
                  <a:gd name="connsiteX248" fmla="*/ 1008 w 10079"/>
                  <a:gd name="connsiteY248" fmla="*/ 9641 h 10000"/>
                  <a:gd name="connsiteX249" fmla="*/ 935 w 10079"/>
                  <a:gd name="connsiteY249" fmla="*/ 9712 h 10000"/>
                  <a:gd name="connsiteX250" fmla="*/ 792 w 10079"/>
                  <a:gd name="connsiteY250" fmla="*/ 9712 h 10000"/>
                  <a:gd name="connsiteX251" fmla="*/ 770 w 10079"/>
                  <a:gd name="connsiteY251" fmla="*/ 9784 h 10000"/>
                  <a:gd name="connsiteX252" fmla="*/ 673 w 10079"/>
                  <a:gd name="connsiteY252" fmla="*/ 9784 h 10000"/>
                  <a:gd name="connsiteX253" fmla="*/ 499 w 10079"/>
                  <a:gd name="connsiteY253" fmla="*/ 9856 h 10000"/>
                  <a:gd name="connsiteX254" fmla="*/ 381 w 10079"/>
                  <a:gd name="connsiteY254" fmla="*/ 9856 h 10000"/>
                  <a:gd name="connsiteX255" fmla="*/ 268 w 10079"/>
                  <a:gd name="connsiteY255" fmla="*/ 9928 h 10000"/>
                  <a:gd name="connsiteX256" fmla="*/ 89 w 10079"/>
                  <a:gd name="connsiteY256" fmla="*/ 10000 h 10000"/>
                  <a:gd name="connsiteX257" fmla="*/ 0 w 10079"/>
                  <a:gd name="connsiteY257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0 w 10079"/>
                  <a:gd name="connsiteY13" fmla="*/ 504 h 10000"/>
                  <a:gd name="connsiteX14" fmla="*/ 10059 w 10079"/>
                  <a:gd name="connsiteY14" fmla="*/ 575 h 10000"/>
                  <a:gd name="connsiteX15" fmla="*/ 10059 w 10079"/>
                  <a:gd name="connsiteY15" fmla="*/ 648 h 10000"/>
                  <a:gd name="connsiteX16" fmla="*/ 10069 w 10079"/>
                  <a:gd name="connsiteY16" fmla="*/ 648 h 10000"/>
                  <a:gd name="connsiteX17" fmla="*/ 10079 w 10079"/>
                  <a:gd name="connsiteY17" fmla="*/ 719 h 10000"/>
                  <a:gd name="connsiteX18" fmla="*/ 10079 w 10079"/>
                  <a:gd name="connsiteY18" fmla="*/ 719 h 10000"/>
                  <a:gd name="connsiteX19" fmla="*/ 10069 w 10079"/>
                  <a:gd name="connsiteY19" fmla="*/ 792 h 10000"/>
                  <a:gd name="connsiteX20" fmla="*/ 10059 w 10079"/>
                  <a:gd name="connsiteY20" fmla="*/ 792 h 10000"/>
                  <a:gd name="connsiteX21" fmla="*/ 10050 w 10079"/>
                  <a:gd name="connsiteY21" fmla="*/ 863 h 10000"/>
                  <a:gd name="connsiteX22" fmla="*/ 10038 w 10079"/>
                  <a:gd name="connsiteY22" fmla="*/ 863 h 10000"/>
                  <a:gd name="connsiteX23" fmla="*/ 10038 w 10079"/>
                  <a:gd name="connsiteY23" fmla="*/ 935 h 10000"/>
                  <a:gd name="connsiteX24" fmla="*/ 10038 w 10079"/>
                  <a:gd name="connsiteY24" fmla="*/ 1007 h 10000"/>
                  <a:gd name="connsiteX25" fmla="*/ 9987 w 10079"/>
                  <a:gd name="connsiteY25" fmla="*/ 1223 h 10000"/>
                  <a:gd name="connsiteX26" fmla="*/ 9965 w 10079"/>
                  <a:gd name="connsiteY26" fmla="*/ 1367 h 10000"/>
                  <a:gd name="connsiteX27" fmla="*/ 9901 w 10079"/>
                  <a:gd name="connsiteY27" fmla="*/ 1726 h 10000"/>
                  <a:gd name="connsiteX28" fmla="*/ 9889 w 10079"/>
                  <a:gd name="connsiteY28" fmla="*/ 1799 h 10000"/>
                  <a:gd name="connsiteX29" fmla="*/ 9889 w 10079"/>
                  <a:gd name="connsiteY29" fmla="*/ 1799 h 10000"/>
                  <a:gd name="connsiteX30" fmla="*/ 9889 w 10079"/>
                  <a:gd name="connsiteY30" fmla="*/ 1870 h 10000"/>
                  <a:gd name="connsiteX31" fmla="*/ 9889 w 10079"/>
                  <a:gd name="connsiteY31" fmla="*/ 2014 h 10000"/>
                  <a:gd name="connsiteX32" fmla="*/ 9889 w 10079"/>
                  <a:gd name="connsiteY32" fmla="*/ 2086 h 10000"/>
                  <a:gd name="connsiteX33" fmla="*/ 9889 w 10079"/>
                  <a:gd name="connsiteY33" fmla="*/ 2158 h 10000"/>
                  <a:gd name="connsiteX34" fmla="*/ 9889 w 10079"/>
                  <a:gd name="connsiteY34" fmla="*/ 2230 h 10000"/>
                  <a:gd name="connsiteX35" fmla="*/ 9889 w 10079"/>
                  <a:gd name="connsiteY35" fmla="*/ 2374 h 10000"/>
                  <a:gd name="connsiteX36" fmla="*/ 9889 w 10079"/>
                  <a:gd name="connsiteY36" fmla="*/ 2374 h 10000"/>
                  <a:gd name="connsiteX37" fmla="*/ 9889 w 10079"/>
                  <a:gd name="connsiteY37" fmla="*/ 2445 h 10000"/>
                  <a:gd name="connsiteX38" fmla="*/ 9879 w 10079"/>
                  <a:gd name="connsiteY38" fmla="*/ 2518 h 10000"/>
                  <a:gd name="connsiteX39" fmla="*/ 9879 w 10079"/>
                  <a:gd name="connsiteY39" fmla="*/ 2518 h 10000"/>
                  <a:gd name="connsiteX40" fmla="*/ 9869 w 10079"/>
                  <a:gd name="connsiteY40" fmla="*/ 2590 h 10000"/>
                  <a:gd name="connsiteX41" fmla="*/ 9860 w 10079"/>
                  <a:gd name="connsiteY41" fmla="*/ 2734 h 10000"/>
                  <a:gd name="connsiteX42" fmla="*/ 9850 w 10079"/>
                  <a:gd name="connsiteY42" fmla="*/ 2805 h 10000"/>
                  <a:gd name="connsiteX43" fmla="*/ 9838 w 10079"/>
                  <a:gd name="connsiteY43" fmla="*/ 2805 h 10000"/>
                  <a:gd name="connsiteX44" fmla="*/ 9827 w 10079"/>
                  <a:gd name="connsiteY44" fmla="*/ 2878 h 10000"/>
                  <a:gd name="connsiteX45" fmla="*/ 9817 w 10079"/>
                  <a:gd name="connsiteY45" fmla="*/ 2878 h 10000"/>
                  <a:gd name="connsiteX46" fmla="*/ 9787 w 10079"/>
                  <a:gd name="connsiteY46" fmla="*/ 2949 h 10000"/>
                  <a:gd name="connsiteX47" fmla="*/ 9764 w 10079"/>
                  <a:gd name="connsiteY47" fmla="*/ 3022 h 10000"/>
                  <a:gd name="connsiteX48" fmla="*/ 9743 w 10079"/>
                  <a:gd name="connsiteY48" fmla="*/ 3093 h 10000"/>
                  <a:gd name="connsiteX49" fmla="*/ 9743 w 10079"/>
                  <a:gd name="connsiteY49" fmla="*/ 3166 h 10000"/>
                  <a:gd name="connsiteX50" fmla="*/ 9743 w 10079"/>
                  <a:gd name="connsiteY50" fmla="*/ 3166 h 10000"/>
                  <a:gd name="connsiteX51" fmla="*/ 9734 w 10079"/>
                  <a:gd name="connsiteY51" fmla="*/ 3237 h 10000"/>
                  <a:gd name="connsiteX52" fmla="*/ 9734 w 10079"/>
                  <a:gd name="connsiteY52" fmla="*/ 3309 h 10000"/>
                  <a:gd name="connsiteX53" fmla="*/ 9724 w 10079"/>
                  <a:gd name="connsiteY53" fmla="*/ 3309 h 10000"/>
                  <a:gd name="connsiteX54" fmla="*/ 9724 w 10079"/>
                  <a:gd name="connsiteY54" fmla="*/ 3381 h 10000"/>
                  <a:gd name="connsiteX55" fmla="*/ 9724 w 10079"/>
                  <a:gd name="connsiteY55" fmla="*/ 3454 h 10000"/>
                  <a:gd name="connsiteX56" fmla="*/ 9724 w 10079"/>
                  <a:gd name="connsiteY56" fmla="*/ 3454 h 10000"/>
                  <a:gd name="connsiteX57" fmla="*/ 9703 w 10079"/>
                  <a:gd name="connsiteY57" fmla="*/ 3669 h 10000"/>
                  <a:gd name="connsiteX58" fmla="*/ 9703 w 10079"/>
                  <a:gd name="connsiteY58" fmla="*/ 3812 h 10000"/>
                  <a:gd name="connsiteX59" fmla="*/ 9692 w 10079"/>
                  <a:gd name="connsiteY59" fmla="*/ 3956 h 10000"/>
                  <a:gd name="connsiteX60" fmla="*/ 9682 w 10079"/>
                  <a:gd name="connsiteY60" fmla="*/ 4100 h 10000"/>
                  <a:gd name="connsiteX61" fmla="*/ 9682 w 10079"/>
                  <a:gd name="connsiteY61" fmla="*/ 4100 h 10000"/>
                  <a:gd name="connsiteX62" fmla="*/ 9682 w 10079"/>
                  <a:gd name="connsiteY62" fmla="*/ 4100 h 10000"/>
                  <a:gd name="connsiteX63" fmla="*/ 9673 w 10079"/>
                  <a:gd name="connsiteY63" fmla="*/ 4244 h 10000"/>
                  <a:gd name="connsiteX64" fmla="*/ 9651 w 10079"/>
                  <a:gd name="connsiteY64" fmla="*/ 4388 h 10000"/>
                  <a:gd name="connsiteX65" fmla="*/ 9629 w 10079"/>
                  <a:gd name="connsiteY65" fmla="*/ 4532 h 10000"/>
                  <a:gd name="connsiteX66" fmla="*/ 9629 w 10079"/>
                  <a:gd name="connsiteY66" fmla="*/ 4605 h 10000"/>
                  <a:gd name="connsiteX67" fmla="*/ 9629 w 10079"/>
                  <a:gd name="connsiteY67" fmla="*/ 4605 h 10000"/>
                  <a:gd name="connsiteX68" fmla="*/ 9619 w 10079"/>
                  <a:gd name="connsiteY68" fmla="*/ 4675 h 10000"/>
                  <a:gd name="connsiteX69" fmla="*/ 9619 w 10079"/>
                  <a:gd name="connsiteY69" fmla="*/ 4675 h 10000"/>
                  <a:gd name="connsiteX70" fmla="*/ 9619 w 10079"/>
                  <a:gd name="connsiteY70" fmla="*/ 4749 h 10000"/>
                  <a:gd name="connsiteX71" fmla="*/ 9599 w 10079"/>
                  <a:gd name="connsiteY71" fmla="*/ 4963 h 10000"/>
                  <a:gd name="connsiteX72" fmla="*/ 9579 w 10079"/>
                  <a:gd name="connsiteY72" fmla="*/ 5252 h 10000"/>
                  <a:gd name="connsiteX73" fmla="*/ 9579 w 10079"/>
                  <a:gd name="connsiteY73" fmla="*/ 5324 h 10000"/>
                  <a:gd name="connsiteX74" fmla="*/ 9579 w 10079"/>
                  <a:gd name="connsiteY74" fmla="*/ 5324 h 10000"/>
                  <a:gd name="connsiteX75" fmla="*/ 9589 w 10079"/>
                  <a:gd name="connsiteY75" fmla="*/ 5468 h 10000"/>
                  <a:gd name="connsiteX76" fmla="*/ 9589 w 10079"/>
                  <a:gd name="connsiteY76" fmla="*/ 5612 h 10000"/>
                  <a:gd name="connsiteX77" fmla="*/ 9589 w 10079"/>
                  <a:gd name="connsiteY77" fmla="*/ 5756 h 10000"/>
                  <a:gd name="connsiteX78" fmla="*/ 9579 w 10079"/>
                  <a:gd name="connsiteY78" fmla="*/ 6115 h 10000"/>
                  <a:gd name="connsiteX79" fmla="*/ 9566 w 10079"/>
                  <a:gd name="connsiteY79" fmla="*/ 6187 h 10000"/>
                  <a:gd name="connsiteX80" fmla="*/ 9566 w 10079"/>
                  <a:gd name="connsiteY80" fmla="*/ 6259 h 10000"/>
                  <a:gd name="connsiteX81" fmla="*/ 9566 w 10079"/>
                  <a:gd name="connsiteY81" fmla="*/ 6259 h 10000"/>
                  <a:gd name="connsiteX82" fmla="*/ 9566 w 10079"/>
                  <a:gd name="connsiteY82" fmla="*/ 6259 h 10000"/>
                  <a:gd name="connsiteX83" fmla="*/ 9555 w 10079"/>
                  <a:gd name="connsiteY83" fmla="*/ 6259 h 10000"/>
                  <a:gd name="connsiteX84" fmla="*/ 9555 w 10079"/>
                  <a:gd name="connsiteY84" fmla="*/ 6259 h 10000"/>
                  <a:gd name="connsiteX85" fmla="*/ 9541 w 10079"/>
                  <a:gd name="connsiteY85" fmla="*/ 6259 h 10000"/>
                  <a:gd name="connsiteX86" fmla="*/ 9499 w 10079"/>
                  <a:gd name="connsiteY86" fmla="*/ 6331 h 10000"/>
                  <a:gd name="connsiteX87" fmla="*/ 9467 w 10079"/>
                  <a:gd name="connsiteY87" fmla="*/ 6331 h 10000"/>
                  <a:gd name="connsiteX88" fmla="*/ 9457 w 10079"/>
                  <a:gd name="connsiteY88" fmla="*/ 6331 h 10000"/>
                  <a:gd name="connsiteX89" fmla="*/ 9405 w 10079"/>
                  <a:gd name="connsiteY89" fmla="*/ 6331 h 10000"/>
                  <a:gd name="connsiteX90" fmla="*/ 9353 w 10079"/>
                  <a:gd name="connsiteY90" fmla="*/ 6331 h 10000"/>
                  <a:gd name="connsiteX91" fmla="*/ 9343 w 10079"/>
                  <a:gd name="connsiteY91" fmla="*/ 6331 h 10000"/>
                  <a:gd name="connsiteX92" fmla="*/ 9343 w 10079"/>
                  <a:gd name="connsiteY92" fmla="*/ 6331 h 10000"/>
                  <a:gd name="connsiteX93" fmla="*/ 9291 w 10079"/>
                  <a:gd name="connsiteY93" fmla="*/ 6403 h 10000"/>
                  <a:gd name="connsiteX94" fmla="*/ 9216 w 10079"/>
                  <a:gd name="connsiteY94" fmla="*/ 6403 h 10000"/>
                  <a:gd name="connsiteX95" fmla="*/ 9216 w 10079"/>
                  <a:gd name="connsiteY95" fmla="*/ 6403 h 10000"/>
                  <a:gd name="connsiteX96" fmla="*/ 9216 w 10079"/>
                  <a:gd name="connsiteY96" fmla="*/ 6403 h 10000"/>
                  <a:gd name="connsiteX97" fmla="*/ 9142 w 10079"/>
                  <a:gd name="connsiteY97" fmla="*/ 6475 h 10000"/>
                  <a:gd name="connsiteX98" fmla="*/ 9122 w 10079"/>
                  <a:gd name="connsiteY98" fmla="*/ 6475 h 10000"/>
                  <a:gd name="connsiteX99" fmla="*/ 9112 w 10079"/>
                  <a:gd name="connsiteY99" fmla="*/ 6475 h 10000"/>
                  <a:gd name="connsiteX100" fmla="*/ 9069 w 10079"/>
                  <a:gd name="connsiteY100" fmla="*/ 6475 h 10000"/>
                  <a:gd name="connsiteX101" fmla="*/ 9007 w 10079"/>
                  <a:gd name="connsiteY101" fmla="*/ 6475 h 10000"/>
                  <a:gd name="connsiteX102" fmla="*/ 8997 w 10079"/>
                  <a:gd name="connsiteY102" fmla="*/ 6475 h 10000"/>
                  <a:gd name="connsiteX103" fmla="*/ 8997 w 10079"/>
                  <a:gd name="connsiteY103" fmla="*/ 6475 h 10000"/>
                  <a:gd name="connsiteX104" fmla="*/ 8987 w 10079"/>
                  <a:gd name="connsiteY104" fmla="*/ 6475 h 10000"/>
                  <a:gd name="connsiteX105" fmla="*/ 8978 w 10079"/>
                  <a:gd name="connsiteY105" fmla="*/ 6546 h 10000"/>
                  <a:gd name="connsiteX106" fmla="*/ 8955 w 10079"/>
                  <a:gd name="connsiteY106" fmla="*/ 6546 h 10000"/>
                  <a:gd name="connsiteX107" fmla="*/ 8955 w 10079"/>
                  <a:gd name="connsiteY107" fmla="*/ 6546 h 10000"/>
                  <a:gd name="connsiteX108" fmla="*/ 8945 w 10079"/>
                  <a:gd name="connsiteY108" fmla="*/ 6546 h 10000"/>
                  <a:gd name="connsiteX109" fmla="*/ 8934 w 10079"/>
                  <a:gd name="connsiteY109" fmla="*/ 6546 h 10000"/>
                  <a:gd name="connsiteX110" fmla="*/ 8914 w 10079"/>
                  <a:gd name="connsiteY110" fmla="*/ 6546 h 10000"/>
                  <a:gd name="connsiteX111" fmla="*/ 8892 w 10079"/>
                  <a:gd name="connsiteY111" fmla="*/ 6546 h 10000"/>
                  <a:gd name="connsiteX112" fmla="*/ 8882 w 10079"/>
                  <a:gd name="connsiteY112" fmla="*/ 6546 h 10000"/>
                  <a:gd name="connsiteX113" fmla="*/ 8852 w 10079"/>
                  <a:gd name="connsiteY113" fmla="*/ 6546 h 10000"/>
                  <a:gd name="connsiteX114" fmla="*/ 8840 w 10079"/>
                  <a:gd name="connsiteY114" fmla="*/ 6546 h 10000"/>
                  <a:gd name="connsiteX115" fmla="*/ 8809 w 10079"/>
                  <a:gd name="connsiteY115" fmla="*/ 6546 h 10000"/>
                  <a:gd name="connsiteX116" fmla="*/ 8797 w 10079"/>
                  <a:gd name="connsiteY116" fmla="*/ 6619 h 10000"/>
                  <a:gd name="connsiteX117" fmla="*/ 8788 w 10079"/>
                  <a:gd name="connsiteY117" fmla="*/ 6619 h 10000"/>
                  <a:gd name="connsiteX118" fmla="*/ 8663 w 10079"/>
                  <a:gd name="connsiteY118" fmla="*/ 6619 h 10000"/>
                  <a:gd name="connsiteX119" fmla="*/ 8620 w 10079"/>
                  <a:gd name="connsiteY119" fmla="*/ 6691 h 10000"/>
                  <a:gd name="connsiteX120" fmla="*/ 8546 w 10079"/>
                  <a:gd name="connsiteY120" fmla="*/ 6691 h 10000"/>
                  <a:gd name="connsiteX121" fmla="*/ 8460 w 10079"/>
                  <a:gd name="connsiteY121" fmla="*/ 6691 h 10000"/>
                  <a:gd name="connsiteX122" fmla="*/ 8460 w 10079"/>
                  <a:gd name="connsiteY122" fmla="*/ 6907 h 10000"/>
                  <a:gd name="connsiteX123" fmla="*/ 8364 w 10079"/>
                  <a:gd name="connsiteY123" fmla="*/ 6907 h 10000"/>
                  <a:gd name="connsiteX124" fmla="*/ 8364 w 10079"/>
                  <a:gd name="connsiteY124" fmla="*/ 6907 h 10000"/>
                  <a:gd name="connsiteX125" fmla="*/ 8218 w 10079"/>
                  <a:gd name="connsiteY125" fmla="*/ 6979 h 10000"/>
                  <a:gd name="connsiteX126" fmla="*/ 8175 w 10079"/>
                  <a:gd name="connsiteY126" fmla="*/ 6979 h 10000"/>
                  <a:gd name="connsiteX127" fmla="*/ 8072 w 10079"/>
                  <a:gd name="connsiteY127" fmla="*/ 7050 h 10000"/>
                  <a:gd name="connsiteX128" fmla="*/ 7956 w 10079"/>
                  <a:gd name="connsiteY128" fmla="*/ 7050 h 10000"/>
                  <a:gd name="connsiteX129" fmla="*/ 7893 w 10079"/>
                  <a:gd name="connsiteY129" fmla="*/ 7123 h 10000"/>
                  <a:gd name="connsiteX130" fmla="*/ 7821 w 10079"/>
                  <a:gd name="connsiteY130" fmla="*/ 7194 h 10000"/>
                  <a:gd name="connsiteX131" fmla="*/ 7811 w 10079"/>
                  <a:gd name="connsiteY131" fmla="*/ 7194 h 10000"/>
                  <a:gd name="connsiteX132" fmla="*/ 7738 w 10079"/>
                  <a:gd name="connsiteY132" fmla="*/ 7194 h 10000"/>
                  <a:gd name="connsiteX133" fmla="*/ 7537 w 10079"/>
                  <a:gd name="connsiteY133" fmla="*/ 7267 h 10000"/>
                  <a:gd name="connsiteX134" fmla="*/ 7388 w 10079"/>
                  <a:gd name="connsiteY134" fmla="*/ 7411 h 10000"/>
                  <a:gd name="connsiteX135" fmla="*/ 7293 w 10079"/>
                  <a:gd name="connsiteY135" fmla="*/ 7411 h 10000"/>
                  <a:gd name="connsiteX136" fmla="*/ 7273 w 10079"/>
                  <a:gd name="connsiteY136" fmla="*/ 7411 h 10000"/>
                  <a:gd name="connsiteX137" fmla="*/ 7252 w 10079"/>
                  <a:gd name="connsiteY137" fmla="*/ 7482 h 10000"/>
                  <a:gd name="connsiteX138" fmla="*/ 7242 w 10079"/>
                  <a:gd name="connsiteY138" fmla="*/ 7482 h 10000"/>
                  <a:gd name="connsiteX139" fmla="*/ 7211 w 10079"/>
                  <a:gd name="connsiteY139" fmla="*/ 7482 h 10000"/>
                  <a:gd name="connsiteX140" fmla="*/ 7200 w 10079"/>
                  <a:gd name="connsiteY140" fmla="*/ 7482 h 10000"/>
                  <a:gd name="connsiteX141" fmla="*/ 7000 w 10079"/>
                  <a:gd name="connsiteY141" fmla="*/ 7554 h 10000"/>
                  <a:gd name="connsiteX142" fmla="*/ 7000 w 10079"/>
                  <a:gd name="connsiteY142" fmla="*/ 7554 h 10000"/>
                  <a:gd name="connsiteX143" fmla="*/ 6863 w 10079"/>
                  <a:gd name="connsiteY143" fmla="*/ 7554 h 10000"/>
                  <a:gd name="connsiteX144" fmla="*/ 6853 w 10079"/>
                  <a:gd name="connsiteY144" fmla="*/ 7554 h 10000"/>
                  <a:gd name="connsiteX145" fmla="*/ 6822 w 10079"/>
                  <a:gd name="connsiteY145" fmla="*/ 7627 h 10000"/>
                  <a:gd name="connsiteX146" fmla="*/ 6790 w 10079"/>
                  <a:gd name="connsiteY146" fmla="*/ 7627 h 10000"/>
                  <a:gd name="connsiteX147" fmla="*/ 6759 w 10079"/>
                  <a:gd name="connsiteY147" fmla="*/ 7627 h 10000"/>
                  <a:gd name="connsiteX148" fmla="*/ 6749 w 10079"/>
                  <a:gd name="connsiteY148" fmla="*/ 7627 h 10000"/>
                  <a:gd name="connsiteX149" fmla="*/ 6636 w 10079"/>
                  <a:gd name="connsiteY149" fmla="*/ 7698 h 10000"/>
                  <a:gd name="connsiteX150" fmla="*/ 6560 w 10079"/>
                  <a:gd name="connsiteY150" fmla="*/ 7698 h 10000"/>
                  <a:gd name="connsiteX151" fmla="*/ 6528 w 10079"/>
                  <a:gd name="connsiteY151" fmla="*/ 7698 h 10000"/>
                  <a:gd name="connsiteX152" fmla="*/ 6467 w 10079"/>
                  <a:gd name="connsiteY152" fmla="*/ 7771 h 10000"/>
                  <a:gd name="connsiteX153" fmla="*/ 6435 w 10079"/>
                  <a:gd name="connsiteY153" fmla="*/ 7771 h 10000"/>
                  <a:gd name="connsiteX154" fmla="*/ 6338 w 10079"/>
                  <a:gd name="connsiteY154" fmla="*/ 7771 h 10000"/>
                  <a:gd name="connsiteX155" fmla="*/ 6295 w 10079"/>
                  <a:gd name="connsiteY155" fmla="*/ 7842 h 10000"/>
                  <a:gd name="connsiteX156" fmla="*/ 6243 w 10079"/>
                  <a:gd name="connsiteY156" fmla="*/ 7842 h 10000"/>
                  <a:gd name="connsiteX157" fmla="*/ 6191 w 10079"/>
                  <a:gd name="connsiteY157" fmla="*/ 7842 h 10000"/>
                  <a:gd name="connsiteX158" fmla="*/ 6159 w 10079"/>
                  <a:gd name="connsiteY158" fmla="*/ 7842 h 10000"/>
                  <a:gd name="connsiteX159" fmla="*/ 6055 w 10079"/>
                  <a:gd name="connsiteY159" fmla="*/ 7914 h 10000"/>
                  <a:gd name="connsiteX160" fmla="*/ 5992 w 10079"/>
                  <a:gd name="connsiteY160" fmla="*/ 7914 h 10000"/>
                  <a:gd name="connsiteX161" fmla="*/ 5843 w 10079"/>
                  <a:gd name="connsiteY161" fmla="*/ 7986 h 10000"/>
                  <a:gd name="connsiteX162" fmla="*/ 5834 w 10079"/>
                  <a:gd name="connsiteY162" fmla="*/ 7986 h 10000"/>
                  <a:gd name="connsiteX163" fmla="*/ 5802 w 10079"/>
                  <a:gd name="connsiteY163" fmla="*/ 7986 h 10000"/>
                  <a:gd name="connsiteX164" fmla="*/ 5647 w 10079"/>
                  <a:gd name="connsiteY164" fmla="*/ 8058 h 10000"/>
                  <a:gd name="connsiteX165" fmla="*/ 5564 w 10079"/>
                  <a:gd name="connsiteY165" fmla="*/ 8130 h 10000"/>
                  <a:gd name="connsiteX166" fmla="*/ 5522 w 10079"/>
                  <a:gd name="connsiteY166" fmla="*/ 8130 h 10000"/>
                  <a:gd name="connsiteX167" fmla="*/ 5476 w 10079"/>
                  <a:gd name="connsiteY167" fmla="*/ 8130 h 10000"/>
                  <a:gd name="connsiteX168" fmla="*/ 5447 w 10079"/>
                  <a:gd name="connsiteY168" fmla="*/ 8202 h 10000"/>
                  <a:gd name="connsiteX169" fmla="*/ 5333 w 10079"/>
                  <a:gd name="connsiteY169" fmla="*/ 8202 h 10000"/>
                  <a:gd name="connsiteX170" fmla="*/ 5312 w 10079"/>
                  <a:gd name="connsiteY170" fmla="*/ 8202 h 10000"/>
                  <a:gd name="connsiteX171" fmla="*/ 5285 w 10079"/>
                  <a:gd name="connsiteY171" fmla="*/ 8202 h 10000"/>
                  <a:gd name="connsiteX172" fmla="*/ 5275 w 10079"/>
                  <a:gd name="connsiteY172" fmla="*/ 8202 h 10000"/>
                  <a:gd name="connsiteX173" fmla="*/ 5236 w 10079"/>
                  <a:gd name="connsiteY173" fmla="*/ 8274 h 10000"/>
                  <a:gd name="connsiteX174" fmla="*/ 5183 w 10079"/>
                  <a:gd name="connsiteY174" fmla="*/ 8274 h 10000"/>
                  <a:gd name="connsiteX175" fmla="*/ 5024 w 10079"/>
                  <a:gd name="connsiteY175" fmla="*/ 8346 h 10000"/>
                  <a:gd name="connsiteX176" fmla="*/ 5014 w 10079"/>
                  <a:gd name="connsiteY176" fmla="*/ 8346 h 10000"/>
                  <a:gd name="connsiteX177" fmla="*/ 5014 w 10079"/>
                  <a:gd name="connsiteY177" fmla="*/ 8346 h 10000"/>
                  <a:gd name="connsiteX178" fmla="*/ 5003 w 10079"/>
                  <a:gd name="connsiteY178" fmla="*/ 8346 h 10000"/>
                  <a:gd name="connsiteX179" fmla="*/ 5003 w 10079"/>
                  <a:gd name="connsiteY179" fmla="*/ 8417 h 10000"/>
                  <a:gd name="connsiteX180" fmla="*/ 4930 w 10079"/>
                  <a:gd name="connsiteY180" fmla="*/ 8417 h 10000"/>
                  <a:gd name="connsiteX181" fmla="*/ 4836 w 10079"/>
                  <a:gd name="connsiteY181" fmla="*/ 8417 h 10000"/>
                  <a:gd name="connsiteX182" fmla="*/ 4773 w 10079"/>
                  <a:gd name="connsiteY182" fmla="*/ 8490 h 10000"/>
                  <a:gd name="connsiteX183" fmla="*/ 4689 w 10079"/>
                  <a:gd name="connsiteY183" fmla="*/ 8490 h 10000"/>
                  <a:gd name="connsiteX184" fmla="*/ 4617 w 10079"/>
                  <a:gd name="connsiteY184" fmla="*/ 8490 h 10000"/>
                  <a:gd name="connsiteX185" fmla="*/ 4479 w 10079"/>
                  <a:gd name="connsiteY185" fmla="*/ 8561 h 10000"/>
                  <a:gd name="connsiteX186" fmla="*/ 4333 w 10079"/>
                  <a:gd name="connsiteY186" fmla="*/ 8634 h 10000"/>
                  <a:gd name="connsiteX187" fmla="*/ 4293 w 10079"/>
                  <a:gd name="connsiteY187" fmla="*/ 8634 h 10000"/>
                  <a:gd name="connsiteX188" fmla="*/ 4250 w 10079"/>
                  <a:gd name="connsiteY188" fmla="*/ 8634 h 10000"/>
                  <a:gd name="connsiteX189" fmla="*/ 4162 w 10079"/>
                  <a:gd name="connsiteY189" fmla="*/ 8705 h 10000"/>
                  <a:gd name="connsiteX190" fmla="*/ 4016 w 10079"/>
                  <a:gd name="connsiteY190" fmla="*/ 8705 h 10000"/>
                  <a:gd name="connsiteX191" fmla="*/ 3984 w 10079"/>
                  <a:gd name="connsiteY191" fmla="*/ 8705 h 10000"/>
                  <a:gd name="connsiteX192" fmla="*/ 3879 w 10079"/>
                  <a:gd name="connsiteY192" fmla="*/ 8778 h 10000"/>
                  <a:gd name="connsiteX193" fmla="*/ 3879 w 10079"/>
                  <a:gd name="connsiteY193" fmla="*/ 8778 h 10000"/>
                  <a:gd name="connsiteX194" fmla="*/ 3849 w 10079"/>
                  <a:gd name="connsiteY194" fmla="*/ 8778 h 10000"/>
                  <a:gd name="connsiteX195" fmla="*/ 3827 w 10079"/>
                  <a:gd name="connsiteY195" fmla="*/ 8778 h 10000"/>
                  <a:gd name="connsiteX196" fmla="*/ 3774 w 10079"/>
                  <a:gd name="connsiteY196" fmla="*/ 8778 h 10000"/>
                  <a:gd name="connsiteX197" fmla="*/ 3754 w 10079"/>
                  <a:gd name="connsiteY197" fmla="*/ 8778 h 10000"/>
                  <a:gd name="connsiteX198" fmla="*/ 3754 w 10079"/>
                  <a:gd name="connsiteY198" fmla="*/ 8849 h 10000"/>
                  <a:gd name="connsiteX199" fmla="*/ 3744 w 10079"/>
                  <a:gd name="connsiteY199" fmla="*/ 8849 h 10000"/>
                  <a:gd name="connsiteX200" fmla="*/ 3702 w 10079"/>
                  <a:gd name="connsiteY200" fmla="*/ 8849 h 10000"/>
                  <a:gd name="connsiteX201" fmla="*/ 3661 w 10079"/>
                  <a:gd name="connsiteY201" fmla="*/ 8849 h 10000"/>
                  <a:gd name="connsiteX202" fmla="*/ 3650 w 10079"/>
                  <a:gd name="connsiteY202" fmla="*/ 8849 h 10000"/>
                  <a:gd name="connsiteX203" fmla="*/ 3597 w 10079"/>
                  <a:gd name="connsiteY203" fmla="*/ 8849 h 10000"/>
                  <a:gd name="connsiteX204" fmla="*/ 3493 w 10079"/>
                  <a:gd name="connsiteY204" fmla="*/ 8921 h 10000"/>
                  <a:gd name="connsiteX205" fmla="*/ 3481 w 10079"/>
                  <a:gd name="connsiteY205" fmla="*/ 8921 h 10000"/>
                  <a:gd name="connsiteX206" fmla="*/ 3397 w 10079"/>
                  <a:gd name="connsiteY206" fmla="*/ 8921 h 10000"/>
                  <a:gd name="connsiteX207" fmla="*/ 3335 w 10079"/>
                  <a:gd name="connsiteY207" fmla="*/ 8993 h 10000"/>
                  <a:gd name="connsiteX208" fmla="*/ 3079 w 10079"/>
                  <a:gd name="connsiteY208" fmla="*/ 9065 h 10000"/>
                  <a:gd name="connsiteX209" fmla="*/ 3049 w 10079"/>
                  <a:gd name="connsiteY209" fmla="*/ 9065 h 10000"/>
                  <a:gd name="connsiteX210" fmla="*/ 3039 w 10079"/>
                  <a:gd name="connsiteY210" fmla="*/ 9065 h 10000"/>
                  <a:gd name="connsiteX211" fmla="*/ 2998 w 10079"/>
                  <a:gd name="connsiteY211" fmla="*/ 9065 h 10000"/>
                  <a:gd name="connsiteX212" fmla="*/ 2966 w 10079"/>
                  <a:gd name="connsiteY212" fmla="*/ 9137 h 10000"/>
                  <a:gd name="connsiteX213" fmla="*/ 2796 w 10079"/>
                  <a:gd name="connsiteY213" fmla="*/ 9209 h 10000"/>
                  <a:gd name="connsiteX214" fmla="*/ 2786 w 10079"/>
                  <a:gd name="connsiteY214" fmla="*/ 9209 h 10000"/>
                  <a:gd name="connsiteX215" fmla="*/ 2662 w 10079"/>
                  <a:gd name="connsiteY215" fmla="*/ 9209 h 10000"/>
                  <a:gd name="connsiteX216" fmla="*/ 2506 w 10079"/>
                  <a:gd name="connsiteY216" fmla="*/ 9281 h 10000"/>
                  <a:gd name="connsiteX217" fmla="*/ 2253 w 10079"/>
                  <a:gd name="connsiteY217" fmla="*/ 9353 h 10000"/>
                  <a:gd name="connsiteX218" fmla="*/ 2137 w 10079"/>
                  <a:gd name="connsiteY218" fmla="*/ 9424 h 10000"/>
                  <a:gd name="connsiteX219" fmla="*/ 2127 w 10079"/>
                  <a:gd name="connsiteY219" fmla="*/ 9424 h 10000"/>
                  <a:gd name="connsiteX220" fmla="*/ 2040 w 10079"/>
                  <a:gd name="connsiteY220" fmla="*/ 9424 h 10000"/>
                  <a:gd name="connsiteX221" fmla="*/ 1987 w 10079"/>
                  <a:gd name="connsiteY221" fmla="*/ 9424 h 10000"/>
                  <a:gd name="connsiteX222" fmla="*/ 1956 w 10079"/>
                  <a:gd name="connsiteY222" fmla="*/ 9497 h 10000"/>
                  <a:gd name="connsiteX223" fmla="*/ 1936 w 10079"/>
                  <a:gd name="connsiteY223" fmla="*/ 9497 h 10000"/>
                  <a:gd name="connsiteX224" fmla="*/ 1905 w 10079"/>
                  <a:gd name="connsiteY224" fmla="*/ 9497 h 10000"/>
                  <a:gd name="connsiteX225" fmla="*/ 1895 w 10079"/>
                  <a:gd name="connsiteY225" fmla="*/ 9497 h 10000"/>
                  <a:gd name="connsiteX226" fmla="*/ 1863 w 10079"/>
                  <a:gd name="connsiteY226" fmla="*/ 9497 h 10000"/>
                  <a:gd name="connsiteX227" fmla="*/ 1852 w 10079"/>
                  <a:gd name="connsiteY227" fmla="*/ 9497 h 10000"/>
                  <a:gd name="connsiteX228" fmla="*/ 1841 w 10079"/>
                  <a:gd name="connsiteY228" fmla="*/ 9497 h 10000"/>
                  <a:gd name="connsiteX229" fmla="*/ 1810 w 10079"/>
                  <a:gd name="connsiteY229" fmla="*/ 9497 h 10000"/>
                  <a:gd name="connsiteX230" fmla="*/ 1800 w 10079"/>
                  <a:gd name="connsiteY230" fmla="*/ 9497 h 10000"/>
                  <a:gd name="connsiteX231" fmla="*/ 1766 w 10079"/>
                  <a:gd name="connsiteY231" fmla="*/ 9568 h 10000"/>
                  <a:gd name="connsiteX232" fmla="*/ 1756 w 10079"/>
                  <a:gd name="connsiteY232" fmla="*/ 9568 h 10000"/>
                  <a:gd name="connsiteX233" fmla="*/ 1756 w 10079"/>
                  <a:gd name="connsiteY233" fmla="*/ 9568 h 10000"/>
                  <a:gd name="connsiteX234" fmla="*/ 1716 w 10079"/>
                  <a:gd name="connsiteY234" fmla="*/ 9568 h 10000"/>
                  <a:gd name="connsiteX235" fmla="*/ 1704 w 10079"/>
                  <a:gd name="connsiteY235" fmla="*/ 9568 h 10000"/>
                  <a:gd name="connsiteX236" fmla="*/ 1673 w 10079"/>
                  <a:gd name="connsiteY236" fmla="*/ 9568 h 10000"/>
                  <a:gd name="connsiteX237" fmla="*/ 1631 w 10079"/>
                  <a:gd name="connsiteY237" fmla="*/ 9568 h 10000"/>
                  <a:gd name="connsiteX238" fmla="*/ 1600 w 10079"/>
                  <a:gd name="connsiteY238" fmla="*/ 9568 h 10000"/>
                  <a:gd name="connsiteX239" fmla="*/ 1550 w 10079"/>
                  <a:gd name="connsiteY239" fmla="*/ 9641 h 10000"/>
                  <a:gd name="connsiteX240" fmla="*/ 1444 w 10079"/>
                  <a:gd name="connsiteY240" fmla="*/ 9641 h 10000"/>
                  <a:gd name="connsiteX241" fmla="*/ 1424 w 10079"/>
                  <a:gd name="connsiteY241" fmla="*/ 9641 h 10000"/>
                  <a:gd name="connsiteX242" fmla="*/ 1360 w 10079"/>
                  <a:gd name="connsiteY242" fmla="*/ 9641 h 10000"/>
                  <a:gd name="connsiteX243" fmla="*/ 1287 w 10079"/>
                  <a:gd name="connsiteY243" fmla="*/ 9641 h 10000"/>
                  <a:gd name="connsiteX244" fmla="*/ 1161 w 10079"/>
                  <a:gd name="connsiteY244" fmla="*/ 9641 h 10000"/>
                  <a:gd name="connsiteX245" fmla="*/ 1087 w 10079"/>
                  <a:gd name="connsiteY245" fmla="*/ 9641 h 10000"/>
                  <a:gd name="connsiteX246" fmla="*/ 1054 w 10079"/>
                  <a:gd name="connsiteY246" fmla="*/ 9641 h 10000"/>
                  <a:gd name="connsiteX247" fmla="*/ 1008 w 10079"/>
                  <a:gd name="connsiteY247" fmla="*/ 9641 h 10000"/>
                  <a:gd name="connsiteX248" fmla="*/ 935 w 10079"/>
                  <a:gd name="connsiteY248" fmla="*/ 9712 h 10000"/>
                  <a:gd name="connsiteX249" fmla="*/ 792 w 10079"/>
                  <a:gd name="connsiteY249" fmla="*/ 9712 h 10000"/>
                  <a:gd name="connsiteX250" fmla="*/ 770 w 10079"/>
                  <a:gd name="connsiteY250" fmla="*/ 9784 h 10000"/>
                  <a:gd name="connsiteX251" fmla="*/ 673 w 10079"/>
                  <a:gd name="connsiteY251" fmla="*/ 9784 h 10000"/>
                  <a:gd name="connsiteX252" fmla="*/ 499 w 10079"/>
                  <a:gd name="connsiteY252" fmla="*/ 9856 h 10000"/>
                  <a:gd name="connsiteX253" fmla="*/ 381 w 10079"/>
                  <a:gd name="connsiteY253" fmla="*/ 9856 h 10000"/>
                  <a:gd name="connsiteX254" fmla="*/ 268 w 10079"/>
                  <a:gd name="connsiteY254" fmla="*/ 9928 h 10000"/>
                  <a:gd name="connsiteX255" fmla="*/ 89 w 10079"/>
                  <a:gd name="connsiteY255" fmla="*/ 10000 h 10000"/>
                  <a:gd name="connsiteX256" fmla="*/ 0 w 10079"/>
                  <a:gd name="connsiteY256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9 w 10079"/>
                  <a:gd name="connsiteY13" fmla="*/ 575 h 10000"/>
                  <a:gd name="connsiteX14" fmla="*/ 10059 w 10079"/>
                  <a:gd name="connsiteY14" fmla="*/ 648 h 10000"/>
                  <a:gd name="connsiteX15" fmla="*/ 10069 w 10079"/>
                  <a:gd name="connsiteY15" fmla="*/ 648 h 10000"/>
                  <a:gd name="connsiteX16" fmla="*/ 10079 w 10079"/>
                  <a:gd name="connsiteY16" fmla="*/ 719 h 10000"/>
                  <a:gd name="connsiteX17" fmla="*/ 10079 w 10079"/>
                  <a:gd name="connsiteY17" fmla="*/ 719 h 10000"/>
                  <a:gd name="connsiteX18" fmla="*/ 10069 w 10079"/>
                  <a:gd name="connsiteY18" fmla="*/ 792 h 10000"/>
                  <a:gd name="connsiteX19" fmla="*/ 10059 w 10079"/>
                  <a:gd name="connsiteY19" fmla="*/ 792 h 10000"/>
                  <a:gd name="connsiteX20" fmla="*/ 10050 w 10079"/>
                  <a:gd name="connsiteY20" fmla="*/ 863 h 10000"/>
                  <a:gd name="connsiteX21" fmla="*/ 10038 w 10079"/>
                  <a:gd name="connsiteY21" fmla="*/ 863 h 10000"/>
                  <a:gd name="connsiteX22" fmla="*/ 10038 w 10079"/>
                  <a:gd name="connsiteY22" fmla="*/ 935 h 10000"/>
                  <a:gd name="connsiteX23" fmla="*/ 10038 w 10079"/>
                  <a:gd name="connsiteY23" fmla="*/ 1007 h 10000"/>
                  <a:gd name="connsiteX24" fmla="*/ 9987 w 10079"/>
                  <a:gd name="connsiteY24" fmla="*/ 1223 h 10000"/>
                  <a:gd name="connsiteX25" fmla="*/ 9965 w 10079"/>
                  <a:gd name="connsiteY25" fmla="*/ 1367 h 10000"/>
                  <a:gd name="connsiteX26" fmla="*/ 9901 w 10079"/>
                  <a:gd name="connsiteY26" fmla="*/ 1726 h 10000"/>
                  <a:gd name="connsiteX27" fmla="*/ 9889 w 10079"/>
                  <a:gd name="connsiteY27" fmla="*/ 1799 h 10000"/>
                  <a:gd name="connsiteX28" fmla="*/ 9889 w 10079"/>
                  <a:gd name="connsiteY28" fmla="*/ 1799 h 10000"/>
                  <a:gd name="connsiteX29" fmla="*/ 9889 w 10079"/>
                  <a:gd name="connsiteY29" fmla="*/ 1870 h 10000"/>
                  <a:gd name="connsiteX30" fmla="*/ 9889 w 10079"/>
                  <a:gd name="connsiteY30" fmla="*/ 2014 h 10000"/>
                  <a:gd name="connsiteX31" fmla="*/ 9889 w 10079"/>
                  <a:gd name="connsiteY31" fmla="*/ 2086 h 10000"/>
                  <a:gd name="connsiteX32" fmla="*/ 9889 w 10079"/>
                  <a:gd name="connsiteY32" fmla="*/ 2158 h 10000"/>
                  <a:gd name="connsiteX33" fmla="*/ 9889 w 10079"/>
                  <a:gd name="connsiteY33" fmla="*/ 2230 h 10000"/>
                  <a:gd name="connsiteX34" fmla="*/ 9889 w 10079"/>
                  <a:gd name="connsiteY34" fmla="*/ 2374 h 10000"/>
                  <a:gd name="connsiteX35" fmla="*/ 9889 w 10079"/>
                  <a:gd name="connsiteY35" fmla="*/ 2374 h 10000"/>
                  <a:gd name="connsiteX36" fmla="*/ 9889 w 10079"/>
                  <a:gd name="connsiteY36" fmla="*/ 2445 h 10000"/>
                  <a:gd name="connsiteX37" fmla="*/ 9879 w 10079"/>
                  <a:gd name="connsiteY37" fmla="*/ 2518 h 10000"/>
                  <a:gd name="connsiteX38" fmla="*/ 9879 w 10079"/>
                  <a:gd name="connsiteY38" fmla="*/ 2518 h 10000"/>
                  <a:gd name="connsiteX39" fmla="*/ 9869 w 10079"/>
                  <a:gd name="connsiteY39" fmla="*/ 2590 h 10000"/>
                  <a:gd name="connsiteX40" fmla="*/ 9860 w 10079"/>
                  <a:gd name="connsiteY40" fmla="*/ 2734 h 10000"/>
                  <a:gd name="connsiteX41" fmla="*/ 9850 w 10079"/>
                  <a:gd name="connsiteY41" fmla="*/ 2805 h 10000"/>
                  <a:gd name="connsiteX42" fmla="*/ 9838 w 10079"/>
                  <a:gd name="connsiteY42" fmla="*/ 2805 h 10000"/>
                  <a:gd name="connsiteX43" fmla="*/ 9827 w 10079"/>
                  <a:gd name="connsiteY43" fmla="*/ 2878 h 10000"/>
                  <a:gd name="connsiteX44" fmla="*/ 9817 w 10079"/>
                  <a:gd name="connsiteY44" fmla="*/ 2878 h 10000"/>
                  <a:gd name="connsiteX45" fmla="*/ 9787 w 10079"/>
                  <a:gd name="connsiteY45" fmla="*/ 2949 h 10000"/>
                  <a:gd name="connsiteX46" fmla="*/ 9764 w 10079"/>
                  <a:gd name="connsiteY46" fmla="*/ 3022 h 10000"/>
                  <a:gd name="connsiteX47" fmla="*/ 9743 w 10079"/>
                  <a:gd name="connsiteY47" fmla="*/ 3093 h 10000"/>
                  <a:gd name="connsiteX48" fmla="*/ 9743 w 10079"/>
                  <a:gd name="connsiteY48" fmla="*/ 3166 h 10000"/>
                  <a:gd name="connsiteX49" fmla="*/ 9743 w 10079"/>
                  <a:gd name="connsiteY49" fmla="*/ 3166 h 10000"/>
                  <a:gd name="connsiteX50" fmla="*/ 9734 w 10079"/>
                  <a:gd name="connsiteY50" fmla="*/ 3237 h 10000"/>
                  <a:gd name="connsiteX51" fmla="*/ 9734 w 10079"/>
                  <a:gd name="connsiteY51" fmla="*/ 3309 h 10000"/>
                  <a:gd name="connsiteX52" fmla="*/ 9724 w 10079"/>
                  <a:gd name="connsiteY52" fmla="*/ 3309 h 10000"/>
                  <a:gd name="connsiteX53" fmla="*/ 9724 w 10079"/>
                  <a:gd name="connsiteY53" fmla="*/ 3381 h 10000"/>
                  <a:gd name="connsiteX54" fmla="*/ 9724 w 10079"/>
                  <a:gd name="connsiteY54" fmla="*/ 3454 h 10000"/>
                  <a:gd name="connsiteX55" fmla="*/ 9724 w 10079"/>
                  <a:gd name="connsiteY55" fmla="*/ 3454 h 10000"/>
                  <a:gd name="connsiteX56" fmla="*/ 9703 w 10079"/>
                  <a:gd name="connsiteY56" fmla="*/ 3669 h 10000"/>
                  <a:gd name="connsiteX57" fmla="*/ 9703 w 10079"/>
                  <a:gd name="connsiteY57" fmla="*/ 3812 h 10000"/>
                  <a:gd name="connsiteX58" fmla="*/ 9692 w 10079"/>
                  <a:gd name="connsiteY58" fmla="*/ 3956 h 10000"/>
                  <a:gd name="connsiteX59" fmla="*/ 9682 w 10079"/>
                  <a:gd name="connsiteY59" fmla="*/ 4100 h 10000"/>
                  <a:gd name="connsiteX60" fmla="*/ 9682 w 10079"/>
                  <a:gd name="connsiteY60" fmla="*/ 4100 h 10000"/>
                  <a:gd name="connsiteX61" fmla="*/ 9682 w 10079"/>
                  <a:gd name="connsiteY61" fmla="*/ 4100 h 10000"/>
                  <a:gd name="connsiteX62" fmla="*/ 9673 w 10079"/>
                  <a:gd name="connsiteY62" fmla="*/ 4244 h 10000"/>
                  <a:gd name="connsiteX63" fmla="*/ 9651 w 10079"/>
                  <a:gd name="connsiteY63" fmla="*/ 4388 h 10000"/>
                  <a:gd name="connsiteX64" fmla="*/ 9629 w 10079"/>
                  <a:gd name="connsiteY64" fmla="*/ 4532 h 10000"/>
                  <a:gd name="connsiteX65" fmla="*/ 9629 w 10079"/>
                  <a:gd name="connsiteY65" fmla="*/ 4605 h 10000"/>
                  <a:gd name="connsiteX66" fmla="*/ 9629 w 10079"/>
                  <a:gd name="connsiteY66" fmla="*/ 4605 h 10000"/>
                  <a:gd name="connsiteX67" fmla="*/ 9619 w 10079"/>
                  <a:gd name="connsiteY67" fmla="*/ 4675 h 10000"/>
                  <a:gd name="connsiteX68" fmla="*/ 9619 w 10079"/>
                  <a:gd name="connsiteY68" fmla="*/ 4675 h 10000"/>
                  <a:gd name="connsiteX69" fmla="*/ 9619 w 10079"/>
                  <a:gd name="connsiteY69" fmla="*/ 4749 h 10000"/>
                  <a:gd name="connsiteX70" fmla="*/ 9599 w 10079"/>
                  <a:gd name="connsiteY70" fmla="*/ 4963 h 10000"/>
                  <a:gd name="connsiteX71" fmla="*/ 9579 w 10079"/>
                  <a:gd name="connsiteY71" fmla="*/ 5252 h 10000"/>
                  <a:gd name="connsiteX72" fmla="*/ 9579 w 10079"/>
                  <a:gd name="connsiteY72" fmla="*/ 5324 h 10000"/>
                  <a:gd name="connsiteX73" fmla="*/ 9579 w 10079"/>
                  <a:gd name="connsiteY73" fmla="*/ 5324 h 10000"/>
                  <a:gd name="connsiteX74" fmla="*/ 9589 w 10079"/>
                  <a:gd name="connsiteY74" fmla="*/ 5468 h 10000"/>
                  <a:gd name="connsiteX75" fmla="*/ 9589 w 10079"/>
                  <a:gd name="connsiteY75" fmla="*/ 5612 h 10000"/>
                  <a:gd name="connsiteX76" fmla="*/ 9589 w 10079"/>
                  <a:gd name="connsiteY76" fmla="*/ 5756 h 10000"/>
                  <a:gd name="connsiteX77" fmla="*/ 9579 w 10079"/>
                  <a:gd name="connsiteY77" fmla="*/ 6115 h 10000"/>
                  <a:gd name="connsiteX78" fmla="*/ 9566 w 10079"/>
                  <a:gd name="connsiteY78" fmla="*/ 6187 h 10000"/>
                  <a:gd name="connsiteX79" fmla="*/ 9566 w 10079"/>
                  <a:gd name="connsiteY79" fmla="*/ 6259 h 10000"/>
                  <a:gd name="connsiteX80" fmla="*/ 9566 w 10079"/>
                  <a:gd name="connsiteY80" fmla="*/ 6259 h 10000"/>
                  <a:gd name="connsiteX81" fmla="*/ 9566 w 10079"/>
                  <a:gd name="connsiteY81" fmla="*/ 6259 h 10000"/>
                  <a:gd name="connsiteX82" fmla="*/ 9555 w 10079"/>
                  <a:gd name="connsiteY82" fmla="*/ 6259 h 10000"/>
                  <a:gd name="connsiteX83" fmla="*/ 9555 w 10079"/>
                  <a:gd name="connsiteY83" fmla="*/ 6259 h 10000"/>
                  <a:gd name="connsiteX84" fmla="*/ 9541 w 10079"/>
                  <a:gd name="connsiteY84" fmla="*/ 6259 h 10000"/>
                  <a:gd name="connsiteX85" fmla="*/ 9499 w 10079"/>
                  <a:gd name="connsiteY85" fmla="*/ 6331 h 10000"/>
                  <a:gd name="connsiteX86" fmla="*/ 9467 w 10079"/>
                  <a:gd name="connsiteY86" fmla="*/ 6331 h 10000"/>
                  <a:gd name="connsiteX87" fmla="*/ 9457 w 10079"/>
                  <a:gd name="connsiteY87" fmla="*/ 6331 h 10000"/>
                  <a:gd name="connsiteX88" fmla="*/ 9405 w 10079"/>
                  <a:gd name="connsiteY88" fmla="*/ 6331 h 10000"/>
                  <a:gd name="connsiteX89" fmla="*/ 9353 w 10079"/>
                  <a:gd name="connsiteY89" fmla="*/ 6331 h 10000"/>
                  <a:gd name="connsiteX90" fmla="*/ 9343 w 10079"/>
                  <a:gd name="connsiteY90" fmla="*/ 6331 h 10000"/>
                  <a:gd name="connsiteX91" fmla="*/ 9343 w 10079"/>
                  <a:gd name="connsiteY91" fmla="*/ 6331 h 10000"/>
                  <a:gd name="connsiteX92" fmla="*/ 9291 w 10079"/>
                  <a:gd name="connsiteY92" fmla="*/ 6403 h 10000"/>
                  <a:gd name="connsiteX93" fmla="*/ 9216 w 10079"/>
                  <a:gd name="connsiteY93" fmla="*/ 6403 h 10000"/>
                  <a:gd name="connsiteX94" fmla="*/ 9216 w 10079"/>
                  <a:gd name="connsiteY94" fmla="*/ 6403 h 10000"/>
                  <a:gd name="connsiteX95" fmla="*/ 9216 w 10079"/>
                  <a:gd name="connsiteY95" fmla="*/ 6403 h 10000"/>
                  <a:gd name="connsiteX96" fmla="*/ 9142 w 10079"/>
                  <a:gd name="connsiteY96" fmla="*/ 6475 h 10000"/>
                  <a:gd name="connsiteX97" fmla="*/ 9122 w 10079"/>
                  <a:gd name="connsiteY97" fmla="*/ 6475 h 10000"/>
                  <a:gd name="connsiteX98" fmla="*/ 9112 w 10079"/>
                  <a:gd name="connsiteY98" fmla="*/ 6475 h 10000"/>
                  <a:gd name="connsiteX99" fmla="*/ 9069 w 10079"/>
                  <a:gd name="connsiteY99" fmla="*/ 6475 h 10000"/>
                  <a:gd name="connsiteX100" fmla="*/ 9007 w 10079"/>
                  <a:gd name="connsiteY100" fmla="*/ 6475 h 10000"/>
                  <a:gd name="connsiteX101" fmla="*/ 8997 w 10079"/>
                  <a:gd name="connsiteY101" fmla="*/ 6475 h 10000"/>
                  <a:gd name="connsiteX102" fmla="*/ 8997 w 10079"/>
                  <a:gd name="connsiteY102" fmla="*/ 6475 h 10000"/>
                  <a:gd name="connsiteX103" fmla="*/ 8987 w 10079"/>
                  <a:gd name="connsiteY103" fmla="*/ 6475 h 10000"/>
                  <a:gd name="connsiteX104" fmla="*/ 8978 w 10079"/>
                  <a:gd name="connsiteY104" fmla="*/ 6546 h 10000"/>
                  <a:gd name="connsiteX105" fmla="*/ 8955 w 10079"/>
                  <a:gd name="connsiteY105" fmla="*/ 6546 h 10000"/>
                  <a:gd name="connsiteX106" fmla="*/ 8955 w 10079"/>
                  <a:gd name="connsiteY106" fmla="*/ 6546 h 10000"/>
                  <a:gd name="connsiteX107" fmla="*/ 8945 w 10079"/>
                  <a:gd name="connsiteY107" fmla="*/ 6546 h 10000"/>
                  <a:gd name="connsiteX108" fmla="*/ 8934 w 10079"/>
                  <a:gd name="connsiteY108" fmla="*/ 6546 h 10000"/>
                  <a:gd name="connsiteX109" fmla="*/ 8914 w 10079"/>
                  <a:gd name="connsiteY109" fmla="*/ 6546 h 10000"/>
                  <a:gd name="connsiteX110" fmla="*/ 8892 w 10079"/>
                  <a:gd name="connsiteY110" fmla="*/ 6546 h 10000"/>
                  <a:gd name="connsiteX111" fmla="*/ 8882 w 10079"/>
                  <a:gd name="connsiteY111" fmla="*/ 6546 h 10000"/>
                  <a:gd name="connsiteX112" fmla="*/ 8852 w 10079"/>
                  <a:gd name="connsiteY112" fmla="*/ 6546 h 10000"/>
                  <a:gd name="connsiteX113" fmla="*/ 8840 w 10079"/>
                  <a:gd name="connsiteY113" fmla="*/ 6546 h 10000"/>
                  <a:gd name="connsiteX114" fmla="*/ 8809 w 10079"/>
                  <a:gd name="connsiteY114" fmla="*/ 6546 h 10000"/>
                  <a:gd name="connsiteX115" fmla="*/ 8797 w 10079"/>
                  <a:gd name="connsiteY115" fmla="*/ 6619 h 10000"/>
                  <a:gd name="connsiteX116" fmla="*/ 8788 w 10079"/>
                  <a:gd name="connsiteY116" fmla="*/ 6619 h 10000"/>
                  <a:gd name="connsiteX117" fmla="*/ 8663 w 10079"/>
                  <a:gd name="connsiteY117" fmla="*/ 6619 h 10000"/>
                  <a:gd name="connsiteX118" fmla="*/ 8620 w 10079"/>
                  <a:gd name="connsiteY118" fmla="*/ 6691 h 10000"/>
                  <a:gd name="connsiteX119" fmla="*/ 8546 w 10079"/>
                  <a:gd name="connsiteY119" fmla="*/ 6691 h 10000"/>
                  <a:gd name="connsiteX120" fmla="*/ 8460 w 10079"/>
                  <a:gd name="connsiteY120" fmla="*/ 6691 h 10000"/>
                  <a:gd name="connsiteX121" fmla="*/ 8460 w 10079"/>
                  <a:gd name="connsiteY121" fmla="*/ 6907 h 10000"/>
                  <a:gd name="connsiteX122" fmla="*/ 8364 w 10079"/>
                  <a:gd name="connsiteY122" fmla="*/ 6907 h 10000"/>
                  <a:gd name="connsiteX123" fmla="*/ 8364 w 10079"/>
                  <a:gd name="connsiteY123" fmla="*/ 6907 h 10000"/>
                  <a:gd name="connsiteX124" fmla="*/ 8218 w 10079"/>
                  <a:gd name="connsiteY124" fmla="*/ 6979 h 10000"/>
                  <a:gd name="connsiteX125" fmla="*/ 8175 w 10079"/>
                  <a:gd name="connsiteY125" fmla="*/ 6979 h 10000"/>
                  <a:gd name="connsiteX126" fmla="*/ 8072 w 10079"/>
                  <a:gd name="connsiteY126" fmla="*/ 7050 h 10000"/>
                  <a:gd name="connsiteX127" fmla="*/ 7956 w 10079"/>
                  <a:gd name="connsiteY127" fmla="*/ 7050 h 10000"/>
                  <a:gd name="connsiteX128" fmla="*/ 7893 w 10079"/>
                  <a:gd name="connsiteY128" fmla="*/ 7123 h 10000"/>
                  <a:gd name="connsiteX129" fmla="*/ 7821 w 10079"/>
                  <a:gd name="connsiteY129" fmla="*/ 7194 h 10000"/>
                  <a:gd name="connsiteX130" fmla="*/ 7811 w 10079"/>
                  <a:gd name="connsiteY130" fmla="*/ 7194 h 10000"/>
                  <a:gd name="connsiteX131" fmla="*/ 7738 w 10079"/>
                  <a:gd name="connsiteY131" fmla="*/ 7194 h 10000"/>
                  <a:gd name="connsiteX132" fmla="*/ 7537 w 10079"/>
                  <a:gd name="connsiteY132" fmla="*/ 7267 h 10000"/>
                  <a:gd name="connsiteX133" fmla="*/ 7388 w 10079"/>
                  <a:gd name="connsiteY133" fmla="*/ 7411 h 10000"/>
                  <a:gd name="connsiteX134" fmla="*/ 7293 w 10079"/>
                  <a:gd name="connsiteY134" fmla="*/ 7411 h 10000"/>
                  <a:gd name="connsiteX135" fmla="*/ 7273 w 10079"/>
                  <a:gd name="connsiteY135" fmla="*/ 7411 h 10000"/>
                  <a:gd name="connsiteX136" fmla="*/ 7252 w 10079"/>
                  <a:gd name="connsiteY136" fmla="*/ 7482 h 10000"/>
                  <a:gd name="connsiteX137" fmla="*/ 7242 w 10079"/>
                  <a:gd name="connsiteY137" fmla="*/ 7482 h 10000"/>
                  <a:gd name="connsiteX138" fmla="*/ 7211 w 10079"/>
                  <a:gd name="connsiteY138" fmla="*/ 7482 h 10000"/>
                  <a:gd name="connsiteX139" fmla="*/ 7200 w 10079"/>
                  <a:gd name="connsiteY139" fmla="*/ 7482 h 10000"/>
                  <a:gd name="connsiteX140" fmla="*/ 7000 w 10079"/>
                  <a:gd name="connsiteY140" fmla="*/ 7554 h 10000"/>
                  <a:gd name="connsiteX141" fmla="*/ 7000 w 10079"/>
                  <a:gd name="connsiteY141" fmla="*/ 7554 h 10000"/>
                  <a:gd name="connsiteX142" fmla="*/ 6863 w 10079"/>
                  <a:gd name="connsiteY142" fmla="*/ 7554 h 10000"/>
                  <a:gd name="connsiteX143" fmla="*/ 6853 w 10079"/>
                  <a:gd name="connsiteY143" fmla="*/ 7554 h 10000"/>
                  <a:gd name="connsiteX144" fmla="*/ 6822 w 10079"/>
                  <a:gd name="connsiteY144" fmla="*/ 7627 h 10000"/>
                  <a:gd name="connsiteX145" fmla="*/ 6790 w 10079"/>
                  <a:gd name="connsiteY145" fmla="*/ 7627 h 10000"/>
                  <a:gd name="connsiteX146" fmla="*/ 6759 w 10079"/>
                  <a:gd name="connsiteY146" fmla="*/ 7627 h 10000"/>
                  <a:gd name="connsiteX147" fmla="*/ 6749 w 10079"/>
                  <a:gd name="connsiteY147" fmla="*/ 7627 h 10000"/>
                  <a:gd name="connsiteX148" fmla="*/ 6636 w 10079"/>
                  <a:gd name="connsiteY148" fmla="*/ 7698 h 10000"/>
                  <a:gd name="connsiteX149" fmla="*/ 6560 w 10079"/>
                  <a:gd name="connsiteY149" fmla="*/ 7698 h 10000"/>
                  <a:gd name="connsiteX150" fmla="*/ 6528 w 10079"/>
                  <a:gd name="connsiteY150" fmla="*/ 7698 h 10000"/>
                  <a:gd name="connsiteX151" fmla="*/ 6467 w 10079"/>
                  <a:gd name="connsiteY151" fmla="*/ 7771 h 10000"/>
                  <a:gd name="connsiteX152" fmla="*/ 6435 w 10079"/>
                  <a:gd name="connsiteY152" fmla="*/ 7771 h 10000"/>
                  <a:gd name="connsiteX153" fmla="*/ 6338 w 10079"/>
                  <a:gd name="connsiteY153" fmla="*/ 7771 h 10000"/>
                  <a:gd name="connsiteX154" fmla="*/ 6295 w 10079"/>
                  <a:gd name="connsiteY154" fmla="*/ 7842 h 10000"/>
                  <a:gd name="connsiteX155" fmla="*/ 6243 w 10079"/>
                  <a:gd name="connsiteY155" fmla="*/ 7842 h 10000"/>
                  <a:gd name="connsiteX156" fmla="*/ 6191 w 10079"/>
                  <a:gd name="connsiteY156" fmla="*/ 7842 h 10000"/>
                  <a:gd name="connsiteX157" fmla="*/ 6159 w 10079"/>
                  <a:gd name="connsiteY157" fmla="*/ 7842 h 10000"/>
                  <a:gd name="connsiteX158" fmla="*/ 6055 w 10079"/>
                  <a:gd name="connsiteY158" fmla="*/ 7914 h 10000"/>
                  <a:gd name="connsiteX159" fmla="*/ 5992 w 10079"/>
                  <a:gd name="connsiteY159" fmla="*/ 7914 h 10000"/>
                  <a:gd name="connsiteX160" fmla="*/ 5843 w 10079"/>
                  <a:gd name="connsiteY160" fmla="*/ 7986 h 10000"/>
                  <a:gd name="connsiteX161" fmla="*/ 5834 w 10079"/>
                  <a:gd name="connsiteY161" fmla="*/ 7986 h 10000"/>
                  <a:gd name="connsiteX162" fmla="*/ 5802 w 10079"/>
                  <a:gd name="connsiteY162" fmla="*/ 7986 h 10000"/>
                  <a:gd name="connsiteX163" fmla="*/ 5647 w 10079"/>
                  <a:gd name="connsiteY163" fmla="*/ 8058 h 10000"/>
                  <a:gd name="connsiteX164" fmla="*/ 5564 w 10079"/>
                  <a:gd name="connsiteY164" fmla="*/ 8130 h 10000"/>
                  <a:gd name="connsiteX165" fmla="*/ 5522 w 10079"/>
                  <a:gd name="connsiteY165" fmla="*/ 8130 h 10000"/>
                  <a:gd name="connsiteX166" fmla="*/ 5476 w 10079"/>
                  <a:gd name="connsiteY166" fmla="*/ 8130 h 10000"/>
                  <a:gd name="connsiteX167" fmla="*/ 5447 w 10079"/>
                  <a:gd name="connsiteY167" fmla="*/ 8202 h 10000"/>
                  <a:gd name="connsiteX168" fmla="*/ 5333 w 10079"/>
                  <a:gd name="connsiteY168" fmla="*/ 8202 h 10000"/>
                  <a:gd name="connsiteX169" fmla="*/ 5312 w 10079"/>
                  <a:gd name="connsiteY169" fmla="*/ 8202 h 10000"/>
                  <a:gd name="connsiteX170" fmla="*/ 5285 w 10079"/>
                  <a:gd name="connsiteY170" fmla="*/ 8202 h 10000"/>
                  <a:gd name="connsiteX171" fmla="*/ 5275 w 10079"/>
                  <a:gd name="connsiteY171" fmla="*/ 8202 h 10000"/>
                  <a:gd name="connsiteX172" fmla="*/ 5236 w 10079"/>
                  <a:gd name="connsiteY172" fmla="*/ 8274 h 10000"/>
                  <a:gd name="connsiteX173" fmla="*/ 5183 w 10079"/>
                  <a:gd name="connsiteY173" fmla="*/ 8274 h 10000"/>
                  <a:gd name="connsiteX174" fmla="*/ 5024 w 10079"/>
                  <a:gd name="connsiteY174" fmla="*/ 8346 h 10000"/>
                  <a:gd name="connsiteX175" fmla="*/ 5014 w 10079"/>
                  <a:gd name="connsiteY175" fmla="*/ 8346 h 10000"/>
                  <a:gd name="connsiteX176" fmla="*/ 5014 w 10079"/>
                  <a:gd name="connsiteY176" fmla="*/ 8346 h 10000"/>
                  <a:gd name="connsiteX177" fmla="*/ 5003 w 10079"/>
                  <a:gd name="connsiteY177" fmla="*/ 8346 h 10000"/>
                  <a:gd name="connsiteX178" fmla="*/ 5003 w 10079"/>
                  <a:gd name="connsiteY178" fmla="*/ 8417 h 10000"/>
                  <a:gd name="connsiteX179" fmla="*/ 4930 w 10079"/>
                  <a:gd name="connsiteY179" fmla="*/ 8417 h 10000"/>
                  <a:gd name="connsiteX180" fmla="*/ 4836 w 10079"/>
                  <a:gd name="connsiteY180" fmla="*/ 8417 h 10000"/>
                  <a:gd name="connsiteX181" fmla="*/ 4773 w 10079"/>
                  <a:gd name="connsiteY181" fmla="*/ 8490 h 10000"/>
                  <a:gd name="connsiteX182" fmla="*/ 4689 w 10079"/>
                  <a:gd name="connsiteY182" fmla="*/ 8490 h 10000"/>
                  <a:gd name="connsiteX183" fmla="*/ 4617 w 10079"/>
                  <a:gd name="connsiteY183" fmla="*/ 8490 h 10000"/>
                  <a:gd name="connsiteX184" fmla="*/ 4479 w 10079"/>
                  <a:gd name="connsiteY184" fmla="*/ 8561 h 10000"/>
                  <a:gd name="connsiteX185" fmla="*/ 4333 w 10079"/>
                  <a:gd name="connsiteY185" fmla="*/ 8634 h 10000"/>
                  <a:gd name="connsiteX186" fmla="*/ 4293 w 10079"/>
                  <a:gd name="connsiteY186" fmla="*/ 8634 h 10000"/>
                  <a:gd name="connsiteX187" fmla="*/ 4250 w 10079"/>
                  <a:gd name="connsiteY187" fmla="*/ 8634 h 10000"/>
                  <a:gd name="connsiteX188" fmla="*/ 4162 w 10079"/>
                  <a:gd name="connsiteY188" fmla="*/ 8705 h 10000"/>
                  <a:gd name="connsiteX189" fmla="*/ 4016 w 10079"/>
                  <a:gd name="connsiteY189" fmla="*/ 8705 h 10000"/>
                  <a:gd name="connsiteX190" fmla="*/ 3984 w 10079"/>
                  <a:gd name="connsiteY190" fmla="*/ 8705 h 10000"/>
                  <a:gd name="connsiteX191" fmla="*/ 3879 w 10079"/>
                  <a:gd name="connsiteY191" fmla="*/ 8778 h 10000"/>
                  <a:gd name="connsiteX192" fmla="*/ 3879 w 10079"/>
                  <a:gd name="connsiteY192" fmla="*/ 8778 h 10000"/>
                  <a:gd name="connsiteX193" fmla="*/ 3849 w 10079"/>
                  <a:gd name="connsiteY193" fmla="*/ 8778 h 10000"/>
                  <a:gd name="connsiteX194" fmla="*/ 3827 w 10079"/>
                  <a:gd name="connsiteY194" fmla="*/ 8778 h 10000"/>
                  <a:gd name="connsiteX195" fmla="*/ 3774 w 10079"/>
                  <a:gd name="connsiteY195" fmla="*/ 8778 h 10000"/>
                  <a:gd name="connsiteX196" fmla="*/ 3754 w 10079"/>
                  <a:gd name="connsiteY196" fmla="*/ 8778 h 10000"/>
                  <a:gd name="connsiteX197" fmla="*/ 3754 w 10079"/>
                  <a:gd name="connsiteY197" fmla="*/ 8849 h 10000"/>
                  <a:gd name="connsiteX198" fmla="*/ 3744 w 10079"/>
                  <a:gd name="connsiteY198" fmla="*/ 8849 h 10000"/>
                  <a:gd name="connsiteX199" fmla="*/ 3702 w 10079"/>
                  <a:gd name="connsiteY199" fmla="*/ 8849 h 10000"/>
                  <a:gd name="connsiteX200" fmla="*/ 3661 w 10079"/>
                  <a:gd name="connsiteY200" fmla="*/ 8849 h 10000"/>
                  <a:gd name="connsiteX201" fmla="*/ 3650 w 10079"/>
                  <a:gd name="connsiteY201" fmla="*/ 8849 h 10000"/>
                  <a:gd name="connsiteX202" fmla="*/ 3597 w 10079"/>
                  <a:gd name="connsiteY202" fmla="*/ 8849 h 10000"/>
                  <a:gd name="connsiteX203" fmla="*/ 3493 w 10079"/>
                  <a:gd name="connsiteY203" fmla="*/ 8921 h 10000"/>
                  <a:gd name="connsiteX204" fmla="*/ 3481 w 10079"/>
                  <a:gd name="connsiteY204" fmla="*/ 8921 h 10000"/>
                  <a:gd name="connsiteX205" fmla="*/ 3397 w 10079"/>
                  <a:gd name="connsiteY205" fmla="*/ 8921 h 10000"/>
                  <a:gd name="connsiteX206" fmla="*/ 3335 w 10079"/>
                  <a:gd name="connsiteY206" fmla="*/ 8993 h 10000"/>
                  <a:gd name="connsiteX207" fmla="*/ 3079 w 10079"/>
                  <a:gd name="connsiteY207" fmla="*/ 9065 h 10000"/>
                  <a:gd name="connsiteX208" fmla="*/ 3049 w 10079"/>
                  <a:gd name="connsiteY208" fmla="*/ 9065 h 10000"/>
                  <a:gd name="connsiteX209" fmla="*/ 3039 w 10079"/>
                  <a:gd name="connsiteY209" fmla="*/ 9065 h 10000"/>
                  <a:gd name="connsiteX210" fmla="*/ 2998 w 10079"/>
                  <a:gd name="connsiteY210" fmla="*/ 9065 h 10000"/>
                  <a:gd name="connsiteX211" fmla="*/ 2966 w 10079"/>
                  <a:gd name="connsiteY211" fmla="*/ 9137 h 10000"/>
                  <a:gd name="connsiteX212" fmla="*/ 2796 w 10079"/>
                  <a:gd name="connsiteY212" fmla="*/ 9209 h 10000"/>
                  <a:gd name="connsiteX213" fmla="*/ 2786 w 10079"/>
                  <a:gd name="connsiteY213" fmla="*/ 9209 h 10000"/>
                  <a:gd name="connsiteX214" fmla="*/ 2662 w 10079"/>
                  <a:gd name="connsiteY214" fmla="*/ 9209 h 10000"/>
                  <a:gd name="connsiteX215" fmla="*/ 2506 w 10079"/>
                  <a:gd name="connsiteY215" fmla="*/ 9281 h 10000"/>
                  <a:gd name="connsiteX216" fmla="*/ 2253 w 10079"/>
                  <a:gd name="connsiteY216" fmla="*/ 9353 h 10000"/>
                  <a:gd name="connsiteX217" fmla="*/ 2137 w 10079"/>
                  <a:gd name="connsiteY217" fmla="*/ 9424 h 10000"/>
                  <a:gd name="connsiteX218" fmla="*/ 2127 w 10079"/>
                  <a:gd name="connsiteY218" fmla="*/ 9424 h 10000"/>
                  <a:gd name="connsiteX219" fmla="*/ 2040 w 10079"/>
                  <a:gd name="connsiteY219" fmla="*/ 9424 h 10000"/>
                  <a:gd name="connsiteX220" fmla="*/ 1987 w 10079"/>
                  <a:gd name="connsiteY220" fmla="*/ 9424 h 10000"/>
                  <a:gd name="connsiteX221" fmla="*/ 1956 w 10079"/>
                  <a:gd name="connsiteY221" fmla="*/ 9497 h 10000"/>
                  <a:gd name="connsiteX222" fmla="*/ 1936 w 10079"/>
                  <a:gd name="connsiteY222" fmla="*/ 9497 h 10000"/>
                  <a:gd name="connsiteX223" fmla="*/ 1905 w 10079"/>
                  <a:gd name="connsiteY223" fmla="*/ 9497 h 10000"/>
                  <a:gd name="connsiteX224" fmla="*/ 1895 w 10079"/>
                  <a:gd name="connsiteY224" fmla="*/ 9497 h 10000"/>
                  <a:gd name="connsiteX225" fmla="*/ 1863 w 10079"/>
                  <a:gd name="connsiteY225" fmla="*/ 9497 h 10000"/>
                  <a:gd name="connsiteX226" fmla="*/ 1852 w 10079"/>
                  <a:gd name="connsiteY226" fmla="*/ 9497 h 10000"/>
                  <a:gd name="connsiteX227" fmla="*/ 1841 w 10079"/>
                  <a:gd name="connsiteY227" fmla="*/ 9497 h 10000"/>
                  <a:gd name="connsiteX228" fmla="*/ 1810 w 10079"/>
                  <a:gd name="connsiteY228" fmla="*/ 9497 h 10000"/>
                  <a:gd name="connsiteX229" fmla="*/ 1800 w 10079"/>
                  <a:gd name="connsiteY229" fmla="*/ 9497 h 10000"/>
                  <a:gd name="connsiteX230" fmla="*/ 1766 w 10079"/>
                  <a:gd name="connsiteY230" fmla="*/ 9568 h 10000"/>
                  <a:gd name="connsiteX231" fmla="*/ 1756 w 10079"/>
                  <a:gd name="connsiteY231" fmla="*/ 9568 h 10000"/>
                  <a:gd name="connsiteX232" fmla="*/ 1756 w 10079"/>
                  <a:gd name="connsiteY232" fmla="*/ 9568 h 10000"/>
                  <a:gd name="connsiteX233" fmla="*/ 1716 w 10079"/>
                  <a:gd name="connsiteY233" fmla="*/ 9568 h 10000"/>
                  <a:gd name="connsiteX234" fmla="*/ 1704 w 10079"/>
                  <a:gd name="connsiteY234" fmla="*/ 9568 h 10000"/>
                  <a:gd name="connsiteX235" fmla="*/ 1673 w 10079"/>
                  <a:gd name="connsiteY235" fmla="*/ 9568 h 10000"/>
                  <a:gd name="connsiteX236" fmla="*/ 1631 w 10079"/>
                  <a:gd name="connsiteY236" fmla="*/ 9568 h 10000"/>
                  <a:gd name="connsiteX237" fmla="*/ 1600 w 10079"/>
                  <a:gd name="connsiteY237" fmla="*/ 9568 h 10000"/>
                  <a:gd name="connsiteX238" fmla="*/ 1550 w 10079"/>
                  <a:gd name="connsiteY238" fmla="*/ 9641 h 10000"/>
                  <a:gd name="connsiteX239" fmla="*/ 1444 w 10079"/>
                  <a:gd name="connsiteY239" fmla="*/ 9641 h 10000"/>
                  <a:gd name="connsiteX240" fmla="*/ 1424 w 10079"/>
                  <a:gd name="connsiteY240" fmla="*/ 9641 h 10000"/>
                  <a:gd name="connsiteX241" fmla="*/ 1360 w 10079"/>
                  <a:gd name="connsiteY241" fmla="*/ 9641 h 10000"/>
                  <a:gd name="connsiteX242" fmla="*/ 1287 w 10079"/>
                  <a:gd name="connsiteY242" fmla="*/ 9641 h 10000"/>
                  <a:gd name="connsiteX243" fmla="*/ 1161 w 10079"/>
                  <a:gd name="connsiteY243" fmla="*/ 9641 h 10000"/>
                  <a:gd name="connsiteX244" fmla="*/ 1087 w 10079"/>
                  <a:gd name="connsiteY244" fmla="*/ 9641 h 10000"/>
                  <a:gd name="connsiteX245" fmla="*/ 1054 w 10079"/>
                  <a:gd name="connsiteY245" fmla="*/ 9641 h 10000"/>
                  <a:gd name="connsiteX246" fmla="*/ 1008 w 10079"/>
                  <a:gd name="connsiteY246" fmla="*/ 9641 h 10000"/>
                  <a:gd name="connsiteX247" fmla="*/ 935 w 10079"/>
                  <a:gd name="connsiteY247" fmla="*/ 9712 h 10000"/>
                  <a:gd name="connsiteX248" fmla="*/ 792 w 10079"/>
                  <a:gd name="connsiteY248" fmla="*/ 9712 h 10000"/>
                  <a:gd name="connsiteX249" fmla="*/ 770 w 10079"/>
                  <a:gd name="connsiteY249" fmla="*/ 9784 h 10000"/>
                  <a:gd name="connsiteX250" fmla="*/ 673 w 10079"/>
                  <a:gd name="connsiteY250" fmla="*/ 9784 h 10000"/>
                  <a:gd name="connsiteX251" fmla="*/ 499 w 10079"/>
                  <a:gd name="connsiteY251" fmla="*/ 9856 h 10000"/>
                  <a:gd name="connsiteX252" fmla="*/ 381 w 10079"/>
                  <a:gd name="connsiteY252" fmla="*/ 9856 h 10000"/>
                  <a:gd name="connsiteX253" fmla="*/ 268 w 10079"/>
                  <a:gd name="connsiteY253" fmla="*/ 9928 h 10000"/>
                  <a:gd name="connsiteX254" fmla="*/ 89 w 10079"/>
                  <a:gd name="connsiteY254" fmla="*/ 10000 h 10000"/>
                  <a:gd name="connsiteX255" fmla="*/ 0 w 10079"/>
                  <a:gd name="connsiteY255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9 w 10079"/>
                  <a:gd name="connsiteY12" fmla="*/ 575 h 10000"/>
                  <a:gd name="connsiteX13" fmla="*/ 10059 w 10079"/>
                  <a:gd name="connsiteY13" fmla="*/ 648 h 10000"/>
                  <a:gd name="connsiteX14" fmla="*/ 10069 w 10079"/>
                  <a:gd name="connsiteY14" fmla="*/ 648 h 10000"/>
                  <a:gd name="connsiteX15" fmla="*/ 10079 w 10079"/>
                  <a:gd name="connsiteY15" fmla="*/ 719 h 10000"/>
                  <a:gd name="connsiteX16" fmla="*/ 10079 w 10079"/>
                  <a:gd name="connsiteY16" fmla="*/ 719 h 10000"/>
                  <a:gd name="connsiteX17" fmla="*/ 10069 w 10079"/>
                  <a:gd name="connsiteY17" fmla="*/ 792 h 10000"/>
                  <a:gd name="connsiteX18" fmla="*/ 10059 w 10079"/>
                  <a:gd name="connsiteY18" fmla="*/ 792 h 10000"/>
                  <a:gd name="connsiteX19" fmla="*/ 10050 w 10079"/>
                  <a:gd name="connsiteY19" fmla="*/ 863 h 10000"/>
                  <a:gd name="connsiteX20" fmla="*/ 10038 w 10079"/>
                  <a:gd name="connsiteY20" fmla="*/ 863 h 10000"/>
                  <a:gd name="connsiteX21" fmla="*/ 10038 w 10079"/>
                  <a:gd name="connsiteY21" fmla="*/ 935 h 10000"/>
                  <a:gd name="connsiteX22" fmla="*/ 10038 w 10079"/>
                  <a:gd name="connsiteY22" fmla="*/ 1007 h 10000"/>
                  <a:gd name="connsiteX23" fmla="*/ 9987 w 10079"/>
                  <a:gd name="connsiteY23" fmla="*/ 1223 h 10000"/>
                  <a:gd name="connsiteX24" fmla="*/ 9965 w 10079"/>
                  <a:gd name="connsiteY24" fmla="*/ 1367 h 10000"/>
                  <a:gd name="connsiteX25" fmla="*/ 9901 w 10079"/>
                  <a:gd name="connsiteY25" fmla="*/ 1726 h 10000"/>
                  <a:gd name="connsiteX26" fmla="*/ 9889 w 10079"/>
                  <a:gd name="connsiteY26" fmla="*/ 1799 h 10000"/>
                  <a:gd name="connsiteX27" fmla="*/ 9889 w 10079"/>
                  <a:gd name="connsiteY27" fmla="*/ 1799 h 10000"/>
                  <a:gd name="connsiteX28" fmla="*/ 9889 w 10079"/>
                  <a:gd name="connsiteY28" fmla="*/ 1870 h 10000"/>
                  <a:gd name="connsiteX29" fmla="*/ 9889 w 10079"/>
                  <a:gd name="connsiteY29" fmla="*/ 2014 h 10000"/>
                  <a:gd name="connsiteX30" fmla="*/ 9889 w 10079"/>
                  <a:gd name="connsiteY30" fmla="*/ 2086 h 10000"/>
                  <a:gd name="connsiteX31" fmla="*/ 9889 w 10079"/>
                  <a:gd name="connsiteY31" fmla="*/ 2158 h 10000"/>
                  <a:gd name="connsiteX32" fmla="*/ 9889 w 10079"/>
                  <a:gd name="connsiteY32" fmla="*/ 2230 h 10000"/>
                  <a:gd name="connsiteX33" fmla="*/ 9889 w 10079"/>
                  <a:gd name="connsiteY33" fmla="*/ 2374 h 10000"/>
                  <a:gd name="connsiteX34" fmla="*/ 9889 w 10079"/>
                  <a:gd name="connsiteY34" fmla="*/ 2374 h 10000"/>
                  <a:gd name="connsiteX35" fmla="*/ 9889 w 10079"/>
                  <a:gd name="connsiteY35" fmla="*/ 2445 h 10000"/>
                  <a:gd name="connsiteX36" fmla="*/ 9879 w 10079"/>
                  <a:gd name="connsiteY36" fmla="*/ 2518 h 10000"/>
                  <a:gd name="connsiteX37" fmla="*/ 9879 w 10079"/>
                  <a:gd name="connsiteY37" fmla="*/ 2518 h 10000"/>
                  <a:gd name="connsiteX38" fmla="*/ 9869 w 10079"/>
                  <a:gd name="connsiteY38" fmla="*/ 2590 h 10000"/>
                  <a:gd name="connsiteX39" fmla="*/ 9860 w 10079"/>
                  <a:gd name="connsiteY39" fmla="*/ 2734 h 10000"/>
                  <a:gd name="connsiteX40" fmla="*/ 9850 w 10079"/>
                  <a:gd name="connsiteY40" fmla="*/ 2805 h 10000"/>
                  <a:gd name="connsiteX41" fmla="*/ 9838 w 10079"/>
                  <a:gd name="connsiteY41" fmla="*/ 2805 h 10000"/>
                  <a:gd name="connsiteX42" fmla="*/ 9827 w 10079"/>
                  <a:gd name="connsiteY42" fmla="*/ 2878 h 10000"/>
                  <a:gd name="connsiteX43" fmla="*/ 9817 w 10079"/>
                  <a:gd name="connsiteY43" fmla="*/ 2878 h 10000"/>
                  <a:gd name="connsiteX44" fmla="*/ 9787 w 10079"/>
                  <a:gd name="connsiteY44" fmla="*/ 2949 h 10000"/>
                  <a:gd name="connsiteX45" fmla="*/ 9764 w 10079"/>
                  <a:gd name="connsiteY45" fmla="*/ 3022 h 10000"/>
                  <a:gd name="connsiteX46" fmla="*/ 9743 w 10079"/>
                  <a:gd name="connsiteY46" fmla="*/ 3093 h 10000"/>
                  <a:gd name="connsiteX47" fmla="*/ 9743 w 10079"/>
                  <a:gd name="connsiteY47" fmla="*/ 3166 h 10000"/>
                  <a:gd name="connsiteX48" fmla="*/ 9743 w 10079"/>
                  <a:gd name="connsiteY48" fmla="*/ 3166 h 10000"/>
                  <a:gd name="connsiteX49" fmla="*/ 9734 w 10079"/>
                  <a:gd name="connsiteY49" fmla="*/ 3237 h 10000"/>
                  <a:gd name="connsiteX50" fmla="*/ 9734 w 10079"/>
                  <a:gd name="connsiteY50" fmla="*/ 3309 h 10000"/>
                  <a:gd name="connsiteX51" fmla="*/ 9724 w 10079"/>
                  <a:gd name="connsiteY51" fmla="*/ 3309 h 10000"/>
                  <a:gd name="connsiteX52" fmla="*/ 9724 w 10079"/>
                  <a:gd name="connsiteY52" fmla="*/ 3381 h 10000"/>
                  <a:gd name="connsiteX53" fmla="*/ 9724 w 10079"/>
                  <a:gd name="connsiteY53" fmla="*/ 3454 h 10000"/>
                  <a:gd name="connsiteX54" fmla="*/ 9724 w 10079"/>
                  <a:gd name="connsiteY54" fmla="*/ 3454 h 10000"/>
                  <a:gd name="connsiteX55" fmla="*/ 9703 w 10079"/>
                  <a:gd name="connsiteY55" fmla="*/ 3669 h 10000"/>
                  <a:gd name="connsiteX56" fmla="*/ 9703 w 10079"/>
                  <a:gd name="connsiteY56" fmla="*/ 3812 h 10000"/>
                  <a:gd name="connsiteX57" fmla="*/ 9692 w 10079"/>
                  <a:gd name="connsiteY57" fmla="*/ 3956 h 10000"/>
                  <a:gd name="connsiteX58" fmla="*/ 9682 w 10079"/>
                  <a:gd name="connsiteY58" fmla="*/ 4100 h 10000"/>
                  <a:gd name="connsiteX59" fmla="*/ 9682 w 10079"/>
                  <a:gd name="connsiteY59" fmla="*/ 4100 h 10000"/>
                  <a:gd name="connsiteX60" fmla="*/ 9682 w 10079"/>
                  <a:gd name="connsiteY60" fmla="*/ 4100 h 10000"/>
                  <a:gd name="connsiteX61" fmla="*/ 9673 w 10079"/>
                  <a:gd name="connsiteY61" fmla="*/ 4244 h 10000"/>
                  <a:gd name="connsiteX62" fmla="*/ 9651 w 10079"/>
                  <a:gd name="connsiteY62" fmla="*/ 4388 h 10000"/>
                  <a:gd name="connsiteX63" fmla="*/ 9629 w 10079"/>
                  <a:gd name="connsiteY63" fmla="*/ 4532 h 10000"/>
                  <a:gd name="connsiteX64" fmla="*/ 9629 w 10079"/>
                  <a:gd name="connsiteY64" fmla="*/ 4605 h 10000"/>
                  <a:gd name="connsiteX65" fmla="*/ 9629 w 10079"/>
                  <a:gd name="connsiteY65" fmla="*/ 4605 h 10000"/>
                  <a:gd name="connsiteX66" fmla="*/ 9619 w 10079"/>
                  <a:gd name="connsiteY66" fmla="*/ 4675 h 10000"/>
                  <a:gd name="connsiteX67" fmla="*/ 9619 w 10079"/>
                  <a:gd name="connsiteY67" fmla="*/ 4675 h 10000"/>
                  <a:gd name="connsiteX68" fmla="*/ 9619 w 10079"/>
                  <a:gd name="connsiteY68" fmla="*/ 4749 h 10000"/>
                  <a:gd name="connsiteX69" fmla="*/ 9599 w 10079"/>
                  <a:gd name="connsiteY69" fmla="*/ 4963 h 10000"/>
                  <a:gd name="connsiteX70" fmla="*/ 9579 w 10079"/>
                  <a:gd name="connsiteY70" fmla="*/ 5252 h 10000"/>
                  <a:gd name="connsiteX71" fmla="*/ 9579 w 10079"/>
                  <a:gd name="connsiteY71" fmla="*/ 5324 h 10000"/>
                  <a:gd name="connsiteX72" fmla="*/ 9579 w 10079"/>
                  <a:gd name="connsiteY72" fmla="*/ 5324 h 10000"/>
                  <a:gd name="connsiteX73" fmla="*/ 9589 w 10079"/>
                  <a:gd name="connsiteY73" fmla="*/ 5468 h 10000"/>
                  <a:gd name="connsiteX74" fmla="*/ 9589 w 10079"/>
                  <a:gd name="connsiteY74" fmla="*/ 5612 h 10000"/>
                  <a:gd name="connsiteX75" fmla="*/ 9589 w 10079"/>
                  <a:gd name="connsiteY75" fmla="*/ 5756 h 10000"/>
                  <a:gd name="connsiteX76" fmla="*/ 9579 w 10079"/>
                  <a:gd name="connsiteY76" fmla="*/ 6115 h 10000"/>
                  <a:gd name="connsiteX77" fmla="*/ 9566 w 10079"/>
                  <a:gd name="connsiteY77" fmla="*/ 6187 h 10000"/>
                  <a:gd name="connsiteX78" fmla="*/ 9566 w 10079"/>
                  <a:gd name="connsiteY78" fmla="*/ 6259 h 10000"/>
                  <a:gd name="connsiteX79" fmla="*/ 9566 w 10079"/>
                  <a:gd name="connsiteY79" fmla="*/ 6259 h 10000"/>
                  <a:gd name="connsiteX80" fmla="*/ 9566 w 10079"/>
                  <a:gd name="connsiteY80" fmla="*/ 6259 h 10000"/>
                  <a:gd name="connsiteX81" fmla="*/ 9555 w 10079"/>
                  <a:gd name="connsiteY81" fmla="*/ 6259 h 10000"/>
                  <a:gd name="connsiteX82" fmla="*/ 9555 w 10079"/>
                  <a:gd name="connsiteY82" fmla="*/ 6259 h 10000"/>
                  <a:gd name="connsiteX83" fmla="*/ 9541 w 10079"/>
                  <a:gd name="connsiteY83" fmla="*/ 6259 h 10000"/>
                  <a:gd name="connsiteX84" fmla="*/ 9499 w 10079"/>
                  <a:gd name="connsiteY84" fmla="*/ 6331 h 10000"/>
                  <a:gd name="connsiteX85" fmla="*/ 9467 w 10079"/>
                  <a:gd name="connsiteY85" fmla="*/ 6331 h 10000"/>
                  <a:gd name="connsiteX86" fmla="*/ 9457 w 10079"/>
                  <a:gd name="connsiteY86" fmla="*/ 6331 h 10000"/>
                  <a:gd name="connsiteX87" fmla="*/ 9405 w 10079"/>
                  <a:gd name="connsiteY87" fmla="*/ 6331 h 10000"/>
                  <a:gd name="connsiteX88" fmla="*/ 9353 w 10079"/>
                  <a:gd name="connsiteY88" fmla="*/ 6331 h 10000"/>
                  <a:gd name="connsiteX89" fmla="*/ 9343 w 10079"/>
                  <a:gd name="connsiteY89" fmla="*/ 6331 h 10000"/>
                  <a:gd name="connsiteX90" fmla="*/ 9343 w 10079"/>
                  <a:gd name="connsiteY90" fmla="*/ 6331 h 10000"/>
                  <a:gd name="connsiteX91" fmla="*/ 9291 w 10079"/>
                  <a:gd name="connsiteY91" fmla="*/ 6403 h 10000"/>
                  <a:gd name="connsiteX92" fmla="*/ 9216 w 10079"/>
                  <a:gd name="connsiteY92" fmla="*/ 6403 h 10000"/>
                  <a:gd name="connsiteX93" fmla="*/ 9216 w 10079"/>
                  <a:gd name="connsiteY93" fmla="*/ 6403 h 10000"/>
                  <a:gd name="connsiteX94" fmla="*/ 9216 w 10079"/>
                  <a:gd name="connsiteY94" fmla="*/ 6403 h 10000"/>
                  <a:gd name="connsiteX95" fmla="*/ 9142 w 10079"/>
                  <a:gd name="connsiteY95" fmla="*/ 6475 h 10000"/>
                  <a:gd name="connsiteX96" fmla="*/ 9122 w 10079"/>
                  <a:gd name="connsiteY96" fmla="*/ 6475 h 10000"/>
                  <a:gd name="connsiteX97" fmla="*/ 9112 w 10079"/>
                  <a:gd name="connsiteY97" fmla="*/ 6475 h 10000"/>
                  <a:gd name="connsiteX98" fmla="*/ 9069 w 10079"/>
                  <a:gd name="connsiteY98" fmla="*/ 6475 h 10000"/>
                  <a:gd name="connsiteX99" fmla="*/ 9007 w 10079"/>
                  <a:gd name="connsiteY99" fmla="*/ 6475 h 10000"/>
                  <a:gd name="connsiteX100" fmla="*/ 8997 w 10079"/>
                  <a:gd name="connsiteY100" fmla="*/ 6475 h 10000"/>
                  <a:gd name="connsiteX101" fmla="*/ 8997 w 10079"/>
                  <a:gd name="connsiteY101" fmla="*/ 6475 h 10000"/>
                  <a:gd name="connsiteX102" fmla="*/ 8987 w 10079"/>
                  <a:gd name="connsiteY102" fmla="*/ 6475 h 10000"/>
                  <a:gd name="connsiteX103" fmla="*/ 8978 w 10079"/>
                  <a:gd name="connsiteY103" fmla="*/ 6546 h 10000"/>
                  <a:gd name="connsiteX104" fmla="*/ 8955 w 10079"/>
                  <a:gd name="connsiteY104" fmla="*/ 6546 h 10000"/>
                  <a:gd name="connsiteX105" fmla="*/ 8955 w 10079"/>
                  <a:gd name="connsiteY105" fmla="*/ 6546 h 10000"/>
                  <a:gd name="connsiteX106" fmla="*/ 8945 w 10079"/>
                  <a:gd name="connsiteY106" fmla="*/ 6546 h 10000"/>
                  <a:gd name="connsiteX107" fmla="*/ 8934 w 10079"/>
                  <a:gd name="connsiteY107" fmla="*/ 6546 h 10000"/>
                  <a:gd name="connsiteX108" fmla="*/ 8914 w 10079"/>
                  <a:gd name="connsiteY108" fmla="*/ 6546 h 10000"/>
                  <a:gd name="connsiteX109" fmla="*/ 8892 w 10079"/>
                  <a:gd name="connsiteY109" fmla="*/ 6546 h 10000"/>
                  <a:gd name="connsiteX110" fmla="*/ 8882 w 10079"/>
                  <a:gd name="connsiteY110" fmla="*/ 6546 h 10000"/>
                  <a:gd name="connsiteX111" fmla="*/ 8852 w 10079"/>
                  <a:gd name="connsiteY111" fmla="*/ 6546 h 10000"/>
                  <a:gd name="connsiteX112" fmla="*/ 8840 w 10079"/>
                  <a:gd name="connsiteY112" fmla="*/ 6546 h 10000"/>
                  <a:gd name="connsiteX113" fmla="*/ 8809 w 10079"/>
                  <a:gd name="connsiteY113" fmla="*/ 6546 h 10000"/>
                  <a:gd name="connsiteX114" fmla="*/ 8797 w 10079"/>
                  <a:gd name="connsiteY114" fmla="*/ 6619 h 10000"/>
                  <a:gd name="connsiteX115" fmla="*/ 8788 w 10079"/>
                  <a:gd name="connsiteY115" fmla="*/ 6619 h 10000"/>
                  <a:gd name="connsiteX116" fmla="*/ 8663 w 10079"/>
                  <a:gd name="connsiteY116" fmla="*/ 6619 h 10000"/>
                  <a:gd name="connsiteX117" fmla="*/ 8620 w 10079"/>
                  <a:gd name="connsiteY117" fmla="*/ 6691 h 10000"/>
                  <a:gd name="connsiteX118" fmla="*/ 8546 w 10079"/>
                  <a:gd name="connsiteY118" fmla="*/ 6691 h 10000"/>
                  <a:gd name="connsiteX119" fmla="*/ 8460 w 10079"/>
                  <a:gd name="connsiteY119" fmla="*/ 6691 h 10000"/>
                  <a:gd name="connsiteX120" fmla="*/ 8460 w 10079"/>
                  <a:gd name="connsiteY120" fmla="*/ 6907 h 10000"/>
                  <a:gd name="connsiteX121" fmla="*/ 8364 w 10079"/>
                  <a:gd name="connsiteY121" fmla="*/ 6907 h 10000"/>
                  <a:gd name="connsiteX122" fmla="*/ 8364 w 10079"/>
                  <a:gd name="connsiteY122" fmla="*/ 6907 h 10000"/>
                  <a:gd name="connsiteX123" fmla="*/ 8218 w 10079"/>
                  <a:gd name="connsiteY123" fmla="*/ 6979 h 10000"/>
                  <a:gd name="connsiteX124" fmla="*/ 8175 w 10079"/>
                  <a:gd name="connsiteY124" fmla="*/ 6979 h 10000"/>
                  <a:gd name="connsiteX125" fmla="*/ 8072 w 10079"/>
                  <a:gd name="connsiteY125" fmla="*/ 7050 h 10000"/>
                  <a:gd name="connsiteX126" fmla="*/ 7956 w 10079"/>
                  <a:gd name="connsiteY126" fmla="*/ 7050 h 10000"/>
                  <a:gd name="connsiteX127" fmla="*/ 7893 w 10079"/>
                  <a:gd name="connsiteY127" fmla="*/ 7123 h 10000"/>
                  <a:gd name="connsiteX128" fmla="*/ 7821 w 10079"/>
                  <a:gd name="connsiteY128" fmla="*/ 7194 h 10000"/>
                  <a:gd name="connsiteX129" fmla="*/ 7811 w 10079"/>
                  <a:gd name="connsiteY129" fmla="*/ 7194 h 10000"/>
                  <a:gd name="connsiteX130" fmla="*/ 7738 w 10079"/>
                  <a:gd name="connsiteY130" fmla="*/ 7194 h 10000"/>
                  <a:gd name="connsiteX131" fmla="*/ 7537 w 10079"/>
                  <a:gd name="connsiteY131" fmla="*/ 7267 h 10000"/>
                  <a:gd name="connsiteX132" fmla="*/ 7388 w 10079"/>
                  <a:gd name="connsiteY132" fmla="*/ 7411 h 10000"/>
                  <a:gd name="connsiteX133" fmla="*/ 7293 w 10079"/>
                  <a:gd name="connsiteY133" fmla="*/ 7411 h 10000"/>
                  <a:gd name="connsiteX134" fmla="*/ 7273 w 10079"/>
                  <a:gd name="connsiteY134" fmla="*/ 7411 h 10000"/>
                  <a:gd name="connsiteX135" fmla="*/ 7252 w 10079"/>
                  <a:gd name="connsiteY135" fmla="*/ 7482 h 10000"/>
                  <a:gd name="connsiteX136" fmla="*/ 7242 w 10079"/>
                  <a:gd name="connsiteY136" fmla="*/ 7482 h 10000"/>
                  <a:gd name="connsiteX137" fmla="*/ 7211 w 10079"/>
                  <a:gd name="connsiteY137" fmla="*/ 7482 h 10000"/>
                  <a:gd name="connsiteX138" fmla="*/ 7200 w 10079"/>
                  <a:gd name="connsiteY138" fmla="*/ 7482 h 10000"/>
                  <a:gd name="connsiteX139" fmla="*/ 7000 w 10079"/>
                  <a:gd name="connsiteY139" fmla="*/ 7554 h 10000"/>
                  <a:gd name="connsiteX140" fmla="*/ 7000 w 10079"/>
                  <a:gd name="connsiteY140" fmla="*/ 7554 h 10000"/>
                  <a:gd name="connsiteX141" fmla="*/ 6863 w 10079"/>
                  <a:gd name="connsiteY141" fmla="*/ 7554 h 10000"/>
                  <a:gd name="connsiteX142" fmla="*/ 6853 w 10079"/>
                  <a:gd name="connsiteY142" fmla="*/ 7554 h 10000"/>
                  <a:gd name="connsiteX143" fmla="*/ 6822 w 10079"/>
                  <a:gd name="connsiteY143" fmla="*/ 7627 h 10000"/>
                  <a:gd name="connsiteX144" fmla="*/ 6790 w 10079"/>
                  <a:gd name="connsiteY144" fmla="*/ 7627 h 10000"/>
                  <a:gd name="connsiteX145" fmla="*/ 6759 w 10079"/>
                  <a:gd name="connsiteY145" fmla="*/ 7627 h 10000"/>
                  <a:gd name="connsiteX146" fmla="*/ 6749 w 10079"/>
                  <a:gd name="connsiteY146" fmla="*/ 7627 h 10000"/>
                  <a:gd name="connsiteX147" fmla="*/ 6636 w 10079"/>
                  <a:gd name="connsiteY147" fmla="*/ 7698 h 10000"/>
                  <a:gd name="connsiteX148" fmla="*/ 6560 w 10079"/>
                  <a:gd name="connsiteY148" fmla="*/ 7698 h 10000"/>
                  <a:gd name="connsiteX149" fmla="*/ 6528 w 10079"/>
                  <a:gd name="connsiteY149" fmla="*/ 7698 h 10000"/>
                  <a:gd name="connsiteX150" fmla="*/ 6467 w 10079"/>
                  <a:gd name="connsiteY150" fmla="*/ 7771 h 10000"/>
                  <a:gd name="connsiteX151" fmla="*/ 6435 w 10079"/>
                  <a:gd name="connsiteY151" fmla="*/ 7771 h 10000"/>
                  <a:gd name="connsiteX152" fmla="*/ 6338 w 10079"/>
                  <a:gd name="connsiteY152" fmla="*/ 7771 h 10000"/>
                  <a:gd name="connsiteX153" fmla="*/ 6295 w 10079"/>
                  <a:gd name="connsiteY153" fmla="*/ 7842 h 10000"/>
                  <a:gd name="connsiteX154" fmla="*/ 6243 w 10079"/>
                  <a:gd name="connsiteY154" fmla="*/ 7842 h 10000"/>
                  <a:gd name="connsiteX155" fmla="*/ 6191 w 10079"/>
                  <a:gd name="connsiteY155" fmla="*/ 7842 h 10000"/>
                  <a:gd name="connsiteX156" fmla="*/ 6159 w 10079"/>
                  <a:gd name="connsiteY156" fmla="*/ 7842 h 10000"/>
                  <a:gd name="connsiteX157" fmla="*/ 6055 w 10079"/>
                  <a:gd name="connsiteY157" fmla="*/ 7914 h 10000"/>
                  <a:gd name="connsiteX158" fmla="*/ 5992 w 10079"/>
                  <a:gd name="connsiteY158" fmla="*/ 7914 h 10000"/>
                  <a:gd name="connsiteX159" fmla="*/ 5843 w 10079"/>
                  <a:gd name="connsiteY159" fmla="*/ 7986 h 10000"/>
                  <a:gd name="connsiteX160" fmla="*/ 5834 w 10079"/>
                  <a:gd name="connsiteY160" fmla="*/ 7986 h 10000"/>
                  <a:gd name="connsiteX161" fmla="*/ 5802 w 10079"/>
                  <a:gd name="connsiteY161" fmla="*/ 7986 h 10000"/>
                  <a:gd name="connsiteX162" fmla="*/ 5647 w 10079"/>
                  <a:gd name="connsiteY162" fmla="*/ 8058 h 10000"/>
                  <a:gd name="connsiteX163" fmla="*/ 5564 w 10079"/>
                  <a:gd name="connsiteY163" fmla="*/ 8130 h 10000"/>
                  <a:gd name="connsiteX164" fmla="*/ 5522 w 10079"/>
                  <a:gd name="connsiteY164" fmla="*/ 8130 h 10000"/>
                  <a:gd name="connsiteX165" fmla="*/ 5476 w 10079"/>
                  <a:gd name="connsiteY165" fmla="*/ 8130 h 10000"/>
                  <a:gd name="connsiteX166" fmla="*/ 5447 w 10079"/>
                  <a:gd name="connsiteY166" fmla="*/ 8202 h 10000"/>
                  <a:gd name="connsiteX167" fmla="*/ 5333 w 10079"/>
                  <a:gd name="connsiteY167" fmla="*/ 8202 h 10000"/>
                  <a:gd name="connsiteX168" fmla="*/ 5312 w 10079"/>
                  <a:gd name="connsiteY168" fmla="*/ 8202 h 10000"/>
                  <a:gd name="connsiteX169" fmla="*/ 5285 w 10079"/>
                  <a:gd name="connsiteY169" fmla="*/ 8202 h 10000"/>
                  <a:gd name="connsiteX170" fmla="*/ 5275 w 10079"/>
                  <a:gd name="connsiteY170" fmla="*/ 8202 h 10000"/>
                  <a:gd name="connsiteX171" fmla="*/ 5236 w 10079"/>
                  <a:gd name="connsiteY171" fmla="*/ 8274 h 10000"/>
                  <a:gd name="connsiteX172" fmla="*/ 5183 w 10079"/>
                  <a:gd name="connsiteY172" fmla="*/ 8274 h 10000"/>
                  <a:gd name="connsiteX173" fmla="*/ 5024 w 10079"/>
                  <a:gd name="connsiteY173" fmla="*/ 8346 h 10000"/>
                  <a:gd name="connsiteX174" fmla="*/ 5014 w 10079"/>
                  <a:gd name="connsiteY174" fmla="*/ 8346 h 10000"/>
                  <a:gd name="connsiteX175" fmla="*/ 5014 w 10079"/>
                  <a:gd name="connsiteY175" fmla="*/ 8346 h 10000"/>
                  <a:gd name="connsiteX176" fmla="*/ 5003 w 10079"/>
                  <a:gd name="connsiteY176" fmla="*/ 8346 h 10000"/>
                  <a:gd name="connsiteX177" fmla="*/ 5003 w 10079"/>
                  <a:gd name="connsiteY177" fmla="*/ 8417 h 10000"/>
                  <a:gd name="connsiteX178" fmla="*/ 4930 w 10079"/>
                  <a:gd name="connsiteY178" fmla="*/ 8417 h 10000"/>
                  <a:gd name="connsiteX179" fmla="*/ 4836 w 10079"/>
                  <a:gd name="connsiteY179" fmla="*/ 8417 h 10000"/>
                  <a:gd name="connsiteX180" fmla="*/ 4773 w 10079"/>
                  <a:gd name="connsiteY180" fmla="*/ 8490 h 10000"/>
                  <a:gd name="connsiteX181" fmla="*/ 4689 w 10079"/>
                  <a:gd name="connsiteY181" fmla="*/ 8490 h 10000"/>
                  <a:gd name="connsiteX182" fmla="*/ 4617 w 10079"/>
                  <a:gd name="connsiteY182" fmla="*/ 8490 h 10000"/>
                  <a:gd name="connsiteX183" fmla="*/ 4479 w 10079"/>
                  <a:gd name="connsiteY183" fmla="*/ 8561 h 10000"/>
                  <a:gd name="connsiteX184" fmla="*/ 4333 w 10079"/>
                  <a:gd name="connsiteY184" fmla="*/ 8634 h 10000"/>
                  <a:gd name="connsiteX185" fmla="*/ 4293 w 10079"/>
                  <a:gd name="connsiteY185" fmla="*/ 8634 h 10000"/>
                  <a:gd name="connsiteX186" fmla="*/ 4250 w 10079"/>
                  <a:gd name="connsiteY186" fmla="*/ 8634 h 10000"/>
                  <a:gd name="connsiteX187" fmla="*/ 4162 w 10079"/>
                  <a:gd name="connsiteY187" fmla="*/ 8705 h 10000"/>
                  <a:gd name="connsiteX188" fmla="*/ 4016 w 10079"/>
                  <a:gd name="connsiteY188" fmla="*/ 8705 h 10000"/>
                  <a:gd name="connsiteX189" fmla="*/ 3984 w 10079"/>
                  <a:gd name="connsiteY189" fmla="*/ 8705 h 10000"/>
                  <a:gd name="connsiteX190" fmla="*/ 3879 w 10079"/>
                  <a:gd name="connsiteY190" fmla="*/ 8778 h 10000"/>
                  <a:gd name="connsiteX191" fmla="*/ 3879 w 10079"/>
                  <a:gd name="connsiteY191" fmla="*/ 8778 h 10000"/>
                  <a:gd name="connsiteX192" fmla="*/ 3849 w 10079"/>
                  <a:gd name="connsiteY192" fmla="*/ 8778 h 10000"/>
                  <a:gd name="connsiteX193" fmla="*/ 3827 w 10079"/>
                  <a:gd name="connsiteY193" fmla="*/ 8778 h 10000"/>
                  <a:gd name="connsiteX194" fmla="*/ 3774 w 10079"/>
                  <a:gd name="connsiteY194" fmla="*/ 8778 h 10000"/>
                  <a:gd name="connsiteX195" fmla="*/ 3754 w 10079"/>
                  <a:gd name="connsiteY195" fmla="*/ 8778 h 10000"/>
                  <a:gd name="connsiteX196" fmla="*/ 3754 w 10079"/>
                  <a:gd name="connsiteY196" fmla="*/ 8849 h 10000"/>
                  <a:gd name="connsiteX197" fmla="*/ 3744 w 10079"/>
                  <a:gd name="connsiteY197" fmla="*/ 8849 h 10000"/>
                  <a:gd name="connsiteX198" fmla="*/ 3702 w 10079"/>
                  <a:gd name="connsiteY198" fmla="*/ 8849 h 10000"/>
                  <a:gd name="connsiteX199" fmla="*/ 3661 w 10079"/>
                  <a:gd name="connsiteY199" fmla="*/ 8849 h 10000"/>
                  <a:gd name="connsiteX200" fmla="*/ 3650 w 10079"/>
                  <a:gd name="connsiteY200" fmla="*/ 8849 h 10000"/>
                  <a:gd name="connsiteX201" fmla="*/ 3597 w 10079"/>
                  <a:gd name="connsiteY201" fmla="*/ 8849 h 10000"/>
                  <a:gd name="connsiteX202" fmla="*/ 3493 w 10079"/>
                  <a:gd name="connsiteY202" fmla="*/ 8921 h 10000"/>
                  <a:gd name="connsiteX203" fmla="*/ 3481 w 10079"/>
                  <a:gd name="connsiteY203" fmla="*/ 8921 h 10000"/>
                  <a:gd name="connsiteX204" fmla="*/ 3397 w 10079"/>
                  <a:gd name="connsiteY204" fmla="*/ 8921 h 10000"/>
                  <a:gd name="connsiteX205" fmla="*/ 3335 w 10079"/>
                  <a:gd name="connsiteY205" fmla="*/ 8993 h 10000"/>
                  <a:gd name="connsiteX206" fmla="*/ 3079 w 10079"/>
                  <a:gd name="connsiteY206" fmla="*/ 9065 h 10000"/>
                  <a:gd name="connsiteX207" fmla="*/ 3049 w 10079"/>
                  <a:gd name="connsiteY207" fmla="*/ 9065 h 10000"/>
                  <a:gd name="connsiteX208" fmla="*/ 3039 w 10079"/>
                  <a:gd name="connsiteY208" fmla="*/ 9065 h 10000"/>
                  <a:gd name="connsiteX209" fmla="*/ 2998 w 10079"/>
                  <a:gd name="connsiteY209" fmla="*/ 9065 h 10000"/>
                  <a:gd name="connsiteX210" fmla="*/ 2966 w 10079"/>
                  <a:gd name="connsiteY210" fmla="*/ 9137 h 10000"/>
                  <a:gd name="connsiteX211" fmla="*/ 2796 w 10079"/>
                  <a:gd name="connsiteY211" fmla="*/ 9209 h 10000"/>
                  <a:gd name="connsiteX212" fmla="*/ 2786 w 10079"/>
                  <a:gd name="connsiteY212" fmla="*/ 9209 h 10000"/>
                  <a:gd name="connsiteX213" fmla="*/ 2662 w 10079"/>
                  <a:gd name="connsiteY213" fmla="*/ 9209 h 10000"/>
                  <a:gd name="connsiteX214" fmla="*/ 2506 w 10079"/>
                  <a:gd name="connsiteY214" fmla="*/ 9281 h 10000"/>
                  <a:gd name="connsiteX215" fmla="*/ 2253 w 10079"/>
                  <a:gd name="connsiteY215" fmla="*/ 9353 h 10000"/>
                  <a:gd name="connsiteX216" fmla="*/ 2137 w 10079"/>
                  <a:gd name="connsiteY216" fmla="*/ 9424 h 10000"/>
                  <a:gd name="connsiteX217" fmla="*/ 2127 w 10079"/>
                  <a:gd name="connsiteY217" fmla="*/ 9424 h 10000"/>
                  <a:gd name="connsiteX218" fmla="*/ 2040 w 10079"/>
                  <a:gd name="connsiteY218" fmla="*/ 9424 h 10000"/>
                  <a:gd name="connsiteX219" fmla="*/ 1987 w 10079"/>
                  <a:gd name="connsiteY219" fmla="*/ 9424 h 10000"/>
                  <a:gd name="connsiteX220" fmla="*/ 1956 w 10079"/>
                  <a:gd name="connsiteY220" fmla="*/ 9497 h 10000"/>
                  <a:gd name="connsiteX221" fmla="*/ 1936 w 10079"/>
                  <a:gd name="connsiteY221" fmla="*/ 9497 h 10000"/>
                  <a:gd name="connsiteX222" fmla="*/ 1905 w 10079"/>
                  <a:gd name="connsiteY222" fmla="*/ 9497 h 10000"/>
                  <a:gd name="connsiteX223" fmla="*/ 1895 w 10079"/>
                  <a:gd name="connsiteY223" fmla="*/ 9497 h 10000"/>
                  <a:gd name="connsiteX224" fmla="*/ 1863 w 10079"/>
                  <a:gd name="connsiteY224" fmla="*/ 9497 h 10000"/>
                  <a:gd name="connsiteX225" fmla="*/ 1852 w 10079"/>
                  <a:gd name="connsiteY225" fmla="*/ 9497 h 10000"/>
                  <a:gd name="connsiteX226" fmla="*/ 1841 w 10079"/>
                  <a:gd name="connsiteY226" fmla="*/ 9497 h 10000"/>
                  <a:gd name="connsiteX227" fmla="*/ 1810 w 10079"/>
                  <a:gd name="connsiteY227" fmla="*/ 9497 h 10000"/>
                  <a:gd name="connsiteX228" fmla="*/ 1800 w 10079"/>
                  <a:gd name="connsiteY228" fmla="*/ 9497 h 10000"/>
                  <a:gd name="connsiteX229" fmla="*/ 1766 w 10079"/>
                  <a:gd name="connsiteY229" fmla="*/ 9568 h 10000"/>
                  <a:gd name="connsiteX230" fmla="*/ 1756 w 10079"/>
                  <a:gd name="connsiteY230" fmla="*/ 9568 h 10000"/>
                  <a:gd name="connsiteX231" fmla="*/ 1756 w 10079"/>
                  <a:gd name="connsiteY231" fmla="*/ 9568 h 10000"/>
                  <a:gd name="connsiteX232" fmla="*/ 1716 w 10079"/>
                  <a:gd name="connsiteY232" fmla="*/ 9568 h 10000"/>
                  <a:gd name="connsiteX233" fmla="*/ 1704 w 10079"/>
                  <a:gd name="connsiteY233" fmla="*/ 9568 h 10000"/>
                  <a:gd name="connsiteX234" fmla="*/ 1673 w 10079"/>
                  <a:gd name="connsiteY234" fmla="*/ 9568 h 10000"/>
                  <a:gd name="connsiteX235" fmla="*/ 1631 w 10079"/>
                  <a:gd name="connsiteY235" fmla="*/ 9568 h 10000"/>
                  <a:gd name="connsiteX236" fmla="*/ 1600 w 10079"/>
                  <a:gd name="connsiteY236" fmla="*/ 9568 h 10000"/>
                  <a:gd name="connsiteX237" fmla="*/ 1550 w 10079"/>
                  <a:gd name="connsiteY237" fmla="*/ 9641 h 10000"/>
                  <a:gd name="connsiteX238" fmla="*/ 1444 w 10079"/>
                  <a:gd name="connsiteY238" fmla="*/ 9641 h 10000"/>
                  <a:gd name="connsiteX239" fmla="*/ 1424 w 10079"/>
                  <a:gd name="connsiteY239" fmla="*/ 9641 h 10000"/>
                  <a:gd name="connsiteX240" fmla="*/ 1360 w 10079"/>
                  <a:gd name="connsiteY240" fmla="*/ 9641 h 10000"/>
                  <a:gd name="connsiteX241" fmla="*/ 1287 w 10079"/>
                  <a:gd name="connsiteY241" fmla="*/ 9641 h 10000"/>
                  <a:gd name="connsiteX242" fmla="*/ 1161 w 10079"/>
                  <a:gd name="connsiteY242" fmla="*/ 9641 h 10000"/>
                  <a:gd name="connsiteX243" fmla="*/ 1087 w 10079"/>
                  <a:gd name="connsiteY243" fmla="*/ 9641 h 10000"/>
                  <a:gd name="connsiteX244" fmla="*/ 1054 w 10079"/>
                  <a:gd name="connsiteY244" fmla="*/ 9641 h 10000"/>
                  <a:gd name="connsiteX245" fmla="*/ 1008 w 10079"/>
                  <a:gd name="connsiteY245" fmla="*/ 9641 h 10000"/>
                  <a:gd name="connsiteX246" fmla="*/ 935 w 10079"/>
                  <a:gd name="connsiteY246" fmla="*/ 9712 h 10000"/>
                  <a:gd name="connsiteX247" fmla="*/ 792 w 10079"/>
                  <a:gd name="connsiteY247" fmla="*/ 9712 h 10000"/>
                  <a:gd name="connsiteX248" fmla="*/ 770 w 10079"/>
                  <a:gd name="connsiteY248" fmla="*/ 9784 h 10000"/>
                  <a:gd name="connsiteX249" fmla="*/ 673 w 10079"/>
                  <a:gd name="connsiteY249" fmla="*/ 9784 h 10000"/>
                  <a:gd name="connsiteX250" fmla="*/ 499 w 10079"/>
                  <a:gd name="connsiteY250" fmla="*/ 9856 h 10000"/>
                  <a:gd name="connsiteX251" fmla="*/ 381 w 10079"/>
                  <a:gd name="connsiteY251" fmla="*/ 9856 h 10000"/>
                  <a:gd name="connsiteX252" fmla="*/ 268 w 10079"/>
                  <a:gd name="connsiteY252" fmla="*/ 9928 h 10000"/>
                  <a:gd name="connsiteX253" fmla="*/ 89 w 10079"/>
                  <a:gd name="connsiteY253" fmla="*/ 10000 h 10000"/>
                  <a:gd name="connsiteX254" fmla="*/ 0 w 10079"/>
                  <a:gd name="connsiteY254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9 w 10079"/>
                  <a:gd name="connsiteY17" fmla="*/ 792 h 10000"/>
                  <a:gd name="connsiteX18" fmla="*/ 10050 w 10079"/>
                  <a:gd name="connsiteY18" fmla="*/ 863 h 10000"/>
                  <a:gd name="connsiteX19" fmla="*/ 10038 w 10079"/>
                  <a:gd name="connsiteY19" fmla="*/ 863 h 10000"/>
                  <a:gd name="connsiteX20" fmla="*/ 10038 w 10079"/>
                  <a:gd name="connsiteY20" fmla="*/ 935 h 10000"/>
                  <a:gd name="connsiteX21" fmla="*/ 10038 w 10079"/>
                  <a:gd name="connsiteY21" fmla="*/ 1007 h 10000"/>
                  <a:gd name="connsiteX22" fmla="*/ 9987 w 10079"/>
                  <a:gd name="connsiteY22" fmla="*/ 1223 h 10000"/>
                  <a:gd name="connsiteX23" fmla="*/ 9965 w 10079"/>
                  <a:gd name="connsiteY23" fmla="*/ 1367 h 10000"/>
                  <a:gd name="connsiteX24" fmla="*/ 9901 w 10079"/>
                  <a:gd name="connsiteY24" fmla="*/ 1726 h 10000"/>
                  <a:gd name="connsiteX25" fmla="*/ 9889 w 10079"/>
                  <a:gd name="connsiteY25" fmla="*/ 1799 h 10000"/>
                  <a:gd name="connsiteX26" fmla="*/ 9889 w 10079"/>
                  <a:gd name="connsiteY26" fmla="*/ 1799 h 10000"/>
                  <a:gd name="connsiteX27" fmla="*/ 9889 w 10079"/>
                  <a:gd name="connsiteY27" fmla="*/ 1870 h 10000"/>
                  <a:gd name="connsiteX28" fmla="*/ 9889 w 10079"/>
                  <a:gd name="connsiteY28" fmla="*/ 2014 h 10000"/>
                  <a:gd name="connsiteX29" fmla="*/ 9889 w 10079"/>
                  <a:gd name="connsiteY29" fmla="*/ 2086 h 10000"/>
                  <a:gd name="connsiteX30" fmla="*/ 9889 w 10079"/>
                  <a:gd name="connsiteY30" fmla="*/ 2158 h 10000"/>
                  <a:gd name="connsiteX31" fmla="*/ 9889 w 10079"/>
                  <a:gd name="connsiteY31" fmla="*/ 2230 h 10000"/>
                  <a:gd name="connsiteX32" fmla="*/ 9889 w 10079"/>
                  <a:gd name="connsiteY32" fmla="*/ 2374 h 10000"/>
                  <a:gd name="connsiteX33" fmla="*/ 9889 w 10079"/>
                  <a:gd name="connsiteY33" fmla="*/ 2374 h 10000"/>
                  <a:gd name="connsiteX34" fmla="*/ 9889 w 10079"/>
                  <a:gd name="connsiteY34" fmla="*/ 2445 h 10000"/>
                  <a:gd name="connsiteX35" fmla="*/ 9879 w 10079"/>
                  <a:gd name="connsiteY35" fmla="*/ 2518 h 10000"/>
                  <a:gd name="connsiteX36" fmla="*/ 9879 w 10079"/>
                  <a:gd name="connsiteY36" fmla="*/ 2518 h 10000"/>
                  <a:gd name="connsiteX37" fmla="*/ 9869 w 10079"/>
                  <a:gd name="connsiteY37" fmla="*/ 2590 h 10000"/>
                  <a:gd name="connsiteX38" fmla="*/ 9860 w 10079"/>
                  <a:gd name="connsiteY38" fmla="*/ 2734 h 10000"/>
                  <a:gd name="connsiteX39" fmla="*/ 9850 w 10079"/>
                  <a:gd name="connsiteY39" fmla="*/ 2805 h 10000"/>
                  <a:gd name="connsiteX40" fmla="*/ 9838 w 10079"/>
                  <a:gd name="connsiteY40" fmla="*/ 2805 h 10000"/>
                  <a:gd name="connsiteX41" fmla="*/ 9827 w 10079"/>
                  <a:gd name="connsiteY41" fmla="*/ 2878 h 10000"/>
                  <a:gd name="connsiteX42" fmla="*/ 9817 w 10079"/>
                  <a:gd name="connsiteY42" fmla="*/ 2878 h 10000"/>
                  <a:gd name="connsiteX43" fmla="*/ 9787 w 10079"/>
                  <a:gd name="connsiteY43" fmla="*/ 2949 h 10000"/>
                  <a:gd name="connsiteX44" fmla="*/ 9764 w 10079"/>
                  <a:gd name="connsiteY44" fmla="*/ 3022 h 10000"/>
                  <a:gd name="connsiteX45" fmla="*/ 9743 w 10079"/>
                  <a:gd name="connsiteY45" fmla="*/ 3093 h 10000"/>
                  <a:gd name="connsiteX46" fmla="*/ 9743 w 10079"/>
                  <a:gd name="connsiteY46" fmla="*/ 3166 h 10000"/>
                  <a:gd name="connsiteX47" fmla="*/ 9743 w 10079"/>
                  <a:gd name="connsiteY47" fmla="*/ 3166 h 10000"/>
                  <a:gd name="connsiteX48" fmla="*/ 9734 w 10079"/>
                  <a:gd name="connsiteY48" fmla="*/ 3237 h 10000"/>
                  <a:gd name="connsiteX49" fmla="*/ 9734 w 10079"/>
                  <a:gd name="connsiteY49" fmla="*/ 3309 h 10000"/>
                  <a:gd name="connsiteX50" fmla="*/ 9724 w 10079"/>
                  <a:gd name="connsiteY50" fmla="*/ 3309 h 10000"/>
                  <a:gd name="connsiteX51" fmla="*/ 9724 w 10079"/>
                  <a:gd name="connsiteY51" fmla="*/ 3381 h 10000"/>
                  <a:gd name="connsiteX52" fmla="*/ 9724 w 10079"/>
                  <a:gd name="connsiteY52" fmla="*/ 3454 h 10000"/>
                  <a:gd name="connsiteX53" fmla="*/ 9724 w 10079"/>
                  <a:gd name="connsiteY53" fmla="*/ 3454 h 10000"/>
                  <a:gd name="connsiteX54" fmla="*/ 9703 w 10079"/>
                  <a:gd name="connsiteY54" fmla="*/ 3669 h 10000"/>
                  <a:gd name="connsiteX55" fmla="*/ 9703 w 10079"/>
                  <a:gd name="connsiteY55" fmla="*/ 3812 h 10000"/>
                  <a:gd name="connsiteX56" fmla="*/ 9692 w 10079"/>
                  <a:gd name="connsiteY56" fmla="*/ 3956 h 10000"/>
                  <a:gd name="connsiteX57" fmla="*/ 9682 w 10079"/>
                  <a:gd name="connsiteY57" fmla="*/ 4100 h 10000"/>
                  <a:gd name="connsiteX58" fmla="*/ 9682 w 10079"/>
                  <a:gd name="connsiteY58" fmla="*/ 4100 h 10000"/>
                  <a:gd name="connsiteX59" fmla="*/ 9682 w 10079"/>
                  <a:gd name="connsiteY59" fmla="*/ 4100 h 10000"/>
                  <a:gd name="connsiteX60" fmla="*/ 9673 w 10079"/>
                  <a:gd name="connsiteY60" fmla="*/ 4244 h 10000"/>
                  <a:gd name="connsiteX61" fmla="*/ 9651 w 10079"/>
                  <a:gd name="connsiteY61" fmla="*/ 4388 h 10000"/>
                  <a:gd name="connsiteX62" fmla="*/ 9629 w 10079"/>
                  <a:gd name="connsiteY62" fmla="*/ 4532 h 10000"/>
                  <a:gd name="connsiteX63" fmla="*/ 9629 w 10079"/>
                  <a:gd name="connsiteY63" fmla="*/ 4605 h 10000"/>
                  <a:gd name="connsiteX64" fmla="*/ 9629 w 10079"/>
                  <a:gd name="connsiteY64" fmla="*/ 4605 h 10000"/>
                  <a:gd name="connsiteX65" fmla="*/ 9619 w 10079"/>
                  <a:gd name="connsiteY65" fmla="*/ 4675 h 10000"/>
                  <a:gd name="connsiteX66" fmla="*/ 9619 w 10079"/>
                  <a:gd name="connsiteY66" fmla="*/ 4675 h 10000"/>
                  <a:gd name="connsiteX67" fmla="*/ 9619 w 10079"/>
                  <a:gd name="connsiteY67" fmla="*/ 4749 h 10000"/>
                  <a:gd name="connsiteX68" fmla="*/ 9599 w 10079"/>
                  <a:gd name="connsiteY68" fmla="*/ 4963 h 10000"/>
                  <a:gd name="connsiteX69" fmla="*/ 9579 w 10079"/>
                  <a:gd name="connsiteY69" fmla="*/ 5252 h 10000"/>
                  <a:gd name="connsiteX70" fmla="*/ 9579 w 10079"/>
                  <a:gd name="connsiteY70" fmla="*/ 5324 h 10000"/>
                  <a:gd name="connsiteX71" fmla="*/ 9579 w 10079"/>
                  <a:gd name="connsiteY71" fmla="*/ 5324 h 10000"/>
                  <a:gd name="connsiteX72" fmla="*/ 9589 w 10079"/>
                  <a:gd name="connsiteY72" fmla="*/ 5468 h 10000"/>
                  <a:gd name="connsiteX73" fmla="*/ 9589 w 10079"/>
                  <a:gd name="connsiteY73" fmla="*/ 5612 h 10000"/>
                  <a:gd name="connsiteX74" fmla="*/ 9589 w 10079"/>
                  <a:gd name="connsiteY74" fmla="*/ 5756 h 10000"/>
                  <a:gd name="connsiteX75" fmla="*/ 9579 w 10079"/>
                  <a:gd name="connsiteY75" fmla="*/ 6115 h 10000"/>
                  <a:gd name="connsiteX76" fmla="*/ 9566 w 10079"/>
                  <a:gd name="connsiteY76" fmla="*/ 6187 h 10000"/>
                  <a:gd name="connsiteX77" fmla="*/ 9566 w 10079"/>
                  <a:gd name="connsiteY77" fmla="*/ 6259 h 10000"/>
                  <a:gd name="connsiteX78" fmla="*/ 9566 w 10079"/>
                  <a:gd name="connsiteY78" fmla="*/ 6259 h 10000"/>
                  <a:gd name="connsiteX79" fmla="*/ 9566 w 10079"/>
                  <a:gd name="connsiteY79" fmla="*/ 6259 h 10000"/>
                  <a:gd name="connsiteX80" fmla="*/ 9555 w 10079"/>
                  <a:gd name="connsiteY80" fmla="*/ 6259 h 10000"/>
                  <a:gd name="connsiteX81" fmla="*/ 9555 w 10079"/>
                  <a:gd name="connsiteY81" fmla="*/ 6259 h 10000"/>
                  <a:gd name="connsiteX82" fmla="*/ 9541 w 10079"/>
                  <a:gd name="connsiteY82" fmla="*/ 6259 h 10000"/>
                  <a:gd name="connsiteX83" fmla="*/ 9499 w 10079"/>
                  <a:gd name="connsiteY83" fmla="*/ 6331 h 10000"/>
                  <a:gd name="connsiteX84" fmla="*/ 9467 w 10079"/>
                  <a:gd name="connsiteY84" fmla="*/ 6331 h 10000"/>
                  <a:gd name="connsiteX85" fmla="*/ 9457 w 10079"/>
                  <a:gd name="connsiteY85" fmla="*/ 6331 h 10000"/>
                  <a:gd name="connsiteX86" fmla="*/ 9405 w 10079"/>
                  <a:gd name="connsiteY86" fmla="*/ 6331 h 10000"/>
                  <a:gd name="connsiteX87" fmla="*/ 9353 w 10079"/>
                  <a:gd name="connsiteY87" fmla="*/ 6331 h 10000"/>
                  <a:gd name="connsiteX88" fmla="*/ 9343 w 10079"/>
                  <a:gd name="connsiteY88" fmla="*/ 6331 h 10000"/>
                  <a:gd name="connsiteX89" fmla="*/ 9343 w 10079"/>
                  <a:gd name="connsiteY89" fmla="*/ 6331 h 10000"/>
                  <a:gd name="connsiteX90" fmla="*/ 9291 w 10079"/>
                  <a:gd name="connsiteY90" fmla="*/ 6403 h 10000"/>
                  <a:gd name="connsiteX91" fmla="*/ 9216 w 10079"/>
                  <a:gd name="connsiteY91" fmla="*/ 6403 h 10000"/>
                  <a:gd name="connsiteX92" fmla="*/ 9216 w 10079"/>
                  <a:gd name="connsiteY92" fmla="*/ 6403 h 10000"/>
                  <a:gd name="connsiteX93" fmla="*/ 9216 w 10079"/>
                  <a:gd name="connsiteY93" fmla="*/ 6403 h 10000"/>
                  <a:gd name="connsiteX94" fmla="*/ 9142 w 10079"/>
                  <a:gd name="connsiteY94" fmla="*/ 6475 h 10000"/>
                  <a:gd name="connsiteX95" fmla="*/ 9122 w 10079"/>
                  <a:gd name="connsiteY95" fmla="*/ 6475 h 10000"/>
                  <a:gd name="connsiteX96" fmla="*/ 9112 w 10079"/>
                  <a:gd name="connsiteY96" fmla="*/ 6475 h 10000"/>
                  <a:gd name="connsiteX97" fmla="*/ 9069 w 10079"/>
                  <a:gd name="connsiteY97" fmla="*/ 6475 h 10000"/>
                  <a:gd name="connsiteX98" fmla="*/ 9007 w 10079"/>
                  <a:gd name="connsiteY98" fmla="*/ 6475 h 10000"/>
                  <a:gd name="connsiteX99" fmla="*/ 8997 w 10079"/>
                  <a:gd name="connsiteY99" fmla="*/ 6475 h 10000"/>
                  <a:gd name="connsiteX100" fmla="*/ 8997 w 10079"/>
                  <a:gd name="connsiteY100" fmla="*/ 6475 h 10000"/>
                  <a:gd name="connsiteX101" fmla="*/ 8987 w 10079"/>
                  <a:gd name="connsiteY101" fmla="*/ 6475 h 10000"/>
                  <a:gd name="connsiteX102" fmla="*/ 8978 w 10079"/>
                  <a:gd name="connsiteY102" fmla="*/ 6546 h 10000"/>
                  <a:gd name="connsiteX103" fmla="*/ 8955 w 10079"/>
                  <a:gd name="connsiteY103" fmla="*/ 6546 h 10000"/>
                  <a:gd name="connsiteX104" fmla="*/ 8955 w 10079"/>
                  <a:gd name="connsiteY104" fmla="*/ 6546 h 10000"/>
                  <a:gd name="connsiteX105" fmla="*/ 8945 w 10079"/>
                  <a:gd name="connsiteY105" fmla="*/ 6546 h 10000"/>
                  <a:gd name="connsiteX106" fmla="*/ 8934 w 10079"/>
                  <a:gd name="connsiteY106" fmla="*/ 6546 h 10000"/>
                  <a:gd name="connsiteX107" fmla="*/ 8914 w 10079"/>
                  <a:gd name="connsiteY107" fmla="*/ 6546 h 10000"/>
                  <a:gd name="connsiteX108" fmla="*/ 8892 w 10079"/>
                  <a:gd name="connsiteY108" fmla="*/ 6546 h 10000"/>
                  <a:gd name="connsiteX109" fmla="*/ 8882 w 10079"/>
                  <a:gd name="connsiteY109" fmla="*/ 6546 h 10000"/>
                  <a:gd name="connsiteX110" fmla="*/ 8852 w 10079"/>
                  <a:gd name="connsiteY110" fmla="*/ 6546 h 10000"/>
                  <a:gd name="connsiteX111" fmla="*/ 8840 w 10079"/>
                  <a:gd name="connsiteY111" fmla="*/ 6546 h 10000"/>
                  <a:gd name="connsiteX112" fmla="*/ 8809 w 10079"/>
                  <a:gd name="connsiteY112" fmla="*/ 6546 h 10000"/>
                  <a:gd name="connsiteX113" fmla="*/ 8797 w 10079"/>
                  <a:gd name="connsiteY113" fmla="*/ 6619 h 10000"/>
                  <a:gd name="connsiteX114" fmla="*/ 8788 w 10079"/>
                  <a:gd name="connsiteY114" fmla="*/ 6619 h 10000"/>
                  <a:gd name="connsiteX115" fmla="*/ 8663 w 10079"/>
                  <a:gd name="connsiteY115" fmla="*/ 6619 h 10000"/>
                  <a:gd name="connsiteX116" fmla="*/ 8620 w 10079"/>
                  <a:gd name="connsiteY116" fmla="*/ 6691 h 10000"/>
                  <a:gd name="connsiteX117" fmla="*/ 8546 w 10079"/>
                  <a:gd name="connsiteY117" fmla="*/ 6691 h 10000"/>
                  <a:gd name="connsiteX118" fmla="*/ 8460 w 10079"/>
                  <a:gd name="connsiteY118" fmla="*/ 6691 h 10000"/>
                  <a:gd name="connsiteX119" fmla="*/ 8460 w 10079"/>
                  <a:gd name="connsiteY119" fmla="*/ 6907 h 10000"/>
                  <a:gd name="connsiteX120" fmla="*/ 8364 w 10079"/>
                  <a:gd name="connsiteY120" fmla="*/ 6907 h 10000"/>
                  <a:gd name="connsiteX121" fmla="*/ 8364 w 10079"/>
                  <a:gd name="connsiteY121" fmla="*/ 6907 h 10000"/>
                  <a:gd name="connsiteX122" fmla="*/ 8218 w 10079"/>
                  <a:gd name="connsiteY122" fmla="*/ 6979 h 10000"/>
                  <a:gd name="connsiteX123" fmla="*/ 8175 w 10079"/>
                  <a:gd name="connsiteY123" fmla="*/ 6979 h 10000"/>
                  <a:gd name="connsiteX124" fmla="*/ 8072 w 10079"/>
                  <a:gd name="connsiteY124" fmla="*/ 7050 h 10000"/>
                  <a:gd name="connsiteX125" fmla="*/ 7956 w 10079"/>
                  <a:gd name="connsiteY125" fmla="*/ 7050 h 10000"/>
                  <a:gd name="connsiteX126" fmla="*/ 7893 w 10079"/>
                  <a:gd name="connsiteY126" fmla="*/ 7123 h 10000"/>
                  <a:gd name="connsiteX127" fmla="*/ 7821 w 10079"/>
                  <a:gd name="connsiteY127" fmla="*/ 7194 h 10000"/>
                  <a:gd name="connsiteX128" fmla="*/ 7811 w 10079"/>
                  <a:gd name="connsiteY128" fmla="*/ 7194 h 10000"/>
                  <a:gd name="connsiteX129" fmla="*/ 7738 w 10079"/>
                  <a:gd name="connsiteY129" fmla="*/ 7194 h 10000"/>
                  <a:gd name="connsiteX130" fmla="*/ 7537 w 10079"/>
                  <a:gd name="connsiteY130" fmla="*/ 7267 h 10000"/>
                  <a:gd name="connsiteX131" fmla="*/ 7388 w 10079"/>
                  <a:gd name="connsiteY131" fmla="*/ 7411 h 10000"/>
                  <a:gd name="connsiteX132" fmla="*/ 7293 w 10079"/>
                  <a:gd name="connsiteY132" fmla="*/ 7411 h 10000"/>
                  <a:gd name="connsiteX133" fmla="*/ 7273 w 10079"/>
                  <a:gd name="connsiteY133" fmla="*/ 7411 h 10000"/>
                  <a:gd name="connsiteX134" fmla="*/ 7252 w 10079"/>
                  <a:gd name="connsiteY134" fmla="*/ 7482 h 10000"/>
                  <a:gd name="connsiteX135" fmla="*/ 7242 w 10079"/>
                  <a:gd name="connsiteY135" fmla="*/ 7482 h 10000"/>
                  <a:gd name="connsiteX136" fmla="*/ 7211 w 10079"/>
                  <a:gd name="connsiteY136" fmla="*/ 7482 h 10000"/>
                  <a:gd name="connsiteX137" fmla="*/ 7200 w 10079"/>
                  <a:gd name="connsiteY137" fmla="*/ 7482 h 10000"/>
                  <a:gd name="connsiteX138" fmla="*/ 7000 w 10079"/>
                  <a:gd name="connsiteY138" fmla="*/ 7554 h 10000"/>
                  <a:gd name="connsiteX139" fmla="*/ 7000 w 10079"/>
                  <a:gd name="connsiteY139" fmla="*/ 7554 h 10000"/>
                  <a:gd name="connsiteX140" fmla="*/ 6863 w 10079"/>
                  <a:gd name="connsiteY140" fmla="*/ 7554 h 10000"/>
                  <a:gd name="connsiteX141" fmla="*/ 6853 w 10079"/>
                  <a:gd name="connsiteY141" fmla="*/ 7554 h 10000"/>
                  <a:gd name="connsiteX142" fmla="*/ 6822 w 10079"/>
                  <a:gd name="connsiteY142" fmla="*/ 7627 h 10000"/>
                  <a:gd name="connsiteX143" fmla="*/ 6790 w 10079"/>
                  <a:gd name="connsiteY143" fmla="*/ 7627 h 10000"/>
                  <a:gd name="connsiteX144" fmla="*/ 6759 w 10079"/>
                  <a:gd name="connsiteY144" fmla="*/ 7627 h 10000"/>
                  <a:gd name="connsiteX145" fmla="*/ 6749 w 10079"/>
                  <a:gd name="connsiteY145" fmla="*/ 7627 h 10000"/>
                  <a:gd name="connsiteX146" fmla="*/ 6636 w 10079"/>
                  <a:gd name="connsiteY146" fmla="*/ 7698 h 10000"/>
                  <a:gd name="connsiteX147" fmla="*/ 6560 w 10079"/>
                  <a:gd name="connsiteY147" fmla="*/ 7698 h 10000"/>
                  <a:gd name="connsiteX148" fmla="*/ 6528 w 10079"/>
                  <a:gd name="connsiteY148" fmla="*/ 7698 h 10000"/>
                  <a:gd name="connsiteX149" fmla="*/ 6467 w 10079"/>
                  <a:gd name="connsiteY149" fmla="*/ 7771 h 10000"/>
                  <a:gd name="connsiteX150" fmla="*/ 6435 w 10079"/>
                  <a:gd name="connsiteY150" fmla="*/ 7771 h 10000"/>
                  <a:gd name="connsiteX151" fmla="*/ 6338 w 10079"/>
                  <a:gd name="connsiteY151" fmla="*/ 7771 h 10000"/>
                  <a:gd name="connsiteX152" fmla="*/ 6295 w 10079"/>
                  <a:gd name="connsiteY152" fmla="*/ 7842 h 10000"/>
                  <a:gd name="connsiteX153" fmla="*/ 6243 w 10079"/>
                  <a:gd name="connsiteY153" fmla="*/ 7842 h 10000"/>
                  <a:gd name="connsiteX154" fmla="*/ 6191 w 10079"/>
                  <a:gd name="connsiteY154" fmla="*/ 7842 h 10000"/>
                  <a:gd name="connsiteX155" fmla="*/ 6159 w 10079"/>
                  <a:gd name="connsiteY155" fmla="*/ 7842 h 10000"/>
                  <a:gd name="connsiteX156" fmla="*/ 6055 w 10079"/>
                  <a:gd name="connsiteY156" fmla="*/ 7914 h 10000"/>
                  <a:gd name="connsiteX157" fmla="*/ 5992 w 10079"/>
                  <a:gd name="connsiteY157" fmla="*/ 7914 h 10000"/>
                  <a:gd name="connsiteX158" fmla="*/ 5843 w 10079"/>
                  <a:gd name="connsiteY158" fmla="*/ 7986 h 10000"/>
                  <a:gd name="connsiteX159" fmla="*/ 5834 w 10079"/>
                  <a:gd name="connsiteY159" fmla="*/ 7986 h 10000"/>
                  <a:gd name="connsiteX160" fmla="*/ 5802 w 10079"/>
                  <a:gd name="connsiteY160" fmla="*/ 7986 h 10000"/>
                  <a:gd name="connsiteX161" fmla="*/ 5647 w 10079"/>
                  <a:gd name="connsiteY161" fmla="*/ 8058 h 10000"/>
                  <a:gd name="connsiteX162" fmla="*/ 5564 w 10079"/>
                  <a:gd name="connsiteY162" fmla="*/ 8130 h 10000"/>
                  <a:gd name="connsiteX163" fmla="*/ 5522 w 10079"/>
                  <a:gd name="connsiteY163" fmla="*/ 8130 h 10000"/>
                  <a:gd name="connsiteX164" fmla="*/ 5476 w 10079"/>
                  <a:gd name="connsiteY164" fmla="*/ 8130 h 10000"/>
                  <a:gd name="connsiteX165" fmla="*/ 5447 w 10079"/>
                  <a:gd name="connsiteY165" fmla="*/ 8202 h 10000"/>
                  <a:gd name="connsiteX166" fmla="*/ 5333 w 10079"/>
                  <a:gd name="connsiteY166" fmla="*/ 8202 h 10000"/>
                  <a:gd name="connsiteX167" fmla="*/ 5312 w 10079"/>
                  <a:gd name="connsiteY167" fmla="*/ 8202 h 10000"/>
                  <a:gd name="connsiteX168" fmla="*/ 5285 w 10079"/>
                  <a:gd name="connsiteY168" fmla="*/ 8202 h 10000"/>
                  <a:gd name="connsiteX169" fmla="*/ 5275 w 10079"/>
                  <a:gd name="connsiteY169" fmla="*/ 8202 h 10000"/>
                  <a:gd name="connsiteX170" fmla="*/ 5236 w 10079"/>
                  <a:gd name="connsiteY170" fmla="*/ 8274 h 10000"/>
                  <a:gd name="connsiteX171" fmla="*/ 5183 w 10079"/>
                  <a:gd name="connsiteY171" fmla="*/ 8274 h 10000"/>
                  <a:gd name="connsiteX172" fmla="*/ 5024 w 10079"/>
                  <a:gd name="connsiteY172" fmla="*/ 8346 h 10000"/>
                  <a:gd name="connsiteX173" fmla="*/ 5014 w 10079"/>
                  <a:gd name="connsiteY173" fmla="*/ 8346 h 10000"/>
                  <a:gd name="connsiteX174" fmla="*/ 5014 w 10079"/>
                  <a:gd name="connsiteY174" fmla="*/ 8346 h 10000"/>
                  <a:gd name="connsiteX175" fmla="*/ 5003 w 10079"/>
                  <a:gd name="connsiteY175" fmla="*/ 8346 h 10000"/>
                  <a:gd name="connsiteX176" fmla="*/ 5003 w 10079"/>
                  <a:gd name="connsiteY176" fmla="*/ 8417 h 10000"/>
                  <a:gd name="connsiteX177" fmla="*/ 4930 w 10079"/>
                  <a:gd name="connsiteY177" fmla="*/ 8417 h 10000"/>
                  <a:gd name="connsiteX178" fmla="*/ 4836 w 10079"/>
                  <a:gd name="connsiteY178" fmla="*/ 8417 h 10000"/>
                  <a:gd name="connsiteX179" fmla="*/ 4773 w 10079"/>
                  <a:gd name="connsiteY179" fmla="*/ 8490 h 10000"/>
                  <a:gd name="connsiteX180" fmla="*/ 4689 w 10079"/>
                  <a:gd name="connsiteY180" fmla="*/ 8490 h 10000"/>
                  <a:gd name="connsiteX181" fmla="*/ 4617 w 10079"/>
                  <a:gd name="connsiteY181" fmla="*/ 8490 h 10000"/>
                  <a:gd name="connsiteX182" fmla="*/ 4479 w 10079"/>
                  <a:gd name="connsiteY182" fmla="*/ 8561 h 10000"/>
                  <a:gd name="connsiteX183" fmla="*/ 4333 w 10079"/>
                  <a:gd name="connsiteY183" fmla="*/ 8634 h 10000"/>
                  <a:gd name="connsiteX184" fmla="*/ 4293 w 10079"/>
                  <a:gd name="connsiteY184" fmla="*/ 8634 h 10000"/>
                  <a:gd name="connsiteX185" fmla="*/ 4250 w 10079"/>
                  <a:gd name="connsiteY185" fmla="*/ 8634 h 10000"/>
                  <a:gd name="connsiteX186" fmla="*/ 4162 w 10079"/>
                  <a:gd name="connsiteY186" fmla="*/ 8705 h 10000"/>
                  <a:gd name="connsiteX187" fmla="*/ 4016 w 10079"/>
                  <a:gd name="connsiteY187" fmla="*/ 8705 h 10000"/>
                  <a:gd name="connsiteX188" fmla="*/ 3984 w 10079"/>
                  <a:gd name="connsiteY188" fmla="*/ 8705 h 10000"/>
                  <a:gd name="connsiteX189" fmla="*/ 3879 w 10079"/>
                  <a:gd name="connsiteY189" fmla="*/ 8778 h 10000"/>
                  <a:gd name="connsiteX190" fmla="*/ 3879 w 10079"/>
                  <a:gd name="connsiteY190" fmla="*/ 8778 h 10000"/>
                  <a:gd name="connsiteX191" fmla="*/ 3849 w 10079"/>
                  <a:gd name="connsiteY191" fmla="*/ 8778 h 10000"/>
                  <a:gd name="connsiteX192" fmla="*/ 3827 w 10079"/>
                  <a:gd name="connsiteY192" fmla="*/ 8778 h 10000"/>
                  <a:gd name="connsiteX193" fmla="*/ 3774 w 10079"/>
                  <a:gd name="connsiteY193" fmla="*/ 8778 h 10000"/>
                  <a:gd name="connsiteX194" fmla="*/ 3754 w 10079"/>
                  <a:gd name="connsiteY194" fmla="*/ 8778 h 10000"/>
                  <a:gd name="connsiteX195" fmla="*/ 3754 w 10079"/>
                  <a:gd name="connsiteY195" fmla="*/ 8849 h 10000"/>
                  <a:gd name="connsiteX196" fmla="*/ 3744 w 10079"/>
                  <a:gd name="connsiteY196" fmla="*/ 8849 h 10000"/>
                  <a:gd name="connsiteX197" fmla="*/ 3702 w 10079"/>
                  <a:gd name="connsiteY197" fmla="*/ 8849 h 10000"/>
                  <a:gd name="connsiteX198" fmla="*/ 3661 w 10079"/>
                  <a:gd name="connsiteY198" fmla="*/ 8849 h 10000"/>
                  <a:gd name="connsiteX199" fmla="*/ 3650 w 10079"/>
                  <a:gd name="connsiteY199" fmla="*/ 8849 h 10000"/>
                  <a:gd name="connsiteX200" fmla="*/ 3597 w 10079"/>
                  <a:gd name="connsiteY200" fmla="*/ 8849 h 10000"/>
                  <a:gd name="connsiteX201" fmla="*/ 3493 w 10079"/>
                  <a:gd name="connsiteY201" fmla="*/ 8921 h 10000"/>
                  <a:gd name="connsiteX202" fmla="*/ 3481 w 10079"/>
                  <a:gd name="connsiteY202" fmla="*/ 8921 h 10000"/>
                  <a:gd name="connsiteX203" fmla="*/ 3397 w 10079"/>
                  <a:gd name="connsiteY203" fmla="*/ 8921 h 10000"/>
                  <a:gd name="connsiteX204" fmla="*/ 3335 w 10079"/>
                  <a:gd name="connsiteY204" fmla="*/ 8993 h 10000"/>
                  <a:gd name="connsiteX205" fmla="*/ 3079 w 10079"/>
                  <a:gd name="connsiteY205" fmla="*/ 9065 h 10000"/>
                  <a:gd name="connsiteX206" fmla="*/ 3049 w 10079"/>
                  <a:gd name="connsiteY206" fmla="*/ 9065 h 10000"/>
                  <a:gd name="connsiteX207" fmla="*/ 3039 w 10079"/>
                  <a:gd name="connsiteY207" fmla="*/ 9065 h 10000"/>
                  <a:gd name="connsiteX208" fmla="*/ 2998 w 10079"/>
                  <a:gd name="connsiteY208" fmla="*/ 9065 h 10000"/>
                  <a:gd name="connsiteX209" fmla="*/ 2966 w 10079"/>
                  <a:gd name="connsiteY209" fmla="*/ 9137 h 10000"/>
                  <a:gd name="connsiteX210" fmla="*/ 2796 w 10079"/>
                  <a:gd name="connsiteY210" fmla="*/ 9209 h 10000"/>
                  <a:gd name="connsiteX211" fmla="*/ 2786 w 10079"/>
                  <a:gd name="connsiteY211" fmla="*/ 9209 h 10000"/>
                  <a:gd name="connsiteX212" fmla="*/ 2662 w 10079"/>
                  <a:gd name="connsiteY212" fmla="*/ 9209 h 10000"/>
                  <a:gd name="connsiteX213" fmla="*/ 2506 w 10079"/>
                  <a:gd name="connsiteY213" fmla="*/ 9281 h 10000"/>
                  <a:gd name="connsiteX214" fmla="*/ 2253 w 10079"/>
                  <a:gd name="connsiteY214" fmla="*/ 9353 h 10000"/>
                  <a:gd name="connsiteX215" fmla="*/ 2137 w 10079"/>
                  <a:gd name="connsiteY215" fmla="*/ 9424 h 10000"/>
                  <a:gd name="connsiteX216" fmla="*/ 2127 w 10079"/>
                  <a:gd name="connsiteY216" fmla="*/ 9424 h 10000"/>
                  <a:gd name="connsiteX217" fmla="*/ 2040 w 10079"/>
                  <a:gd name="connsiteY217" fmla="*/ 9424 h 10000"/>
                  <a:gd name="connsiteX218" fmla="*/ 1987 w 10079"/>
                  <a:gd name="connsiteY218" fmla="*/ 9424 h 10000"/>
                  <a:gd name="connsiteX219" fmla="*/ 1956 w 10079"/>
                  <a:gd name="connsiteY219" fmla="*/ 9497 h 10000"/>
                  <a:gd name="connsiteX220" fmla="*/ 1936 w 10079"/>
                  <a:gd name="connsiteY220" fmla="*/ 9497 h 10000"/>
                  <a:gd name="connsiteX221" fmla="*/ 1905 w 10079"/>
                  <a:gd name="connsiteY221" fmla="*/ 9497 h 10000"/>
                  <a:gd name="connsiteX222" fmla="*/ 1895 w 10079"/>
                  <a:gd name="connsiteY222" fmla="*/ 9497 h 10000"/>
                  <a:gd name="connsiteX223" fmla="*/ 1863 w 10079"/>
                  <a:gd name="connsiteY223" fmla="*/ 9497 h 10000"/>
                  <a:gd name="connsiteX224" fmla="*/ 1852 w 10079"/>
                  <a:gd name="connsiteY224" fmla="*/ 9497 h 10000"/>
                  <a:gd name="connsiteX225" fmla="*/ 1841 w 10079"/>
                  <a:gd name="connsiteY225" fmla="*/ 9497 h 10000"/>
                  <a:gd name="connsiteX226" fmla="*/ 1810 w 10079"/>
                  <a:gd name="connsiteY226" fmla="*/ 9497 h 10000"/>
                  <a:gd name="connsiteX227" fmla="*/ 1800 w 10079"/>
                  <a:gd name="connsiteY227" fmla="*/ 9497 h 10000"/>
                  <a:gd name="connsiteX228" fmla="*/ 1766 w 10079"/>
                  <a:gd name="connsiteY228" fmla="*/ 9568 h 10000"/>
                  <a:gd name="connsiteX229" fmla="*/ 1756 w 10079"/>
                  <a:gd name="connsiteY229" fmla="*/ 9568 h 10000"/>
                  <a:gd name="connsiteX230" fmla="*/ 1756 w 10079"/>
                  <a:gd name="connsiteY230" fmla="*/ 9568 h 10000"/>
                  <a:gd name="connsiteX231" fmla="*/ 1716 w 10079"/>
                  <a:gd name="connsiteY231" fmla="*/ 9568 h 10000"/>
                  <a:gd name="connsiteX232" fmla="*/ 1704 w 10079"/>
                  <a:gd name="connsiteY232" fmla="*/ 9568 h 10000"/>
                  <a:gd name="connsiteX233" fmla="*/ 1673 w 10079"/>
                  <a:gd name="connsiteY233" fmla="*/ 9568 h 10000"/>
                  <a:gd name="connsiteX234" fmla="*/ 1631 w 10079"/>
                  <a:gd name="connsiteY234" fmla="*/ 9568 h 10000"/>
                  <a:gd name="connsiteX235" fmla="*/ 1600 w 10079"/>
                  <a:gd name="connsiteY235" fmla="*/ 9568 h 10000"/>
                  <a:gd name="connsiteX236" fmla="*/ 1550 w 10079"/>
                  <a:gd name="connsiteY236" fmla="*/ 9641 h 10000"/>
                  <a:gd name="connsiteX237" fmla="*/ 1444 w 10079"/>
                  <a:gd name="connsiteY237" fmla="*/ 9641 h 10000"/>
                  <a:gd name="connsiteX238" fmla="*/ 1424 w 10079"/>
                  <a:gd name="connsiteY238" fmla="*/ 9641 h 10000"/>
                  <a:gd name="connsiteX239" fmla="*/ 1360 w 10079"/>
                  <a:gd name="connsiteY239" fmla="*/ 9641 h 10000"/>
                  <a:gd name="connsiteX240" fmla="*/ 1287 w 10079"/>
                  <a:gd name="connsiteY240" fmla="*/ 9641 h 10000"/>
                  <a:gd name="connsiteX241" fmla="*/ 1161 w 10079"/>
                  <a:gd name="connsiteY241" fmla="*/ 9641 h 10000"/>
                  <a:gd name="connsiteX242" fmla="*/ 1087 w 10079"/>
                  <a:gd name="connsiteY242" fmla="*/ 9641 h 10000"/>
                  <a:gd name="connsiteX243" fmla="*/ 1054 w 10079"/>
                  <a:gd name="connsiteY243" fmla="*/ 9641 h 10000"/>
                  <a:gd name="connsiteX244" fmla="*/ 1008 w 10079"/>
                  <a:gd name="connsiteY244" fmla="*/ 9641 h 10000"/>
                  <a:gd name="connsiteX245" fmla="*/ 935 w 10079"/>
                  <a:gd name="connsiteY245" fmla="*/ 9712 h 10000"/>
                  <a:gd name="connsiteX246" fmla="*/ 792 w 10079"/>
                  <a:gd name="connsiteY246" fmla="*/ 9712 h 10000"/>
                  <a:gd name="connsiteX247" fmla="*/ 770 w 10079"/>
                  <a:gd name="connsiteY247" fmla="*/ 9784 h 10000"/>
                  <a:gd name="connsiteX248" fmla="*/ 673 w 10079"/>
                  <a:gd name="connsiteY248" fmla="*/ 9784 h 10000"/>
                  <a:gd name="connsiteX249" fmla="*/ 499 w 10079"/>
                  <a:gd name="connsiteY249" fmla="*/ 9856 h 10000"/>
                  <a:gd name="connsiteX250" fmla="*/ 381 w 10079"/>
                  <a:gd name="connsiteY250" fmla="*/ 9856 h 10000"/>
                  <a:gd name="connsiteX251" fmla="*/ 268 w 10079"/>
                  <a:gd name="connsiteY251" fmla="*/ 9928 h 10000"/>
                  <a:gd name="connsiteX252" fmla="*/ 89 w 10079"/>
                  <a:gd name="connsiteY252" fmla="*/ 10000 h 10000"/>
                  <a:gd name="connsiteX253" fmla="*/ 0 w 10079"/>
                  <a:gd name="connsiteY253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0 w 10079"/>
                  <a:gd name="connsiteY17" fmla="*/ 863 h 10000"/>
                  <a:gd name="connsiteX18" fmla="*/ 10038 w 10079"/>
                  <a:gd name="connsiteY18" fmla="*/ 863 h 10000"/>
                  <a:gd name="connsiteX19" fmla="*/ 10038 w 10079"/>
                  <a:gd name="connsiteY19" fmla="*/ 935 h 10000"/>
                  <a:gd name="connsiteX20" fmla="*/ 10038 w 10079"/>
                  <a:gd name="connsiteY20" fmla="*/ 1007 h 10000"/>
                  <a:gd name="connsiteX21" fmla="*/ 9987 w 10079"/>
                  <a:gd name="connsiteY21" fmla="*/ 1223 h 10000"/>
                  <a:gd name="connsiteX22" fmla="*/ 9965 w 10079"/>
                  <a:gd name="connsiteY22" fmla="*/ 1367 h 10000"/>
                  <a:gd name="connsiteX23" fmla="*/ 9901 w 10079"/>
                  <a:gd name="connsiteY23" fmla="*/ 1726 h 10000"/>
                  <a:gd name="connsiteX24" fmla="*/ 9889 w 10079"/>
                  <a:gd name="connsiteY24" fmla="*/ 1799 h 10000"/>
                  <a:gd name="connsiteX25" fmla="*/ 9889 w 10079"/>
                  <a:gd name="connsiteY25" fmla="*/ 1799 h 10000"/>
                  <a:gd name="connsiteX26" fmla="*/ 9889 w 10079"/>
                  <a:gd name="connsiteY26" fmla="*/ 1870 h 10000"/>
                  <a:gd name="connsiteX27" fmla="*/ 9889 w 10079"/>
                  <a:gd name="connsiteY27" fmla="*/ 2014 h 10000"/>
                  <a:gd name="connsiteX28" fmla="*/ 9889 w 10079"/>
                  <a:gd name="connsiteY28" fmla="*/ 2086 h 10000"/>
                  <a:gd name="connsiteX29" fmla="*/ 9889 w 10079"/>
                  <a:gd name="connsiteY29" fmla="*/ 2158 h 10000"/>
                  <a:gd name="connsiteX30" fmla="*/ 9889 w 10079"/>
                  <a:gd name="connsiteY30" fmla="*/ 2230 h 10000"/>
                  <a:gd name="connsiteX31" fmla="*/ 9889 w 10079"/>
                  <a:gd name="connsiteY31" fmla="*/ 2374 h 10000"/>
                  <a:gd name="connsiteX32" fmla="*/ 9889 w 10079"/>
                  <a:gd name="connsiteY32" fmla="*/ 2374 h 10000"/>
                  <a:gd name="connsiteX33" fmla="*/ 9889 w 10079"/>
                  <a:gd name="connsiteY33" fmla="*/ 2445 h 10000"/>
                  <a:gd name="connsiteX34" fmla="*/ 9879 w 10079"/>
                  <a:gd name="connsiteY34" fmla="*/ 2518 h 10000"/>
                  <a:gd name="connsiteX35" fmla="*/ 9879 w 10079"/>
                  <a:gd name="connsiteY35" fmla="*/ 2518 h 10000"/>
                  <a:gd name="connsiteX36" fmla="*/ 9869 w 10079"/>
                  <a:gd name="connsiteY36" fmla="*/ 2590 h 10000"/>
                  <a:gd name="connsiteX37" fmla="*/ 9860 w 10079"/>
                  <a:gd name="connsiteY37" fmla="*/ 2734 h 10000"/>
                  <a:gd name="connsiteX38" fmla="*/ 9850 w 10079"/>
                  <a:gd name="connsiteY38" fmla="*/ 2805 h 10000"/>
                  <a:gd name="connsiteX39" fmla="*/ 9838 w 10079"/>
                  <a:gd name="connsiteY39" fmla="*/ 2805 h 10000"/>
                  <a:gd name="connsiteX40" fmla="*/ 9827 w 10079"/>
                  <a:gd name="connsiteY40" fmla="*/ 2878 h 10000"/>
                  <a:gd name="connsiteX41" fmla="*/ 9817 w 10079"/>
                  <a:gd name="connsiteY41" fmla="*/ 2878 h 10000"/>
                  <a:gd name="connsiteX42" fmla="*/ 9787 w 10079"/>
                  <a:gd name="connsiteY42" fmla="*/ 2949 h 10000"/>
                  <a:gd name="connsiteX43" fmla="*/ 9764 w 10079"/>
                  <a:gd name="connsiteY43" fmla="*/ 3022 h 10000"/>
                  <a:gd name="connsiteX44" fmla="*/ 9743 w 10079"/>
                  <a:gd name="connsiteY44" fmla="*/ 3093 h 10000"/>
                  <a:gd name="connsiteX45" fmla="*/ 9743 w 10079"/>
                  <a:gd name="connsiteY45" fmla="*/ 3166 h 10000"/>
                  <a:gd name="connsiteX46" fmla="*/ 9743 w 10079"/>
                  <a:gd name="connsiteY46" fmla="*/ 3166 h 10000"/>
                  <a:gd name="connsiteX47" fmla="*/ 9734 w 10079"/>
                  <a:gd name="connsiteY47" fmla="*/ 3237 h 10000"/>
                  <a:gd name="connsiteX48" fmla="*/ 9734 w 10079"/>
                  <a:gd name="connsiteY48" fmla="*/ 3309 h 10000"/>
                  <a:gd name="connsiteX49" fmla="*/ 9724 w 10079"/>
                  <a:gd name="connsiteY49" fmla="*/ 3309 h 10000"/>
                  <a:gd name="connsiteX50" fmla="*/ 9724 w 10079"/>
                  <a:gd name="connsiteY50" fmla="*/ 3381 h 10000"/>
                  <a:gd name="connsiteX51" fmla="*/ 9724 w 10079"/>
                  <a:gd name="connsiteY51" fmla="*/ 3454 h 10000"/>
                  <a:gd name="connsiteX52" fmla="*/ 9724 w 10079"/>
                  <a:gd name="connsiteY52" fmla="*/ 3454 h 10000"/>
                  <a:gd name="connsiteX53" fmla="*/ 9703 w 10079"/>
                  <a:gd name="connsiteY53" fmla="*/ 3669 h 10000"/>
                  <a:gd name="connsiteX54" fmla="*/ 9703 w 10079"/>
                  <a:gd name="connsiteY54" fmla="*/ 3812 h 10000"/>
                  <a:gd name="connsiteX55" fmla="*/ 9692 w 10079"/>
                  <a:gd name="connsiteY55" fmla="*/ 3956 h 10000"/>
                  <a:gd name="connsiteX56" fmla="*/ 9682 w 10079"/>
                  <a:gd name="connsiteY56" fmla="*/ 4100 h 10000"/>
                  <a:gd name="connsiteX57" fmla="*/ 9682 w 10079"/>
                  <a:gd name="connsiteY57" fmla="*/ 4100 h 10000"/>
                  <a:gd name="connsiteX58" fmla="*/ 9682 w 10079"/>
                  <a:gd name="connsiteY58" fmla="*/ 4100 h 10000"/>
                  <a:gd name="connsiteX59" fmla="*/ 9673 w 10079"/>
                  <a:gd name="connsiteY59" fmla="*/ 4244 h 10000"/>
                  <a:gd name="connsiteX60" fmla="*/ 9651 w 10079"/>
                  <a:gd name="connsiteY60" fmla="*/ 4388 h 10000"/>
                  <a:gd name="connsiteX61" fmla="*/ 9629 w 10079"/>
                  <a:gd name="connsiteY61" fmla="*/ 4532 h 10000"/>
                  <a:gd name="connsiteX62" fmla="*/ 9629 w 10079"/>
                  <a:gd name="connsiteY62" fmla="*/ 4605 h 10000"/>
                  <a:gd name="connsiteX63" fmla="*/ 9629 w 10079"/>
                  <a:gd name="connsiteY63" fmla="*/ 4605 h 10000"/>
                  <a:gd name="connsiteX64" fmla="*/ 9619 w 10079"/>
                  <a:gd name="connsiteY64" fmla="*/ 4675 h 10000"/>
                  <a:gd name="connsiteX65" fmla="*/ 9619 w 10079"/>
                  <a:gd name="connsiteY65" fmla="*/ 4675 h 10000"/>
                  <a:gd name="connsiteX66" fmla="*/ 9619 w 10079"/>
                  <a:gd name="connsiteY66" fmla="*/ 4749 h 10000"/>
                  <a:gd name="connsiteX67" fmla="*/ 9599 w 10079"/>
                  <a:gd name="connsiteY67" fmla="*/ 4963 h 10000"/>
                  <a:gd name="connsiteX68" fmla="*/ 9579 w 10079"/>
                  <a:gd name="connsiteY68" fmla="*/ 5252 h 10000"/>
                  <a:gd name="connsiteX69" fmla="*/ 9579 w 10079"/>
                  <a:gd name="connsiteY69" fmla="*/ 5324 h 10000"/>
                  <a:gd name="connsiteX70" fmla="*/ 9579 w 10079"/>
                  <a:gd name="connsiteY70" fmla="*/ 5324 h 10000"/>
                  <a:gd name="connsiteX71" fmla="*/ 9589 w 10079"/>
                  <a:gd name="connsiteY71" fmla="*/ 5468 h 10000"/>
                  <a:gd name="connsiteX72" fmla="*/ 9589 w 10079"/>
                  <a:gd name="connsiteY72" fmla="*/ 5612 h 10000"/>
                  <a:gd name="connsiteX73" fmla="*/ 9589 w 10079"/>
                  <a:gd name="connsiteY73" fmla="*/ 5756 h 10000"/>
                  <a:gd name="connsiteX74" fmla="*/ 9579 w 10079"/>
                  <a:gd name="connsiteY74" fmla="*/ 6115 h 10000"/>
                  <a:gd name="connsiteX75" fmla="*/ 9566 w 10079"/>
                  <a:gd name="connsiteY75" fmla="*/ 6187 h 10000"/>
                  <a:gd name="connsiteX76" fmla="*/ 9566 w 10079"/>
                  <a:gd name="connsiteY76" fmla="*/ 6259 h 10000"/>
                  <a:gd name="connsiteX77" fmla="*/ 9566 w 10079"/>
                  <a:gd name="connsiteY77" fmla="*/ 6259 h 10000"/>
                  <a:gd name="connsiteX78" fmla="*/ 9566 w 10079"/>
                  <a:gd name="connsiteY78" fmla="*/ 6259 h 10000"/>
                  <a:gd name="connsiteX79" fmla="*/ 9555 w 10079"/>
                  <a:gd name="connsiteY79" fmla="*/ 6259 h 10000"/>
                  <a:gd name="connsiteX80" fmla="*/ 9555 w 10079"/>
                  <a:gd name="connsiteY80" fmla="*/ 6259 h 10000"/>
                  <a:gd name="connsiteX81" fmla="*/ 9541 w 10079"/>
                  <a:gd name="connsiteY81" fmla="*/ 6259 h 10000"/>
                  <a:gd name="connsiteX82" fmla="*/ 9499 w 10079"/>
                  <a:gd name="connsiteY82" fmla="*/ 6331 h 10000"/>
                  <a:gd name="connsiteX83" fmla="*/ 9467 w 10079"/>
                  <a:gd name="connsiteY83" fmla="*/ 6331 h 10000"/>
                  <a:gd name="connsiteX84" fmla="*/ 9457 w 10079"/>
                  <a:gd name="connsiteY84" fmla="*/ 6331 h 10000"/>
                  <a:gd name="connsiteX85" fmla="*/ 9405 w 10079"/>
                  <a:gd name="connsiteY85" fmla="*/ 6331 h 10000"/>
                  <a:gd name="connsiteX86" fmla="*/ 9353 w 10079"/>
                  <a:gd name="connsiteY86" fmla="*/ 6331 h 10000"/>
                  <a:gd name="connsiteX87" fmla="*/ 9343 w 10079"/>
                  <a:gd name="connsiteY87" fmla="*/ 6331 h 10000"/>
                  <a:gd name="connsiteX88" fmla="*/ 9343 w 10079"/>
                  <a:gd name="connsiteY88" fmla="*/ 6331 h 10000"/>
                  <a:gd name="connsiteX89" fmla="*/ 9291 w 10079"/>
                  <a:gd name="connsiteY89" fmla="*/ 6403 h 10000"/>
                  <a:gd name="connsiteX90" fmla="*/ 9216 w 10079"/>
                  <a:gd name="connsiteY90" fmla="*/ 6403 h 10000"/>
                  <a:gd name="connsiteX91" fmla="*/ 9216 w 10079"/>
                  <a:gd name="connsiteY91" fmla="*/ 6403 h 10000"/>
                  <a:gd name="connsiteX92" fmla="*/ 9216 w 10079"/>
                  <a:gd name="connsiteY92" fmla="*/ 6403 h 10000"/>
                  <a:gd name="connsiteX93" fmla="*/ 9142 w 10079"/>
                  <a:gd name="connsiteY93" fmla="*/ 6475 h 10000"/>
                  <a:gd name="connsiteX94" fmla="*/ 9122 w 10079"/>
                  <a:gd name="connsiteY94" fmla="*/ 6475 h 10000"/>
                  <a:gd name="connsiteX95" fmla="*/ 9112 w 10079"/>
                  <a:gd name="connsiteY95" fmla="*/ 6475 h 10000"/>
                  <a:gd name="connsiteX96" fmla="*/ 9069 w 10079"/>
                  <a:gd name="connsiteY96" fmla="*/ 6475 h 10000"/>
                  <a:gd name="connsiteX97" fmla="*/ 9007 w 10079"/>
                  <a:gd name="connsiteY97" fmla="*/ 6475 h 10000"/>
                  <a:gd name="connsiteX98" fmla="*/ 8997 w 10079"/>
                  <a:gd name="connsiteY98" fmla="*/ 6475 h 10000"/>
                  <a:gd name="connsiteX99" fmla="*/ 8997 w 10079"/>
                  <a:gd name="connsiteY99" fmla="*/ 6475 h 10000"/>
                  <a:gd name="connsiteX100" fmla="*/ 8987 w 10079"/>
                  <a:gd name="connsiteY100" fmla="*/ 6475 h 10000"/>
                  <a:gd name="connsiteX101" fmla="*/ 8978 w 10079"/>
                  <a:gd name="connsiteY101" fmla="*/ 6546 h 10000"/>
                  <a:gd name="connsiteX102" fmla="*/ 8955 w 10079"/>
                  <a:gd name="connsiteY102" fmla="*/ 6546 h 10000"/>
                  <a:gd name="connsiteX103" fmla="*/ 8955 w 10079"/>
                  <a:gd name="connsiteY103" fmla="*/ 6546 h 10000"/>
                  <a:gd name="connsiteX104" fmla="*/ 8945 w 10079"/>
                  <a:gd name="connsiteY104" fmla="*/ 6546 h 10000"/>
                  <a:gd name="connsiteX105" fmla="*/ 8934 w 10079"/>
                  <a:gd name="connsiteY105" fmla="*/ 6546 h 10000"/>
                  <a:gd name="connsiteX106" fmla="*/ 8914 w 10079"/>
                  <a:gd name="connsiteY106" fmla="*/ 6546 h 10000"/>
                  <a:gd name="connsiteX107" fmla="*/ 8892 w 10079"/>
                  <a:gd name="connsiteY107" fmla="*/ 6546 h 10000"/>
                  <a:gd name="connsiteX108" fmla="*/ 8882 w 10079"/>
                  <a:gd name="connsiteY108" fmla="*/ 6546 h 10000"/>
                  <a:gd name="connsiteX109" fmla="*/ 8852 w 10079"/>
                  <a:gd name="connsiteY109" fmla="*/ 6546 h 10000"/>
                  <a:gd name="connsiteX110" fmla="*/ 8840 w 10079"/>
                  <a:gd name="connsiteY110" fmla="*/ 6546 h 10000"/>
                  <a:gd name="connsiteX111" fmla="*/ 8809 w 10079"/>
                  <a:gd name="connsiteY111" fmla="*/ 6546 h 10000"/>
                  <a:gd name="connsiteX112" fmla="*/ 8797 w 10079"/>
                  <a:gd name="connsiteY112" fmla="*/ 6619 h 10000"/>
                  <a:gd name="connsiteX113" fmla="*/ 8788 w 10079"/>
                  <a:gd name="connsiteY113" fmla="*/ 6619 h 10000"/>
                  <a:gd name="connsiteX114" fmla="*/ 8663 w 10079"/>
                  <a:gd name="connsiteY114" fmla="*/ 6619 h 10000"/>
                  <a:gd name="connsiteX115" fmla="*/ 8620 w 10079"/>
                  <a:gd name="connsiteY115" fmla="*/ 6691 h 10000"/>
                  <a:gd name="connsiteX116" fmla="*/ 8546 w 10079"/>
                  <a:gd name="connsiteY116" fmla="*/ 6691 h 10000"/>
                  <a:gd name="connsiteX117" fmla="*/ 8460 w 10079"/>
                  <a:gd name="connsiteY117" fmla="*/ 6691 h 10000"/>
                  <a:gd name="connsiteX118" fmla="*/ 8460 w 10079"/>
                  <a:gd name="connsiteY118" fmla="*/ 6907 h 10000"/>
                  <a:gd name="connsiteX119" fmla="*/ 8364 w 10079"/>
                  <a:gd name="connsiteY119" fmla="*/ 6907 h 10000"/>
                  <a:gd name="connsiteX120" fmla="*/ 8364 w 10079"/>
                  <a:gd name="connsiteY120" fmla="*/ 6907 h 10000"/>
                  <a:gd name="connsiteX121" fmla="*/ 8218 w 10079"/>
                  <a:gd name="connsiteY121" fmla="*/ 6979 h 10000"/>
                  <a:gd name="connsiteX122" fmla="*/ 8175 w 10079"/>
                  <a:gd name="connsiteY122" fmla="*/ 6979 h 10000"/>
                  <a:gd name="connsiteX123" fmla="*/ 8072 w 10079"/>
                  <a:gd name="connsiteY123" fmla="*/ 7050 h 10000"/>
                  <a:gd name="connsiteX124" fmla="*/ 7956 w 10079"/>
                  <a:gd name="connsiteY124" fmla="*/ 7050 h 10000"/>
                  <a:gd name="connsiteX125" fmla="*/ 7893 w 10079"/>
                  <a:gd name="connsiteY125" fmla="*/ 7123 h 10000"/>
                  <a:gd name="connsiteX126" fmla="*/ 7821 w 10079"/>
                  <a:gd name="connsiteY126" fmla="*/ 7194 h 10000"/>
                  <a:gd name="connsiteX127" fmla="*/ 7811 w 10079"/>
                  <a:gd name="connsiteY127" fmla="*/ 7194 h 10000"/>
                  <a:gd name="connsiteX128" fmla="*/ 7738 w 10079"/>
                  <a:gd name="connsiteY128" fmla="*/ 7194 h 10000"/>
                  <a:gd name="connsiteX129" fmla="*/ 7537 w 10079"/>
                  <a:gd name="connsiteY129" fmla="*/ 7267 h 10000"/>
                  <a:gd name="connsiteX130" fmla="*/ 7388 w 10079"/>
                  <a:gd name="connsiteY130" fmla="*/ 7411 h 10000"/>
                  <a:gd name="connsiteX131" fmla="*/ 7293 w 10079"/>
                  <a:gd name="connsiteY131" fmla="*/ 7411 h 10000"/>
                  <a:gd name="connsiteX132" fmla="*/ 7273 w 10079"/>
                  <a:gd name="connsiteY132" fmla="*/ 7411 h 10000"/>
                  <a:gd name="connsiteX133" fmla="*/ 7252 w 10079"/>
                  <a:gd name="connsiteY133" fmla="*/ 7482 h 10000"/>
                  <a:gd name="connsiteX134" fmla="*/ 7242 w 10079"/>
                  <a:gd name="connsiteY134" fmla="*/ 7482 h 10000"/>
                  <a:gd name="connsiteX135" fmla="*/ 7211 w 10079"/>
                  <a:gd name="connsiteY135" fmla="*/ 7482 h 10000"/>
                  <a:gd name="connsiteX136" fmla="*/ 7200 w 10079"/>
                  <a:gd name="connsiteY136" fmla="*/ 7482 h 10000"/>
                  <a:gd name="connsiteX137" fmla="*/ 7000 w 10079"/>
                  <a:gd name="connsiteY137" fmla="*/ 7554 h 10000"/>
                  <a:gd name="connsiteX138" fmla="*/ 7000 w 10079"/>
                  <a:gd name="connsiteY138" fmla="*/ 7554 h 10000"/>
                  <a:gd name="connsiteX139" fmla="*/ 6863 w 10079"/>
                  <a:gd name="connsiteY139" fmla="*/ 7554 h 10000"/>
                  <a:gd name="connsiteX140" fmla="*/ 6853 w 10079"/>
                  <a:gd name="connsiteY140" fmla="*/ 7554 h 10000"/>
                  <a:gd name="connsiteX141" fmla="*/ 6822 w 10079"/>
                  <a:gd name="connsiteY141" fmla="*/ 7627 h 10000"/>
                  <a:gd name="connsiteX142" fmla="*/ 6790 w 10079"/>
                  <a:gd name="connsiteY142" fmla="*/ 7627 h 10000"/>
                  <a:gd name="connsiteX143" fmla="*/ 6759 w 10079"/>
                  <a:gd name="connsiteY143" fmla="*/ 7627 h 10000"/>
                  <a:gd name="connsiteX144" fmla="*/ 6749 w 10079"/>
                  <a:gd name="connsiteY144" fmla="*/ 7627 h 10000"/>
                  <a:gd name="connsiteX145" fmla="*/ 6636 w 10079"/>
                  <a:gd name="connsiteY145" fmla="*/ 7698 h 10000"/>
                  <a:gd name="connsiteX146" fmla="*/ 6560 w 10079"/>
                  <a:gd name="connsiteY146" fmla="*/ 7698 h 10000"/>
                  <a:gd name="connsiteX147" fmla="*/ 6528 w 10079"/>
                  <a:gd name="connsiteY147" fmla="*/ 7698 h 10000"/>
                  <a:gd name="connsiteX148" fmla="*/ 6467 w 10079"/>
                  <a:gd name="connsiteY148" fmla="*/ 7771 h 10000"/>
                  <a:gd name="connsiteX149" fmla="*/ 6435 w 10079"/>
                  <a:gd name="connsiteY149" fmla="*/ 7771 h 10000"/>
                  <a:gd name="connsiteX150" fmla="*/ 6338 w 10079"/>
                  <a:gd name="connsiteY150" fmla="*/ 7771 h 10000"/>
                  <a:gd name="connsiteX151" fmla="*/ 6295 w 10079"/>
                  <a:gd name="connsiteY151" fmla="*/ 7842 h 10000"/>
                  <a:gd name="connsiteX152" fmla="*/ 6243 w 10079"/>
                  <a:gd name="connsiteY152" fmla="*/ 7842 h 10000"/>
                  <a:gd name="connsiteX153" fmla="*/ 6191 w 10079"/>
                  <a:gd name="connsiteY153" fmla="*/ 7842 h 10000"/>
                  <a:gd name="connsiteX154" fmla="*/ 6159 w 10079"/>
                  <a:gd name="connsiteY154" fmla="*/ 7842 h 10000"/>
                  <a:gd name="connsiteX155" fmla="*/ 6055 w 10079"/>
                  <a:gd name="connsiteY155" fmla="*/ 7914 h 10000"/>
                  <a:gd name="connsiteX156" fmla="*/ 5992 w 10079"/>
                  <a:gd name="connsiteY156" fmla="*/ 7914 h 10000"/>
                  <a:gd name="connsiteX157" fmla="*/ 5843 w 10079"/>
                  <a:gd name="connsiteY157" fmla="*/ 7986 h 10000"/>
                  <a:gd name="connsiteX158" fmla="*/ 5834 w 10079"/>
                  <a:gd name="connsiteY158" fmla="*/ 7986 h 10000"/>
                  <a:gd name="connsiteX159" fmla="*/ 5802 w 10079"/>
                  <a:gd name="connsiteY159" fmla="*/ 7986 h 10000"/>
                  <a:gd name="connsiteX160" fmla="*/ 5647 w 10079"/>
                  <a:gd name="connsiteY160" fmla="*/ 8058 h 10000"/>
                  <a:gd name="connsiteX161" fmla="*/ 5564 w 10079"/>
                  <a:gd name="connsiteY161" fmla="*/ 8130 h 10000"/>
                  <a:gd name="connsiteX162" fmla="*/ 5522 w 10079"/>
                  <a:gd name="connsiteY162" fmla="*/ 8130 h 10000"/>
                  <a:gd name="connsiteX163" fmla="*/ 5476 w 10079"/>
                  <a:gd name="connsiteY163" fmla="*/ 8130 h 10000"/>
                  <a:gd name="connsiteX164" fmla="*/ 5447 w 10079"/>
                  <a:gd name="connsiteY164" fmla="*/ 8202 h 10000"/>
                  <a:gd name="connsiteX165" fmla="*/ 5333 w 10079"/>
                  <a:gd name="connsiteY165" fmla="*/ 8202 h 10000"/>
                  <a:gd name="connsiteX166" fmla="*/ 5312 w 10079"/>
                  <a:gd name="connsiteY166" fmla="*/ 8202 h 10000"/>
                  <a:gd name="connsiteX167" fmla="*/ 5285 w 10079"/>
                  <a:gd name="connsiteY167" fmla="*/ 8202 h 10000"/>
                  <a:gd name="connsiteX168" fmla="*/ 5275 w 10079"/>
                  <a:gd name="connsiteY168" fmla="*/ 8202 h 10000"/>
                  <a:gd name="connsiteX169" fmla="*/ 5236 w 10079"/>
                  <a:gd name="connsiteY169" fmla="*/ 8274 h 10000"/>
                  <a:gd name="connsiteX170" fmla="*/ 5183 w 10079"/>
                  <a:gd name="connsiteY170" fmla="*/ 8274 h 10000"/>
                  <a:gd name="connsiteX171" fmla="*/ 5024 w 10079"/>
                  <a:gd name="connsiteY171" fmla="*/ 8346 h 10000"/>
                  <a:gd name="connsiteX172" fmla="*/ 5014 w 10079"/>
                  <a:gd name="connsiteY172" fmla="*/ 8346 h 10000"/>
                  <a:gd name="connsiteX173" fmla="*/ 5014 w 10079"/>
                  <a:gd name="connsiteY173" fmla="*/ 8346 h 10000"/>
                  <a:gd name="connsiteX174" fmla="*/ 5003 w 10079"/>
                  <a:gd name="connsiteY174" fmla="*/ 8346 h 10000"/>
                  <a:gd name="connsiteX175" fmla="*/ 5003 w 10079"/>
                  <a:gd name="connsiteY175" fmla="*/ 8417 h 10000"/>
                  <a:gd name="connsiteX176" fmla="*/ 4930 w 10079"/>
                  <a:gd name="connsiteY176" fmla="*/ 8417 h 10000"/>
                  <a:gd name="connsiteX177" fmla="*/ 4836 w 10079"/>
                  <a:gd name="connsiteY177" fmla="*/ 8417 h 10000"/>
                  <a:gd name="connsiteX178" fmla="*/ 4773 w 10079"/>
                  <a:gd name="connsiteY178" fmla="*/ 8490 h 10000"/>
                  <a:gd name="connsiteX179" fmla="*/ 4689 w 10079"/>
                  <a:gd name="connsiteY179" fmla="*/ 8490 h 10000"/>
                  <a:gd name="connsiteX180" fmla="*/ 4617 w 10079"/>
                  <a:gd name="connsiteY180" fmla="*/ 8490 h 10000"/>
                  <a:gd name="connsiteX181" fmla="*/ 4479 w 10079"/>
                  <a:gd name="connsiteY181" fmla="*/ 8561 h 10000"/>
                  <a:gd name="connsiteX182" fmla="*/ 4333 w 10079"/>
                  <a:gd name="connsiteY182" fmla="*/ 8634 h 10000"/>
                  <a:gd name="connsiteX183" fmla="*/ 4293 w 10079"/>
                  <a:gd name="connsiteY183" fmla="*/ 8634 h 10000"/>
                  <a:gd name="connsiteX184" fmla="*/ 4250 w 10079"/>
                  <a:gd name="connsiteY184" fmla="*/ 8634 h 10000"/>
                  <a:gd name="connsiteX185" fmla="*/ 4162 w 10079"/>
                  <a:gd name="connsiteY185" fmla="*/ 8705 h 10000"/>
                  <a:gd name="connsiteX186" fmla="*/ 4016 w 10079"/>
                  <a:gd name="connsiteY186" fmla="*/ 8705 h 10000"/>
                  <a:gd name="connsiteX187" fmla="*/ 3984 w 10079"/>
                  <a:gd name="connsiteY187" fmla="*/ 8705 h 10000"/>
                  <a:gd name="connsiteX188" fmla="*/ 3879 w 10079"/>
                  <a:gd name="connsiteY188" fmla="*/ 8778 h 10000"/>
                  <a:gd name="connsiteX189" fmla="*/ 3879 w 10079"/>
                  <a:gd name="connsiteY189" fmla="*/ 8778 h 10000"/>
                  <a:gd name="connsiteX190" fmla="*/ 3849 w 10079"/>
                  <a:gd name="connsiteY190" fmla="*/ 8778 h 10000"/>
                  <a:gd name="connsiteX191" fmla="*/ 3827 w 10079"/>
                  <a:gd name="connsiteY191" fmla="*/ 8778 h 10000"/>
                  <a:gd name="connsiteX192" fmla="*/ 3774 w 10079"/>
                  <a:gd name="connsiteY192" fmla="*/ 8778 h 10000"/>
                  <a:gd name="connsiteX193" fmla="*/ 3754 w 10079"/>
                  <a:gd name="connsiteY193" fmla="*/ 8778 h 10000"/>
                  <a:gd name="connsiteX194" fmla="*/ 3754 w 10079"/>
                  <a:gd name="connsiteY194" fmla="*/ 8849 h 10000"/>
                  <a:gd name="connsiteX195" fmla="*/ 3744 w 10079"/>
                  <a:gd name="connsiteY195" fmla="*/ 8849 h 10000"/>
                  <a:gd name="connsiteX196" fmla="*/ 3702 w 10079"/>
                  <a:gd name="connsiteY196" fmla="*/ 8849 h 10000"/>
                  <a:gd name="connsiteX197" fmla="*/ 3661 w 10079"/>
                  <a:gd name="connsiteY197" fmla="*/ 8849 h 10000"/>
                  <a:gd name="connsiteX198" fmla="*/ 3650 w 10079"/>
                  <a:gd name="connsiteY198" fmla="*/ 8849 h 10000"/>
                  <a:gd name="connsiteX199" fmla="*/ 3597 w 10079"/>
                  <a:gd name="connsiteY199" fmla="*/ 8849 h 10000"/>
                  <a:gd name="connsiteX200" fmla="*/ 3493 w 10079"/>
                  <a:gd name="connsiteY200" fmla="*/ 8921 h 10000"/>
                  <a:gd name="connsiteX201" fmla="*/ 3481 w 10079"/>
                  <a:gd name="connsiteY201" fmla="*/ 8921 h 10000"/>
                  <a:gd name="connsiteX202" fmla="*/ 3397 w 10079"/>
                  <a:gd name="connsiteY202" fmla="*/ 8921 h 10000"/>
                  <a:gd name="connsiteX203" fmla="*/ 3335 w 10079"/>
                  <a:gd name="connsiteY203" fmla="*/ 8993 h 10000"/>
                  <a:gd name="connsiteX204" fmla="*/ 3079 w 10079"/>
                  <a:gd name="connsiteY204" fmla="*/ 9065 h 10000"/>
                  <a:gd name="connsiteX205" fmla="*/ 3049 w 10079"/>
                  <a:gd name="connsiteY205" fmla="*/ 9065 h 10000"/>
                  <a:gd name="connsiteX206" fmla="*/ 3039 w 10079"/>
                  <a:gd name="connsiteY206" fmla="*/ 9065 h 10000"/>
                  <a:gd name="connsiteX207" fmla="*/ 2998 w 10079"/>
                  <a:gd name="connsiteY207" fmla="*/ 9065 h 10000"/>
                  <a:gd name="connsiteX208" fmla="*/ 2966 w 10079"/>
                  <a:gd name="connsiteY208" fmla="*/ 9137 h 10000"/>
                  <a:gd name="connsiteX209" fmla="*/ 2796 w 10079"/>
                  <a:gd name="connsiteY209" fmla="*/ 9209 h 10000"/>
                  <a:gd name="connsiteX210" fmla="*/ 2786 w 10079"/>
                  <a:gd name="connsiteY210" fmla="*/ 9209 h 10000"/>
                  <a:gd name="connsiteX211" fmla="*/ 2662 w 10079"/>
                  <a:gd name="connsiteY211" fmla="*/ 9209 h 10000"/>
                  <a:gd name="connsiteX212" fmla="*/ 2506 w 10079"/>
                  <a:gd name="connsiteY212" fmla="*/ 9281 h 10000"/>
                  <a:gd name="connsiteX213" fmla="*/ 2253 w 10079"/>
                  <a:gd name="connsiteY213" fmla="*/ 9353 h 10000"/>
                  <a:gd name="connsiteX214" fmla="*/ 2137 w 10079"/>
                  <a:gd name="connsiteY214" fmla="*/ 9424 h 10000"/>
                  <a:gd name="connsiteX215" fmla="*/ 2127 w 10079"/>
                  <a:gd name="connsiteY215" fmla="*/ 9424 h 10000"/>
                  <a:gd name="connsiteX216" fmla="*/ 2040 w 10079"/>
                  <a:gd name="connsiteY216" fmla="*/ 9424 h 10000"/>
                  <a:gd name="connsiteX217" fmla="*/ 1987 w 10079"/>
                  <a:gd name="connsiteY217" fmla="*/ 9424 h 10000"/>
                  <a:gd name="connsiteX218" fmla="*/ 1956 w 10079"/>
                  <a:gd name="connsiteY218" fmla="*/ 9497 h 10000"/>
                  <a:gd name="connsiteX219" fmla="*/ 1936 w 10079"/>
                  <a:gd name="connsiteY219" fmla="*/ 9497 h 10000"/>
                  <a:gd name="connsiteX220" fmla="*/ 1905 w 10079"/>
                  <a:gd name="connsiteY220" fmla="*/ 9497 h 10000"/>
                  <a:gd name="connsiteX221" fmla="*/ 1895 w 10079"/>
                  <a:gd name="connsiteY221" fmla="*/ 9497 h 10000"/>
                  <a:gd name="connsiteX222" fmla="*/ 1863 w 10079"/>
                  <a:gd name="connsiteY222" fmla="*/ 9497 h 10000"/>
                  <a:gd name="connsiteX223" fmla="*/ 1852 w 10079"/>
                  <a:gd name="connsiteY223" fmla="*/ 9497 h 10000"/>
                  <a:gd name="connsiteX224" fmla="*/ 1841 w 10079"/>
                  <a:gd name="connsiteY224" fmla="*/ 9497 h 10000"/>
                  <a:gd name="connsiteX225" fmla="*/ 1810 w 10079"/>
                  <a:gd name="connsiteY225" fmla="*/ 9497 h 10000"/>
                  <a:gd name="connsiteX226" fmla="*/ 1800 w 10079"/>
                  <a:gd name="connsiteY226" fmla="*/ 9497 h 10000"/>
                  <a:gd name="connsiteX227" fmla="*/ 1766 w 10079"/>
                  <a:gd name="connsiteY227" fmla="*/ 9568 h 10000"/>
                  <a:gd name="connsiteX228" fmla="*/ 1756 w 10079"/>
                  <a:gd name="connsiteY228" fmla="*/ 9568 h 10000"/>
                  <a:gd name="connsiteX229" fmla="*/ 1756 w 10079"/>
                  <a:gd name="connsiteY229" fmla="*/ 9568 h 10000"/>
                  <a:gd name="connsiteX230" fmla="*/ 1716 w 10079"/>
                  <a:gd name="connsiteY230" fmla="*/ 9568 h 10000"/>
                  <a:gd name="connsiteX231" fmla="*/ 1704 w 10079"/>
                  <a:gd name="connsiteY231" fmla="*/ 9568 h 10000"/>
                  <a:gd name="connsiteX232" fmla="*/ 1673 w 10079"/>
                  <a:gd name="connsiteY232" fmla="*/ 9568 h 10000"/>
                  <a:gd name="connsiteX233" fmla="*/ 1631 w 10079"/>
                  <a:gd name="connsiteY233" fmla="*/ 9568 h 10000"/>
                  <a:gd name="connsiteX234" fmla="*/ 1600 w 10079"/>
                  <a:gd name="connsiteY234" fmla="*/ 9568 h 10000"/>
                  <a:gd name="connsiteX235" fmla="*/ 1550 w 10079"/>
                  <a:gd name="connsiteY235" fmla="*/ 9641 h 10000"/>
                  <a:gd name="connsiteX236" fmla="*/ 1444 w 10079"/>
                  <a:gd name="connsiteY236" fmla="*/ 9641 h 10000"/>
                  <a:gd name="connsiteX237" fmla="*/ 1424 w 10079"/>
                  <a:gd name="connsiteY237" fmla="*/ 9641 h 10000"/>
                  <a:gd name="connsiteX238" fmla="*/ 1360 w 10079"/>
                  <a:gd name="connsiteY238" fmla="*/ 9641 h 10000"/>
                  <a:gd name="connsiteX239" fmla="*/ 1287 w 10079"/>
                  <a:gd name="connsiteY239" fmla="*/ 9641 h 10000"/>
                  <a:gd name="connsiteX240" fmla="*/ 1161 w 10079"/>
                  <a:gd name="connsiteY240" fmla="*/ 9641 h 10000"/>
                  <a:gd name="connsiteX241" fmla="*/ 1087 w 10079"/>
                  <a:gd name="connsiteY241" fmla="*/ 9641 h 10000"/>
                  <a:gd name="connsiteX242" fmla="*/ 1054 w 10079"/>
                  <a:gd name="connsiteY242" fmla="*/ 9641 h 10000"/>
                  <a:gd name="connsiteX243" fmla="*/ 1008 w 10079"/>
                  <a:gd name="connsiteY243" fmla="*/ 9641 h 10000"/>
                  <a:gd name="connsiteX244" fmla="*/ 935 w 10079"/>
                  <a:gd name="connsiteY244" fmla="*/ 9712 h 10000"/>
                  <a:gd name="connsiteX245" fmla="*/ 792 w 10079"/>
                  <a:gd name="connsiteY245" fmla="*/ 9712 h 10000"/>
                  <a:gd name="connsiteX246" fmla="*/ 770 w 10079"/>
                  <a:gd name="connsiteY246" fmla="*/ 9784 h 10000"/>
                  <a:gd name="connsiteX247" fmla="*/ 673 w 10079"/>
                  <a:gd name="connsiteY247" fmla="*/ 9784 h 10000"/>
                  <a:gd name="connsiteX248" fmla="*/ 499 w 10079"/>
                  <a:gd name="connsiteY248" fmla="*/ 9856 h 10000"/>
                  <a:gd name="connsiteX249" fmla="*/ 381 w 10079"/>
                  <a:gd name="connsiteY249" fmla="*/ 9856 h 10000"/>
                  <a:gd name="connsiteX250" fmla="*/ 268 w 10079"/>
                  <a:gd name="connsiteY250" fmla="*/ 9928 h 10000"/>
                  <a:gd name="connsiteX251" fmla="*/ 89 w 10079"/>
                  <a:gd name="connsiteY251" fmla="*/ 10000 h 10000"/>
                  <a:gd name="connsiteX252" fmla="*/ 0 w 10079"/>
                  <a:gd name="connsiteY252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0 w 10079"/>
                  <a:gd name="connsiteY17" fmla="*/ 863 h 10000"/>
                  <a:gd name="connsiteX18" fmla="*/ 10038 w 10079"/>
                  <a:gd name="connsiteY18" fmla="*/ 863 h 10000"/>
                  <a:gd name="connsiteX19" fmla="*/ 10038 w 10079"/>
                  <a:gd name="connsiteY19" fmla="*/ 1007 h 10000"/>
                  <a:gd name="connsiteX20" fmla="*/ 9987 w 10079"/>
                  <a:gd name="connsiteY20" fmla="*/ 1223 h 10000"/>
                  <a:gd name="connsiteX21" fmla="*/ 9965 w 10079"/>
                  <a:gd name="connsiteY21" fmla="*/ 1367 h 10000"/>
                  <a:gd name="connsiteX22" fmla="*/ 9901 w 10079"/>
                  <a:gd name="connsiteY22" fmla="*/ 1726 h 10000"/>
                  <a:gd name="connsiteX23" fmla="*/ 9889 w 10079"/>
                  <a:gd name="connsiteY23" fmla="*/ 1799 h 10000"/>
                  <a:gd name="connsiteX24" fmla="*/ 9889 w 10079"/>
                  <a:gd name="connsiteY24" fmla="*/ 1799 h 10000"/>
                  <a:gd name="connsiteX25" fmla="*/ 9889 w 10079"/>
                  <a:gd name="connsiteY25" fmla="*/ 1870 h 10000"/>
                  <a:gd name="connsiteX26" fmla="*/ 9889 w 10079"/>
                  <a:gd name="connsiteY26" fmla="*/ 2014 h 10000"/>
                  <a:gd name="connsiteX27" fmla="*/ 9889 w 10079"/>
                  <a:gd name="connsiteY27" fmla="*/ 2086 h 10000"/>
                  <a:gd name="connsiteX28" fmla="*/ 9889 w 10079"/>
                  <a:gd name="connsiteY28" fmla="*/ 2158 h 10000"/>
                  <a:gd name="connsiteX29" fmla="*/ 9889 w 10079"/>
                  <a:gd name="connsiteY29" fmla="*/ 2230 h 10000"/>
                  <a:gd name="connsiteX30" fmla="*/ 9889 w 10079"/>
                  <a:gd name="connsiteY30" fmla="*/ 2374 h 10000"/>
                  <a:gd name="connsiteX31" fmla="*/ 9889 w 10079"/>
                  <a:gd name="connsiteY31" fmla="*/ 2374 h 10000"/>
                  <a:gd name="connsiteX32" fmla="*/ 9889 w 10079"/>
                  <a:gd name="connsiteY32" fmla="*/ 2445 h 10000"/>
                  <a:gd name="connsiteX33" fmla="*/ 9879 w 10079"/>
                  <a:gd name="connsiteY33" fmla="*/ 2518 h 10000"/>
                  <a:gd name="connsiteX34" fmla="*/ 9879 w 10079"/>
                  <a:gd name="connsiteY34" fmla="*/ 2518 h 10000"/>
                  <a:gd name="connsiteX35" fmla="*/ 9869 w 10079"/>
                  <a:gd name="connsiteY35" fmla="*/ 2590 h 10000"/>
                  <a:gd name="connsiteX36" fmla="*/ 9860 w 10079"/>
                  <a:gd name="connsiteY36" fmla="*/ 2734 h 10000"/>
                  <a:gd name="connsiteX37" fmla="*/ 9850 w 10079"/>
                  <a:gd name="connsiteY37" fmla="*/ 2805 h 10000"/>
                  <a:gd name="connsiteX38" fmla="*/ 9838 w 10079"/>
                  <a:gd name="connsiteY38" fmla="*/ 2805 h 10000"/>
                  <a:gd name="connsiteX39" fmla="*/ 9827 w 10079"/>
                  <a:gd name="connsiteY39" fmla="*/ 2878 h 10000"/>
                  <a:gd name="connsiteX40" fmla="*/ 9817 w 10079"/>
                  <a:gd name="connsiteY40" fmla="*/ 2878 h 10000"/>
                  <a:gd name="connsiteX41" fmla="*/ 9787 w 10079"/>
                  <a:gd name="connsiteY41" fmla="*/ 2949 h 10000"/>
                  <a:gd name="connsiteX42" fmla="*/ 9764 w 10079"/>
                  <a:gd name="connsiteY42" fmla="*/ 3022 h 10000"/>
                  <a:gd name="connsiteX43" fmla="*/ 9743 w 10079"/>
                  <a:gd name="connsiteY43" fmla="*/ 3093 h 10000"/>
                  <a:gd name="connsiteX44" fmla="*/ 9743 w 10079"/>
                  <a:gd name="connsiteY44" fmla="*/ 3166 h 10000"/>
                  <a:gd name="connsiteX45" fmla="*/ 9743 w 10079"/>
                  <a:gd name="connsiteY45" fmla="*/ 3166 h 10000"/>
                  <a:gd name="connsiteX46" fmla="*/ 9734 w 10079"/>
                  <a:gd name="connsiteY46" fmla="*/ 3237 h 10000"/>
                  <a:gd name="connsiteX47" fmla="*/ 9734 w 10079"/>
                  <a:gd name="connsiteY47" fmla="*/ 3309 h 10000"/>
                  <a:gd name="connsiteX48" fmla="*/ 9724 w 10079"/>
                  <a:gd name="connsiteY48" fmla="*/ 3309 h 10000"/>
                  <a:gd name="connsiteX49" fmla="*/ 9724 w 10079"/>
                  <a:gd name="connsiteY49" fmla="*/ 3381 h 10000"/>
                  <a:gd name="connsiteX50" fmla="*/ 9724 w 10079"/>
                  <a:gd name="connsiteY50" fmla="*/ 3454 h 10000"/>
                  <a:gd name="connsiteX51" fmla="*/ 9724 w 10079"/>
                  <a:gd name="connsiteY51" fmla="*/ 3454 h 10000"/>
                  <a:gd name="connsiteX52" fmla="*/ 9703 w 10079"/>
                  <a:gd name="connsiteY52" fmla="*/ 3669 h 10000"/>
                  <a:gd name="connsiteX53" fmla="*/ 9703 w 10079"/>
                  <a:gd name="connsiteY53" fmla="*/ 3812 h 10000"/>
                  <a:gd name="connsiteX54" fmla="*/ 9692 w 10079"/>
                  <a:gd name="connsiteY54" fmla="*/ 3956 h 10000"/>
                  <a:gd name="connsiteX55" fmla="*/ 9682 w 10079"/>
                  <a:gd name="connsiteY55" fmla="*/ 4100 h 10000"/>
                  <a:gd name="connsiteX56" fmla="*/ 9682 w 10079"/>
                  <a:gd name="connsiteY56" fmla="*/ 4100 h 10000"/>
                  <a:gd name="connsiteX57" fmla="*/ 9682 w 10079"/>
                  <a:gd name="connsiteY57" fmla="*/ 4100 h 10000"/>
                  <a:gd name="connsiteX58" fmla="*/ 9673 w 10079"/>
                  <a:gd name="connsiteY58" fmla="*/ 4244 h 10000"/>
                  <a:gd name="connsiteX59" fmla="*/ 9651 w 10079"/>
                  <a:gd name="connsiteY59" fmla="*/ 4388 h 10000"/>
                  <a:gd name="connsiteX60" fmla="*/ 9629 w 10079"/>
                  <a:gd name="connsiteY60" fmla="*/ 4532 h 10000"/>
                  <a:gd name="connsiteX61" fmla="*/ 9629 w 10079"/>
                  <a:gd name="connsiteY61" fmla="*/ 4605 h 10000"/>
                  <a:gd name="connsiteX62" fmla="*/ 9629 w 10079"/>
                  <a:gd name="connsiteY62" fmla="*/ 4605 h 10000"/>
                  <a:gd name="connsiteX63" fmla="*/ 9619 w 10079"/>
                  <a:gd name="connsiteY63" fmla="*/ 4675 h 10000"/>
                  <a:gd name="connsiteX64" fmla="*/ 9619 w 10079"/>
                  <a:gd name="connsiteY64" fmla="*/ 4675 h 10000"/>
                  <a:gd name="connsiteX65" fmla="*/ 9619 w 10079"/>
                  <a:gd name="connsiteY65" fmla="*/ 4749 h 10000"/>
                  <a:gd name="connsiteX66" fmla="*/ 9599 w 10079"/>
                  <a:gd name="connsiteY66" fmla="*/ 4963 h 10000"/>
                  <a:gd name="connsiteX67" fmla="*/ 9579 w 10079"/>
                  <a:gd name="connsiteY67" fmla="*/ 5252 h 10000"/>
                  <a:gd name="connsiteX68" fmla="*/ 9579 w 10079"/>
                  <a:gd name="connsiteY68" fmla="*/ 5324 h 10000"/>
                  <a:gd name="connsiteX69" fmla="*/ 9579 w 10079"/>
                  <a:gd name="connsiteY69" fmla="*/ 5324 h 10000"/>
                  <a:gd name="connsiteX70" fmla="*/ 9589 w 10079"/>
                  <a:gd name="connsiteY70" fmla="*/ 5468 h 10000"/>
                  <a:gd name="connsiteX71" fmla="*/ 9589 w 10079"/>
                  <a:gd name="connsiteY71" fmla="*/ 5612 h 10000"/>
                  <a:gd name="connsiteX72" fmla="*/ 9589 w 10079"/>
                  <a:gd name="connsiteY72" fmla="*/ 5756 h 10000"/>
                  <a:gd name="connsiteX73" fmla="*/ 9579 w 10079"/>
                  <a:gd name="connsiteY73" fmla="*/ 6115 h 10000"/>
                  <a:gd name="connsiteX74" fmla="*/ 9566 w 10079"/>
                  <a:gd name="connsiteY74" fmla="*/ 6187 h 10000"/>
                  <a:gd name="connsiteX75" fmla="*/ 9566 w 10079"/>
                  <a:gd name="connsiteY75" fmla="*/ 6259 h 10000"/>
                  <a:gd name="connsiteX76" fmla="*/ 9566 w 10079"/>
                  <a:gd name="connsiteY76" fmla="*/ 6259 h 10000"/>
                  <a:gd name="connsiteX77" fmla="*/ 9566 w 10079"/>
                  <a:gd name="connsiteY77" fmla="*/ 6259 h 10000"/>
                  <a:gd name="connsiteX78" fmla="*/ 9555 w 10079"/>
                  <a:gd name="connsiteY78" fmla="*/ 6259 h 10000"/>
                  <a:gd name="connsiteX79" fmla="*/ 9555 w 10079"/>
                  <a:gd name="connsiteY79" fmla="*/ 6259 h 10000"/>
                  <a:gd name="connsiteX80" fmla="*/ 9541 w 10079"/>
                  <a:gd name="connsiteY80" fmla="*/ 6259 h 10000"/>
                  <a:gd name="connsiteX81" fmla="*/ 9499 w 10079"/>
                  <a:gd name="connsiteY81" fmla="*/ 6331 h 10000"/>
                  <a:gd name="connsiteX82" fmla="*/ 9467 w 10079"/>
                  <a:gd name="connsiteY82" fmla="*/ 6331 h 10000"/>
                  <a:gd name="connsiteX83" fmla="*/ 9457 w 10079"/>
                  <a:gd name="connsiteY83" fmla="*/ 6331 h 10000"/>
                  <a:gd name="connsiteX84" fmla="*/ 9405 w 10079"/>
                  <a:gd name="connsiteY84" fmla="*/ 6331 h 10000"/>
                  <a:gd name="connsiteX85" fmla="*/ 9353 w 10079"/>
                  <a:gd name="connsiteY85" fmla="*/ 6331 h 10000"/>
                  <a:gd name="connsiteX86" fmla="*/ 9343 w 10079"/>
                  <a:gd name="connsiteY86" fmla="*/ 6331 h 10000"/>
                  <a:gd name="connsiteX87" fmla="*/ 9343 w 10079"/>
                  <a:gd name="connsiteY87" fmla="*/ 6331 h 10000"/>
                  <a:gd name="connsiteX88" fmla="*/ 9291 w 10079"/>
                  <a:gd name="connsiteY88" fmla="*/ 6403 h 10000"/>
                  <a:gd name="connsiteX89" fmla="*/ 9216 w 10079"/>
                  <a:gd name="connsiteY89" fmla="*/ 6403 h 10000"/>
                  <a:gd name="connsiteX90" fmla="*/ 9216 w 10079"/>
                  <a:gd name="connsiteY90" fmla="*/ 6403 h 10000"/>
                  <a:gd name="connsiteX91" fmla="*/ 9216 w 10079"/>
                  <a:gd name="connsiteY91" fmla="*/ 6403 h 10000"/>
                  <a:gd name="connsiteX92" fmla="*/ 9142 w 10079"/>
                  <a:gd name="connsiteY92" fmla="*/ 6475 h 10000"/>
                  <a:gd name="connsiteX93" fmla="*/ 9122 w 10079"/>
                  <a:gd name="connsiteY93" fmla="*/ 6475 h 10000"/>
                  <a:gd name="connsiteX94" fmla="*/ 9112 w 10079"/>
                  <a:gd name="connsiteY94" fmla="*/ 6475 h 10000"/>
                  <a:gd name="connsiteX95" fmla="*/ 9069 w 10079"/>
                  <a:gd name="connsiteY95" fmla="*/ 6475 h 10000"/>
                  <a:gd name="connsiteX96" fmla="*/ 9007 w 10079"/>
                  <a:gd name="connsiteY96" fmla="*/ 6475 h 10000"/>
                  <a:gd name="connsiteX97" fmla="*/ 8997 w 10079"/>
                  <a:gd name="connsiteY97" fmla="*/ 6475 h 10000"/>
                  <a:gd name="connsiteX98" fmla="*/ 8997 w 10079"/>
                  <a:gd name="connsiteY98" fmla="*/ 6475 h 10000"/>
                  <a:gd name="connsiteX99" fmla="*/ 8987 w 10079"/>
                  <a:gd name="connsiteY99" fmla="*/ 6475 h 10000"/>
                  <a:gd name="connsiteX100" fmla="*/ 8978 w 10079"/>
                  <a:gd name="connsiteY100" fmla="*/ 6546 h 10000"/>
                  <a:gd name="connsiteX101" fmla="*/ 8955 w 10079"/>
                  <a:gd name="connsiteY101" fmla="*/ 6546 h 10000"/>
                  <a:gd name="connsiteX102" fmla="*/ 8955 w 10079"/>
                  <a:gd name="connsiteY102" fmla="*/ 6546 h 10000"/>
                  <a:gd name="connsiteX103" fmla="*/ 8945 w 10079"/>
                  <a:gd name="connsiteY103" fmla="*/ 6546 h 10000"/>
                  <a:gd name="connsiteX104" fmla="*/ 8934 w 10079"/>
                  <a:gd name="connsiteY104" fmla="*/ 6546 h 10000"/>
                  <a:gd name="connsiteX105" fmla="*/ 8914 w 10079"/>
                  <a:gd name="connsiteY105" fmla="*/ 6546 h 10000"/>
                  <a:gd name="connsiteX106" fmla="*/ 8892 w 10079"/>
                  <a:gd name="connsiteY106" fmla="*/ 6546 h 10000"/>
                  <a:gd name="connsiteX107" fmla="*/ 8882 w 10079"/>
                  <a:gd name="connsiteY107" fmla="*/ 6546 h 10000"/>
                  <a:gd name="connsiteX108" fmla="*/ 8852 w 10079"/>
                  <a:gd name="connsiteY108" fmla="*/ 6546 h 10000"/>
                  <a:gd name="connsiteX109" fmla="*/ 8840 w 10079"/>
                  <a:gd name="connsiteY109" fmla="*/ 6546 h 10000"/>
                  <a:gd name="connsiteX110" fmla="*/ 8809 w 10079"/>
                  <a:gd name="connsiteY110" fmla="*/ 6546 h 10000"/>
                  <a:gd name="connsiteX111" fmla="*/ 8797 w 10079"/>
                  <a:gd name="connsiteY111" fmla="*/ 6619 h 10000"/>
                  <a:gd name="connsiteX112" fmla="*/ 8788 w 10079"/>
                  <a:gd name="connsiteY112" fmla="*/ 6619 h 10000"/>
                  <a:gd name="connsiteX113" fmla="*/ 8663 w 10079"/>
                  <a:gd name="connsiteY113" fmla="*/ 6619 h 10000"/>
                  <a:gd name="connsiteX114" fmla="*/ 8620 w 10079"/>
                  <a:gd name="connsiteY114" fmla="*/ 6691 h 10000"/>
                  <a:gd name="connsiteX115" fmla="*/ 8546 w 10079"/>
                  <a:gd name="connsiteY115" fmla="*/ 6691 h 10000"/>
                  <a:gd name="connsiteX116" fmla="*/ 8460 w 10079"/>
                  <a:gd name="connsiteY116" fmla="*/ 6691 h 10000"/>
                  <a:gd name="connsiteX117" fmla="*/ 8460 w 10079"/>
                  <a:gd name="connsiteY117" fmla="*/ 6907 h 10000"/>
                  <a:gd name="connsiteX118" fmla="*/ 8364 w 10079"/>
                  <a:gd name="connsiteY118" fmla="*/ 6907 h 10000"/>
                  <a:gd name="connsiteX119" fmla="*/ 8364 w 10079"/>
                  <a:gd name="connsiteY119" fmla="*/ 6907 h 10000"/>
                  <a:gd name="connsiteX120" fmla="*/ 8218 w 10079"/>
                  <a:gd name="connsiteY120" fmla="*/ 6979 h 10000"/>
                  <a:gd name="connsiteX121" fmla="*/ 8175 w 10079"/>
                  <a:gd name="connsiteY121" fmla="*/ 6979 h 10000"/>
                  <a:gd name="connsiteX122" fmla="*/ 8072 w 10079"/>
                  <a:gd name="connsiteY122" fmla="*/ 7050 h 10000"/>
                  <a:gd name="connsiteX123" fmla="*/ 7956 w 10079"/>
                  <a:gd name="connsiteY123" fmla="*/ 7050 h 10000"/>
                  <a:gd name="connsiteX124" fmla="*/ 7893 w 10079"/>
                  <a:gd name="connsiteY124" fmla="*/ 7123 h 10000"/>
                  <a:gd name="connsiteX125" fmla="*/ 7821 w 10079"/>
                  <a:gd name="connsiteY125" fmla="*/ 7194 h 10000"/>
                  <a:gd name="connsiteX126" fmla="*/ 7811 w 10079"/>
                  <a:gd name="connsiteY126" fmla="*/ 7194 h 10000"/>
                  <a:gd name="connsiteX127" fmla="*/ 7738 w 10079"/>
                  <a:gd name="connsiteY127" fmla="*/ 7194 h 10000"/>
                  <a:gd name="connsiteX128" fmla="*/ 7537 w 10079"/>
                  <a:gd name="connsiteY128" fmla="*/ 7267 h 10000"/>
                  <a:gd name="connsiteX129" fmla="*/ 7388 w 10079"/>
                  <a:gd name="connsiteY129" fmla="*/ 7411 h 10000"/>
                  <a:gd name="connsiteX130" fmla="*/ 7293 w 10079"/>
                  <a:gd name="connsiteY130" fmla="*/ 7411 h 10000"/>
                  <a:gd name="connsiteX131" fmla="*/ 7273 w 10079"/>
                  <a:gd name="connsiteY131" fmla="*/ 7411 h 10000"/>
                  <a:gd name="connsiteX132" fmla="*/ 7252 w 10079"/>
                  <a:gd name="connsiteY132" fmla="*/ 7482 h 10000"/>
                  <a:gd name="connsiteX133" fmla="*/ 7242 w 10079"/>
                  <a:gd name="connsiteY133" fmla="*/ 7482 h 10000"/>
                  <a:gd name="connsiteX134" fmla="*/ 7211 w 10079"/>
                  <a:gd name="connsiteY134" fmla="*/ 7482 h 10000"/>
                  <a:gd name="connsiteX135" fmla="*/ 7200 w 10079"/>
                  <a:gd name="connsiteY135" fmla="*/ 7482 h 10000"/>
                  <a:gd name="connsiteX136" fmla="*/ 7000 w 10079"/>
                  <a:gd name="connsiteY136" fmla="*/ 7554 h 10000"/>
                  <a:gd name="connsiteX137" fmla="*/ 7000 w 10079"/>
                  <a:gd name="connsiteY137" fmla="*/ 7554 h 10000"/>
                  <a:gd name="connsiteX138" fmla="*/ 6863 w 10079"/>
                  <a:gd name="connsiteY138" fmla="*/ 7554 h 10000"/>
                  <a:gd name="connsiteX139" fmla="*/ 6853 w 10079"/>
                  <a:gd name="connsiteY139" fmla="*/ 7554 h 10000"/>
                  <a:gd name="connsiteX140" fmla="*/ 6822 w 10079"/>
                  <a:gd name="connsiteY140" fmla="*/ 7627 h 10000"/>
                  <a:gd name="connsiteX141" fmla="*/ 6790 w 10079"/>
                  <a:gd name="connsiteY141" fmla="*/ 7627 h 10000"/>
                  <a:gd name="connsiteX142" fmla="*/ 6759 w 10079"/>
                  <a:gd name="connsiteY142" fmla="*/ 7627 h 10000"/>
                  <a:gd name="connsiteX143" fmla="*/ 6749 w 10079"/>
                  <a:gd name="connsiteY143" fmla="*/ 7627 h 10000"/>
                  <a:gd name="connsiteX144" fmla="*/ 6636 w 10079"/>
                  <a:gd name="connsiteY144" fmla="*/ 7698 h 10000"/>
                  <a:gd name="connsiteX145" fmla="*/ 6560 w 10079"/>
                  <a:gd name="connsiteY145" fmla="*/ 7698 h 10000"/>
                  <a:gd name="connsiteX146" fmla="*/ 6528 w 10079"/>
                  <a:gd name="connsiteY146" fmla="*/ 7698 h 10000"/>
                  <a:gd name="connsiteX147" fmla="*/ 6467 w 10079"/>
                  <a:gd name="connsiteY147" fmla="*/ 7771 h 10000"/>
                  <a:gd name="connsiteX148" fmla="*/ 6435 w 10079"/>
                  <a:gd name="connsiteY148" fmla="*/ 7771 h 10000"/>
                  <a:gd name="connsiteX149" fmla="*/ 6338 w 10079"/>
                  <a:gd name="connsiteY149" fmla="*/ 7771 h 10000"/>
                  <a:gd name="connsiteX150" fmla="*/ 6295 w 10079"/>
                  <a:gd name="connsiteY150" fmla="*/ 7842 h 10000"/>
                  <a:gd name="connsiteX151" fmla="*/ 6243 w 10079"/>
                  <a:gd name="connsiteY151" fmla="*/ 7842 h 10000"/>
                  <a:gd name="connsiteX152" fmla="*/ 6191 w 10079"/>
                  <a:gd name="connsiteY152" fmla="*/ 7842 h 10000"/>
                  <a:gd name="connsiteX153" fmla="*/ 6159 w 10079"/>
                  <a:gd name="connsiteY153" fmla="*/ 7842 h 10000"/>
                  <a:gd name="connsiteX154" fmla="*/ 6055 w 10079"/>
                  <a:gd name="connsiteY154" fmla="*/ 7914 h 10000"/>
                  <a:gd name="connsiteX155" fmla="*/ 5992 w 10079"/>
                  <a:gd name="connsiteY155" fmla="*/ 7914 h 10000"/>
                  <a:gd name="connsiteX156" fmla="*/ 5843 w 10079"/>
                  <a:gd name="connsiteY156" fmla="*/ 7986 h 10000"/>
                  <a:gd name="connsiteX157" fmla="*/ 5834 w 10079"/>
                  <a:gd name="connsiteY157" fmla="*/ 7986 h 10000"/>
                  <a:gd name="connsiteX158" fmla="*/ 5802 w 10079"/>
                  <a:gd name="connsiteY158" fmla="*/ 7986 h 10000"/>
                  <a:gd name="connsiteX159" fmla="*/ 5647 w 10079"/>
                  <a:gd name="connsiteY159" fmla="*/ 8058 h 10000"/>
                  <a:gd name="connsiteX160" fmla="*/ 5564 w 10079"/>
                  <a:gd name="connsiteY160" fmla="*/ 8130 h 10000"/>
                  <a:gd name="connsiteX161" fmla="*/ 5522 w 10079"/>
                  <a:gd name="connsiteY161" fmla="*/ 8130 h 10000"/>
                  <a:gd name="connsiteX162" fmla="*/ 5476 w 10079"/>
                  <a:gd name="connsiteY162" fmla="*/ 8130 h 10000"/>
                  <a:gd name="connsiteX163" fmla="*/ 5447 w 10079"/>
                  <a:gd name="connsiteY163" fmla="*/ 8202 h 10000"/>
                  <a:gd name="connsiteX164" fmla="*/ 5333 w 10079"/>
                  <a:gd name="connsiteY164" fmla="*/ 8202 h 10000"/>
                  <a:gd name="connsiteX165" fmla="*/ 5312 w 10079"/>
                  <a:gd name="connsiteY165" fmla="*/ 8202 h 10000"/>
                  <a:gd name="connsiteX166" fmla="*/ 5285 w 10079"/>
                  <a:gd name="connsiteY166" fmla="*/ 8202 h 10000"/>
                  <a:gd name="connsiteX167" fmla="*/ 5275 w 10079"/>
                  <a:gd name="connsiteY167" fmla="*/ 8202 h 10000"/>
                  <a:gd name="connsiteX168" fmla="*/ 5236 w 10079"/>
                  <a:gd name="connsiteY168" fmla="*/ 8274 h 10000"/>
                  <a:gd name="connsiteX169" fmla="*/ 5183 w 10079"/>
                  <a:gd name="connsiteY169" fmla="*/ 8274 h 10000"/>
                  <a:gd name="connsiteX170" fmla="*/ 5024 w 10079"/>
                  <a:gd name="connsiteY170" fmla="*/ 8346 h 10000"/>
                  <a:gd name="connsiteX171" fmla="*/ 5014 w 10079"/>
                  <a:gd name="connsiteY171" fmla="*/ 8346 h 10000"/>
                  <a:gd name="connsiteX172" fmla="*/ 5014 w 10079"/>
                  <a:gd name="connsiteY172" fmla="*/ 8346 h 10000"/>
                  <a:gd name="connsiteX173" fmla="*/ 5003 w 10079"/>
                  <a:gd name="connsiteY173" fmla="*/ 8346 h 10000"/>
                  <a:gd name="connsiteX174" fmla="*/ 5003 w 10079"/>
                  <a:gd name="connsiteY174" fmla="*/ 8417 h 10000"/>
                  <a:gd name="connsiteX175" fmla="*/ 4930 w 10079"/>
                  <a:gd name="connsiteY175" fmla="*/ 8417 h 10000"/>
                  <a:gd name="connsiteX176" fmla="*/ 4836 w 10079"/>
                  <a:gd name="connsiteY176" fmla="*/ 8417 h 10000"/>
                  <a:gd name="connsiteX177" fmla="*/ 4773 w 10079"/>
                  <a:gd name="connsiteY177" fmla="*/ 8490 h 10000"/>
                  <a:gd name="connsiteX178" fmla="*/ 4689 w 10079"/>
                  <a:gd name="connsiteY178" fmla="*/ 8490 h 10000"/>
                  <a:gd name="connsiteX179" fmla="*/ 4617 w 10079"/>
                  <a:gd name="connsiteY179" fmla="*/ 8490 h 10000"/>
                  <a:gd name="connsiteX180" fmla="*/ 4479 w 10079"/>
                  <a:gd name="connsiteY180" fmla="*/ 8561 h 10000"/>
                  <a:gd name="connsiteX181" fmla="*/ 4333 w 10079"/>
                  <a:gd name="connsiteY181" fmla="*/ 8634 h 10000"/>
                  <a:gd name="connsiteX182" fmla="*/ 4293 w 10079"/>
                  <a:gd name="connsiteY182" fmla="*/ 8634 h 10000"/>
                  <a:gd name="connsiteX183" fmla="*/ 4250 w 10079"/>
                  <a:gd name="connsiteY183" fmla="*/ 8634 h 10000"/>
                  <a:gd name="connsiteX184" fmla="*/ 4162 w 10079"/>
                  <a:gd name="connsiteY184" fmla="*/ 8705 h 10000"/>
                  <a:gd name="connsiteX185" fmla="*/ 4016 w 10079"/>
                  <a:gd name="connsiteY185" fmla="*/ 8705 h 10000"/>
                  <a:gd name="connsiteX186" fmla="*/ 3984 w 10079"/>
                  <a:gd name="connsiteY186" fmla="*/ 8705 h 10000"/>
                  <a:gd name="connsiteX187" fmla="*/ 3879 w 10079"/>
                  <a:gd name="connsiteY187" fmla="*/ 8778 h 10000"/>
                  <a:gd name="connsiteX188" fmla="*/ 3879 w 10079"/>
                  <a:gd name="connsiteY188" fmla="*/ 8778 h 10000"/>
                  <a:gd name="connsiteX189" fmla="*/ 3849 w 10079"/>
                  <a:gd name="connsiteY189" fmla="*/ 8778 h 10000"/>
                  <a:gd name="connsiteX190" fmla="*/ 3827 w 10079"/>
                  <a:gd name="connsiteY190" fmla="*/ 8778 h 10000"/>
                  <a:gd name="connsiteX191" fmla="*/ 3774 w 10079"/>
                  <a:gd name="connsiteY191" fmla="*/ 8778 h 10000"/>
                  <a:gd name="connsiteX192" fmla="*/ 3754 w 10079"/>
                  <a:gd name="connsiteY192" fmla="*/ 8778 h 10000"/>
                  <a:gd name="connsiteX193" fmla="*/ 3754 w 10079"/>
                  <a:gd name="connsiteY193" fmla="*/ 8849 h 10000"/>
                  <a:gd name="connsiteX194" fmla="*/ 3744 w 10079"/>
                  <a:gd name="connsiteY194" fmla="*/ 8849 h 10000"/>
                  <a:gd name="connsiteX195" fmla="*/ 3702 w 10079"/>
                  <a:gd name="connsiteY195" fmla="*/ 8849 h 10000"/>
                  <a:gd name="connsiteX196" fmla="*/ 3661 w 10079"/>
                  <a:gd name="connsiteY196" fmla="*/ 8849 h 10000"/>
                  <a:gd name="connsiteX197" fmla="*/ 3650 w 10079"/>
                  <a:gd name="connsiteY197" fmla="*/ 8849 h 10000"/>
                  <a:gd name="connsiteX198" fmla="*/ 3597 w 10079"/>
                  <a:gd name="connsiteY198" fmla="*/ 8849 h 10000"/>
                  <a:gd name="connsiteX199" fmla="*/ 3493 w 10079"/>
                  <a:gd name="connsiteY199" fmla="*/ 8921 h 10000"/>
                  <a:gd name="connsiteX200" fmla="*/ 3481 w 10079"/>
                  <a:gd name="connsiteY200" fmla="*/ 8921 h 10000"/>
                  <a:gd name="connsiteX201" fmla="*/ 3397 w 10079"/>
                  <a:gd name="connsiteY201" fmla="*/ 8921 h 10000"/>
                  <a:gd name="connsiteX202" fmla="*/ 3335 w 10079"/>
                  <a:gd name="connsiteY202" fmla="*/ 8993 h 10000"/>
                  <a:gd name="connsiteX203" fmla="*/ 3079 w 10079"/>
                  <a:gd name="connsiteY203" fmla="*/ 9065 h 10000"/>
                  <a:gd name="connsiteX204" fmla="*/ 3049 w 10079"/>
                  <a:gd name="connsiteY204" fmla="*/ 9065 h 10000"/>
                  <a:gd name="connsiteX205" fmla="*/ 3039 w 10079"/>
                  <a:gd name="connsiteY205" fmla="*/ 9065 h 10000"/>
                  <a:gd name="connsiteX206" fmla="*/ 2998 w 10079"/>
                  <a:gd name="connsiteY206" fmla="*/ 9065 h 10000"/>
                  <a:gd name="connsiteX207" fmla="*/ 2966 w 10079"/>
                  <a:gd name="connsiteY207" fmla="*/ 9137 h 10000"/>
                  <a:gd name="connsiteX208" fmla="*/ 2796 w 10079"/>
                  <a:gd name="connsiteY208" fmla="*/ 9209 h 10000"/>
                  <a:gd name="connsiteX209" fmla="*/ 2786 w 10079"/>
                  <a:gd name="connsiteY209" fmla="*/ 9209 h 10000"/>
                  <a:gd name="connsiteX210" fmla="*/ 2662 w 10079"/>
                  <a:gd name="connsiteY210" fmla="*/ 9209 h 10000"/>
                  <a:gd name="connsiteX211" fmla="*/ 2506 w 10079"/>
                  <a:gd name="connsiteY211" fmla="*/ 9281 h 10000"/>
                  <a:gd name="connsiteX212" fmla="*/ 2253 w 10079"/>
                  <a:gd name="connsiteY212" fmla="*/ 9353 h 10000"/>
                  <a:gd name="connsiteX213" fmla="*/ 2137 w 10079"/>
                  <a:gd name="connsiteY213" fmla="*/ 9424 h 10000"/>
                  <a:gd name="connsiteX214" fmla="*/ 2127 w 10079"/>
                  <a:gd name="connsiteY214" fmla="*/ 9424 h 10000"/>
                  <a:gd name="connsiteX215" fmla="*/ 2040 w 10079"/>
                  <a:gd name="connsiteY215" fmla="*/ 9424 h 10000"/>
                  <a:gd name="connsiteX216" fmla="*/ 1987 w 10079"/>
                  <a:gd name="connsiteY216" fmla="*/ 9424 h 10000"/>
                  <a:gd name="connsiteX217" fmla="*/ 1956 w 10079"/>
                  <a:gd name="connsiteY217" fmla="*/ 9497 h 10000"/>
                  <a:gd name="connsiteX218" fmla="*/ 1936 w 10079"/>
                  <a:gd name="connsiteY218" fmla="*/ 9497 h 10000"/>
                  <a:gd name="connsiteX219" fmla="*/ 1905 w 10079"/>
                  <a:gd name="connsiteY219" fmla="*/ 9497 h 10000"/>
                  <a:gd name="connsiteX220" fmla="*/ 1895 w 10079"/>
                  <a:gd name="connsiteY220" fmla="*/ 9497 h 10000"/>
                  <a:gd name="connsiteX221" fmla="*/ 1863 w 10079"/>
                  <a:gd name="connsiteY221" fmla="*/ 9497 h 10000"/>
                  <a:gd name="connsiteX222" fmla="*/ 1852 w 10079"/>
                  <a:gd name="connsiteY222" fmla="*/ 9497 h 10000"/>
                  <a:gd name="connsiteX223" fmla="*/ 1841 w 10079"/>
                  <a:gd name="connsiteY223" fmla="*/ 9497 h 10000"/>
                  <a:gd name="connsiteX224" fmla="*/ 1810 w 10079"/>
                  <a:gd name="connsiteY224" fmla="*/ 9497 h 10000"/>
                  <a:gd name="connsiteX225" fmla="*/ 1800 w 10079"/>
                  <a:gd name="connsiteY225" fmla="*/ 9497 h 10000"/>
                  <a:gd name="connsiteX226" fmla="*/ 1766 w 10079"/>
                  <a:gd name="connsiteY226" fmla="*/ 9568 h 10000"/>
                  <a:gd name="connsiteX227" fmla="*/ 1756 w 10079"/>
                  <a:gd name="connsiteY227" fmla="*/ 9568 h 10000"/>
                  <a:gd name="connsiteX228" fmla="*/ 1756 w 10079"/>
                  <a:gd name="connsiteY228" fmla="*/ 9568 h 10000"/>
                  <a:gd name="connsiteX229" fmla="*/ 1716 w 10079"/>
                  <a:gd name="connsiteY229" fmla="*/ 9568 h 10000"/>
                  <a:gd name="connsiteX230" fmla="*/ 1704 w 10079"/>
                  <a:gd name="connsiteY230" fmla="*/ 9568 h 10000"/>
                  <a:gd name="connsiteX231" fmla="*/ 1673 w 10079"/>
                  <a:gd name="connsiteY231" fmla="*/ 9568 h 10000"/>
                  <a:gd name="connsiteX232" fmla="*/ 1631 w 10079"/>
                  <a:gd name="connsiteY232" fmla="*/ 9568 h 10000"/>
                  <a:gd name="connsiteX233" fmla="*/ 1600 w 10079"/>
                  <a:gd name="connsiteY233" fmla="*/ 9568 h 10000"/>
                  <a:gd name="connsiteX234" fmla="*/ 1550 w 10079"/>
                  <a:gd name="connsiteY234" fmla="*/ 9641 h 10000"/>
                  <a:gd name="connsiteX235" fmla="*/ 1444 w 10079"/>
                  <a:gd name="connsiteY235" fmla="*/ 9641 h 10000"/>
                  <a:gd name="connsiteX236" fmla="*/ 1424 w 10079"/>
                  <a:gd name="connsiteY236" fmla="*/ 9641 h 10000"/>
                  <a:gd name="connsiteX237" fmla="*/ 1360 w 10079"/>
                  <a:gd name="connsiteY237" fmla="*/ 9641 h 10000"/>
                  <a:gd name="connsiteX238" fmla="*/ 1287 w 10079"/>
                  <a:gd name="connsiteY238" fmla="*/ 9641 h 10000"/>
                  <a:gd name="connsiteX239" fmla="*/ 1161 w 10079"/>
                  <a:gd name="connsiteY239" fmla="*/ 9641 h 10000"/>
                  <a:gd name="connsiteX240" fmla="*/ 1087 w 10079"/>
                  <a:gd name="connsiteY240" fmla="*/ 9641 h 10000"/>
                  <a:gd name="connsiteX241" fmla="*/ 1054 w 10079"/>
                  <a:gd name="connsiteY241" fmla="*/ 9641 h 10000"/>
                  <a:gd name="connsiteX242" fmla="*/ 1008 w 10079"/>
                  <a:gd name="connsiteY242" fmla="*/ 9641 h 10000"/>
                  <a:gd name="connsiteX243" fmla="*/ 935 w 10079"/>
                  <a:gd name="connsiteY243" fmla="*/ 9712 h 10000"/>
                  <a:gd name="connsiteX244" fmla="*/ 792 w 10079"/>
                  <a:gd name="connsiteY244" fmla="*/ 9712 h 10000"/>
                  <a:gd name="connsiteX245" fmla="*/ 770 w 10079"/>
                  <a:gd name="connsiteY245" fmla="*/ 9784 h 10000"/>
                  <a:gd name="connsiteX246" fmla="*/ 673 w 10079"/>
                  <a:gd name="connsiteY246" fmla="*/ 9784 h 10000"/>
                  <a:gd name="connsiteX247" fmla="*/ 499 w 10079"/>
                  <a:gd name="connsiteY247" fmla="*/ 9856 h 10000"/>
                  <a:gd name="connsiteX248" fmla="*/ 381 w 10079"/>
                  <a:gd name="connsiteY248" fmla="*/ 9856 h 10000"/>
                  <a:gd name="connsiteX249" fmla="*/ 268 w 10079"/>
                  <a:gd name="connsiteY249" fmla="*/ 9928 h 10000"/>
                  <a:gd name="connsiteX250" fmla="*/ 89 w 10079"/>
                  <a:gd name="connsiteY250" fmla="*/ 10000 h 10000"/>
                  <a:gd name="connsiteX251" fmla="*/ 0 w 10079"/>
                  <a:gd name="connsiteY251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59 w 10079"/>
                  <a:gd name="connsiteY10" fmla="*/ 575 h 10000"/>
                  <a:gd name="connsiteX11" fmla="*/ 10059 w 10079"/>
                  <a:gd name="connsiteY11" fmla="*/ 648 h 10000"/>
                  <a:gd name="connsiteX12" fmla="*/ 10069 w 10079"/>
                  <a:gd name="connsiteY12" fmla="*/ 648 h 10000"/>
                  <a:gd name="connsiteX13" fmla="*/ 10079 w 10079"/>
                  <a:gd name="connsiteY13" fmla="*/ 719 h 10000"/>
                  <a:gd name="connsiteX14" fmla="*/ 10079 w 10079"/>
                  <a:gd name="connsiteY14" fmla="*/ 719 h 10000"/>
                  <a:gd name="connsiteX15" fmla="*/ 10069 w 10079"/>
                  <a:gd name="connsiteY15" fmla="*/ 792 h 10000"/>
                  <a:gd name="connsiteX16" fmla="*/ 10050 w 10079"/>
                  <a:gd name="connsiteY16" fmla="*/ 863 h 10000"/>
                  <a:gd name="connsiteX17" fmla="*/ 10038 w 10079"/>
                  <a:gd name="connsiteY17" fmla="*/ 863 h 10000"/>
                  <a:gd name="connsiteX18" fmla="*/ 10038 w 10079"/>
                  <a:gd name="connsiteY18" fmla="*/ 1007 h 10000"/>
                  <a:gd name="connsiteX19" fmla="*/ 9987 w 10079"/>
                  <a:gd name="connsiteY19" fmla="*/ 1223 h 10000"/>
                  <a:gd name="connsiteX20" fmla="*/ 9965 w 10079"/>
                  <a:gd name="connsiteY20" fmla="*/ 1367 h 10000"/>
                  <a:gd name="connsiteX21" fmla="*/ 9901 w 10079"/>
                  <a:gd name="connsiteY21" fmla="*/ 1726 h 10000"/>
                  <a:gd name="connsiteX22" fmla="*/ 9889 w 10079"/>
                  <a:gd name="connsiteY22" fmla="*/ 1799 h 10000"/>
                  <a:gd name="connsiteX23" fmla="*/ 9889 w 10079"/>
                  <a:gd name="connsiteY23" fmla="*/ 1799 h 10000"/>
                  <a:gd name="connsiteX24" fmla="*/ 9889 w 10079"/>
                  <a:gd name="connsiteY24" fmla="*/ 1870 h 10000"/>
                  <a:gd name="connsiteX25" fmla="*/ 9889 w 10079"/>
                  <a:gd name="connsiteY25" fmla="*/ 2014 h 10000"/>
                  <a:gd name="connsiteX26" fmla="*/ 9889 w 10079"/>
                  <a:gd name="connsiteY26" fmla="*/ 2086 h 10000"/>
                  <a:gd name="connsiteX27" fmla="*/ 9889 w 10079"/>
                  <a:gd name="connsiteY27" fmla="*/ 2158 h 10000"/>
                  <a:gd name="connsiteX28" fmla="*/ 9889 w 10079"/>
                  <a:gd name="connsiteY28" fmla="*/ 2230 h 10000"/>
                  <a:gd name="connsiteX29" fmla="*/ 9889 w 10079"/>
                  <a:gd name="connsiteY29" fmla="*/ 2374 h 10000"/>
                  <a:gd name="connsiteX30" fmla="*/ 9889 w 10079"/>
                  <a:gd name="connsiteY30" fmla="*/ 2374 h 10000"/>
                  <a:gd name="connsiteX31" fmla="*/ 9889 w 10079"/>
                  <a:gd name="connsiteY31" fmla="*/ 2445 h 10000"/>
                  <a:gd name="connsiteX32" fmla="*/ 9879 w 10079"/>
                  <a:gd name="connsiteY32" fmla="*/ 2518 h 10000"/>
                  <a:gd name="connsiteX33" fmla="*/ 9879 w 10079"/>
                  <a:gd name="connsiteY33" fmla="*/ 2518 h 10000"/>
                  <a:gd name="connsiteX34" fmla="*/ 9869 w 10079"/>
                  <a:gd name="connsiteY34" fmla="*/ 2590 h 10000"/>
                  <a:gd name="connsiteX35" fmla="*/ 9860 w 10079"/>
                  <a:gd name="connsiteY35" fmla="*/ 2734 h 10000"/>
                  <a:gd name="connsiteX36" fmla="*/ 9850 w 10079"/>
                  <a:gd name="connsiteY36" fmla="*/ 2805 h 10000"/>
                  <a:gd name="connsiteX37" fmla="*/ 9838 w 10079"/>
                  <a:gd name="connsiteY37" fmla="*/ 2805 h 10000"/>
                  <a:gd name="connsiteX38" fmla="*/ 9827 w 10079"/>
                  <a:gd name="connsiteY38" fmla="*/ 2878 h 10000"/>
                  <a:gd name="connsiteX39" fmla="*/ 9817 w 10079"/>
                  <a:gd name="connsiteY39" fmla="*/ 2878 h 10000"/>
                  <a:gd name="connsiteX40" fmla="*/ 9787 w 10079"/>
                  <a:gd name="connsiteY40" fmla="*/ 2949 h 10000"/>
                  <a:gd name="connsiteX41" fmla="*/ 9764 w 10079"/>
                  <a:gd name="connsiteY41" fmla="*/ 3022 h 10000"/>
                  <a:gd name="connsiteX42" fmla="*/ 9743 w 10079"/>
                  <a:gd name="connsiteY42" fmla="*/ 3093 h 10000"/>
                  <a:gd name="connsiteX43" fmla="*/ 9743 w 10079"/>
                  <a:gd name="connsiteY43" fmla="*/ 3166 h 10000"/>
                  <a:gd name="connsiteX44" fmla="*/ 9743 w 10079"/>
                  <a:gd name="connsiteY44" fmla="*/ 3166 h 10000"/>
                  <a:gd name="connsiteX45" fmla="*/ 9734 w 10079"/>
                  <a:gd name="connsiteY45" fmla="*/ 3237 h 10000"/>
                  <a:gd name="connsiteX46" fmla="*/ 9734 w 10079"/>
                  <a:gd name="connsiteY46" fmla="*/ 3309 h 10000"/>
                  <a:gd name="connsiteX47" fmla="*/ 9724 w 10079"/>
                  <a:gd name="connsiteY47" fmla="*/ 3309 h 10000"/>
                  <a:gd name="connsiteX48" fmla="*/ 9724 w 10079"/>
                  <a:gd name="connsiteY48" fmla="*/ 3381 h 10000"/>
                  <a:gd name="connsiteX49" fmla="*/ 9724 w 10079"/>
                  <a:gd name="connsiteY49" fmla="*/ 3454 h 10000"/>
                  <a:gd name="connsiteX50" fmla="*/ 9724 w 10079"/>
                  <a:gd name="connsiteY50" fmla="*/ 3454 h 10000"/>
                  <a:gd name="connsiteX51" fmla="*/ 9703 w 10079"/>
                  <a:gd name="connsiteY51" fmla="*/ 3669 h 10000"/>
                  <a:gd name="connsiteX52" fmla="*/ 9703 w 10079"/>
                  <a:gd name="connsiteY52" fmla="*/ 3812 h 10000"/>
                  <a:gd name="connsiteX53" fmla="*/ 9692 w 10079"/>
                  <a:gd name="connsiteY53" fmla="*/ 3956 h 10000"/>
                  <a:gd name="connsiteX54" fmla="*/ 9682 w 10079"/>
                  <a:gd name="connsiteY54" fmla="*/ 4100 h 10000"/>
                  <a:gd name="connsiteX55" fmla="*/ 9682 w 10079"/>
                  <a:gd name="connsiteY55" fmla="*/ 4100 h 10000"/>
                  <a:gd name="connsiteX56" fmla="*/ 9682 w 10079"/>
                  <a:gd name="connsiteY56" fmla="*/ 4100 h 10000"/>
                  <a:gd name="connsiteX57" fmla="*/ 9673 w 10079"/>
                  <a:gd name="connsiteY57" fmla="*/ 4244 h 10000"/>
                  <a:gd name="connsiteX58" fmla="*/ 9651 w 10079"/>
                  <a:gd name="connsiteY58" fmla="*/ 4388 h 10000"/>
                  <a:gd name="connsiteX59" fmla="*/ 9629 w 10079"/>
                  <a:gd name="connsiteY59" fmla="*/ 4532 h 10000"/>
                  <a:gd name="connsiteX60" fmla="*/ 9629 w 10079"/>
                  <a:gd name="connsiteY60" fmla="*/ 4605 h 10000"/>
                  <a:gd name="connsiteX61" fmla="*/ 9629 w 10079"/>
                  <a:gd name="connsiteY61" fmla="*/ 4605 h 10000"/>
                  <a:gd name="connsiteX62" fmla="*/ 9619 w 10079"/>
                  <a:gd name="connsiteY62" fmla="*/ 4675 h 10000"/>
                  <a:gd name="connsiteX63" fmla="*/ 9619 w 10079"/>
                  <a:gd name="connsiteY63" fmla="*/ 4675 h 10000"/>
                  <a:gd name="connsiteX64" fmla="*/ 9619 w 10079"/>
                  <a:gd name="connsiteY64" fmla="*/ 4749 h 10000"/>
                  <a:gd name="connsiteX65" fmla="*/ 9599 w 10079"/>
                  <a:gd name="connsiteY65" fmla="*/ 4963 h 10000"/>
                  <a:gd name="connsiteX66" fmla="*/ 9579 w 10079"/>
                  <a:gd name="connsiteY66" fmla="*/ 5252 h 10000"/>
                  <a:gd name="connsiteX67" fmla="*/ 9579 w 10079"/>
                  <a:gd name="connsiteY67" fmla="*/ 5324 h 10000"/>
                  <a:gd name="connsiteX68" fmla="*/ 9579 w 10079"/>
                  <a:gd name="connsiteY68" fmla="*/ 5324 h 10000"/>
                  <a:gd name="connsiteX69" fmla="*/ 9589 w 10079"/>
                  <a:gd name="connsiteY69" fmla="*/ 5468 h 10000"/>
                  <a:gd name="connsiteX70" fmla="*/ 9589 w 10079"/>
                  <a:gd name="connsiteY70" fmla="*/ 5612 h 10000"/>
                  <a:gd name="connsiteX71" fmla="*/ 9589 w 10079"/>
                  <a:gd name="connsiteY71" fmla="*/ 5756 h 10000"/>
                  <a:gd name="connsiteX72" fmla="*/ 9579 w 10079"/>
                  <a:gd name="connsiteY72" fmla="*/ 6115 h 10000"/>
                  <a:gd name="connsiteX73" fmla="*/ 9566 w 10079"/>
                  <a:gd name="connsiteY73" fmla="*/ 6187 h 10000"/>
                  <a:gd name="connsiteX74" fmla="*/ 9566 w 10079"/>
                  <a:gd name="connsiteY74" fmla="*/ 6259 h 10000"/>
                  <a:gd name="connsiteX75" fmla="*/ 9566 w 10079"/>
                  <a:gd name="connsiteY75" fmla="*/ 6259 h 10000"/>
                  <a:gd name="connsiteX76" fmla="*/ 9566 w 10079"/>
                  <a:gd name="connsiteY76" fmla="*/ 6259 h 10000"/>
                  <a:gd name="connsiteX77" fmla="*/ 9555 w 10079"/>
                  <a:gd name="connsiteY77" fmla="*/ 6259 h 10000"/>
                  <a:gd name="connsiteX78" fmla="*/ 9555 w 10079"/>
                  <a:gd name="connsiteY78" fmla="*/ 6259 h 10000"/>
                  <a:gd name="connsiteX79" fmla="*/ 9541 w 10079"/>
                  <a:gd name="connsiteY79" fmla="*/ 6259 h 10000"/>
                  <a:gd name="connsiteX80" fmla="*/ 9499 w 10079"/>
                  <a:gd name="connsiteY80" fmla="*/ 6331 h 10000"/>
                  <a:gd name="connsiteX81" fmla="*/ 9467 w 10079"/>
                  <a:gd name="connsiteY81" fmla="*/ 6331 h 10000"/>
                  <a:gd name="connsiteX82" fmla="*/ 9457 w 10079"/>
                  <a:gd name="connsiteY82" fmla="*/ 6331 h 10000"/>
                  <a:gd name="connsiteX83" fmla="*/ 9405 w 10079"/>
                  <a:gd name="connsiteY83" fmla="*/ 6331 h 10000"/>
                  <a:gd name="connsiteX84" fmla="*/ 9353 w 10079"/>
                  <a:gd name="connsiteY84" fmla="*/ 6331 h 10000"/>
                  <a:gd name="connsiteX85" fmla="*/ 9343 w 10079"/>
                  <a:gd name="connsiteY85" fmla="*/ 6331 h 10000"/>
                  <a:gd name="connsiteX86" fmla="*/ 9343 w 10079"/>
                  <a:gd name="connsiteY86" fmla="*/ 6331 h 10000"/>
                  <a:gd name="connsiteX87" fmla="*/ 9291 w 10079"/>
                  <a:gd name="connsiteY87" fmla="*/ 6403 h 10000"/>
                  <a:gd name="connsiteX88" fmla="*/ 9216 w 10079"/>
                  <a:gd name="connsiteY88" fmla="*/ 6403 h 10000"/>
                  <a:gd name="connsiteX89" fmla="*/ 9216 w 10079"/>
                  <a:gd name="connsiteY89" fmla="*/ 6403 h 10000"/>
                  <a:gd name="connsiteX90" fmla="*/ 9216 w 10079"/>
                  <a:gd name="connsiteY90" fmla="*/ 6403 h 10000"/>
                  <a:gd name="connsiteX91" fmla="*/ 9142 w 10079"/>
                  <a:gd name="connsiteY91" fmla="*/ 6475 h 10000"/>
                  <a:gd name="connsiteX92" fmla="*/ 9122 w 10079"/>
                  <a:gd name="connsiteY92" fmla="*/ 6475 h 10000"/>
                  <a:gd name="connsiteX93" fmla="*/ 9112 w 10079"/>
                  <a:gd name="connsiteY93" fmla="*/ 6475 h 10000"/>
                  <a:gd name="connsiteX94" fmla="*/ 9069 w 10079"/>
                  <a:gd name="connsiteY94" fmla="*/ 6475 h 10000"/>
                  <a:gd name="connsiteX95" fmla="*/ 9007 w 10079"/>
                  <a:gd name="connsiteY95" fmla="*/ 6475 h 10000"/>
                  <a:gd name="connsiteX96" fmla="*/ 8997 w 10079"/>
                  <a:gd name="connsiteY96" fmla="*/ 6475 h 10000"/>
                  <a:gd name="connsiteX97" fmla="*/ 8997 w 10079"/>
                  <a:gd name="connsiteY97" fmla="*/ 6475 h 10000"/>
                  <a:gd name="connsiteX98" fmla="*/ 8987 w 10079"/>
                  <a:gd name="connsiteY98" fmla="*/ 6475 h 10000"/>
                  <a:gd name="connsiteX99" fmla="*/ 8978 w 10079"/>
                  <a:gd name="connsiteY99" fmla="*/ 6546 h 10000"/>
                  <a:gd name="connsiteX100" fmla="*/ 8955 w 10079"/>
                  <a:gd name="connsiteY100" fmla="*/ 6546 h 10000"/>
                  <a:gd name="connsiteX101" fmla="*/ 8955 w 10079"/>
                  <a:gd name="connsiteY101" fmla="*/ 6546 h 10000"/>
                  <a:gd name="connsiteX102" fmla="*/ 8945 w 10079"/>
                  <a:gd name="connsiteY102" fmla="*/ 6546 h 10000"/>
                  <a:gd name="connsiteX103" fmla="*/ 8934 w 10079"/>
                  <a:gd name="connsiteY103" fmla="*/ 6546 h 10000"/>
                  <a:gd name="connsiteX104" fmla="*/ 8914 w 10079"/>
                  <a:gd name="connsiteY104" fmla="*/ 6546 h 10000"/>
                  <a:gd name="connsiteX105" fmla="*/ 8892 w 10079"/>
                  <a:gd name="connsiteY105" fmla="*/ 6546 h 10000"/>
                  <a:gd name="connsiteX106" fmla="*/ 8882 w 10079"/>
                  <a:gd name="connsiteY106" fmla="*/ 6546 h 10000"/>
                  <a:gd name="connsiteX107" fmla="*/ 8852 w 10079"/>
                  <a:gd name="connsiteY107" fmla="*/ 6546 h 10000"/>
                  <a:gd name="connsiteX108" fmla="*/ 8840 w 10079"/>
                  <a:gd name="connsiteY108" fmla="*/ 6546 h 10000"/>
                  <a:gd name="connsiteX109" fmla="*/ 8809 w 10079"/>
                  <a:gd name="connsiteY109" fmla="*/ 6546 h 10000"/>
                  <a:gd name="connsiteX110" fmla="*/ 8797 w 10079"/>
                  <a:gd name="connsiteY110" fmla="*/ 6619 h 10000"/>
                  <a:gd name="connsiteX111" fmla="*/ 8788 w 10079"/>
                  <a:gd name="connsiteY111" fmla="*/ 6619 h 10000"/>
                  <a:gd name="connsiteX112" fmla="*/ 8663 w 10079"/>
                  <a:gd name="connsiteY112" fmla="*/ 6619 h 10000"/>
                  <a:gd name="connsiteX113" fmla="*/ 8620 w 10079"/>
                  <a:gd name="connsiteY113" fmla="*/ 6691 h 10000"/>
                  <a:gd name="connsiteX114" fmla="*/ 8546 w 10079"/>
                  <a:gd name="connsiteY114" fmla="*/ 6691 h 10000"/>
                  <a:gd name="connsiteX115" fmla="*/ 8460 w 10079"/>
                  <a:gd name="connsiteY115" fmla="*/ 6691 h 10000"/>
                  <a:gd name="connsiteX116" fmla="*/ 8460 w 10079"/>
                  <a:gd name="connsiteY116" fmla="*/ 6907 h 10000"/>
                  <a:gd name="connsiteX117" fmla="*/ 8364 w 10079"/>
                  <a:gd name="connsiteY117" fmla="*/ 6907 h 10000"/>
                  <a:gd name="connsiteX118" fmla="*/ 8364 w 10079"/>
                  <a:gd name="connsiteY118" fmla="*/ 6907 h 10000"/>
                  <a:gd name="connsiteX119" fmla="*/ 8218 w 10079"/>
                  <a:gd name="connsiteY119" fmla="*/ 6979 h 10000"/>
                  <a:gd name="connsiteX120" fmla="*/ 8175 w 10079"/>
                  <a:gd name="connsiteY120" fmla="*/ 6979 h 10000"/>
                  <a:gd name="connsiteX121" fmla="*/ 8072 w 10079"/>
                  <a:gd name="connsiteY121" fmla="*/ 7050 h 10000"/>
                  <a:gd name="connsiteX122" fmla="*/ 7956 w 10079"/>
                  <a:gd name="connsiteY122" fmla="*/ 7050 h 10000"/>
                  <a:gd name="connsiteX123" fmla="*/ 7893 w 10079"/>
                  <a:gd name="connsiteY123" fmla="*/ 7123 h 10000"/>
                  <a:gd name="connsiteX124" fmla="*/ 7821 w 10079"/>
                  <a:gd name="connsiteY124" fmla="*/ 7194 h 10000"/>
                  <a:gd name="connsiteX125" fmla="*/ 7811 w 10079"/>
                  <a:gd name="connsiteY125" fmla="*/ 7194 h 10000"/>
                  <a:gd name="connsiteX126" fmla="*/ 7738 w 10079"/>
                  <a:gd name="connsiteY126" fmla="*/ 7194 h 10000"/>
                  <a:gd name="connsiteX127" fmla="*/ 7537 w 10079"/>
                  <a:gd name="connsiteY127" fmla="*/ 7267 h 10000"/>
                  <a:gd name="connsiteX128" fmla="*/ 7388 w 10079"/>
                  <a:gd name="connsiteY128" fmla="*/ 7411 h 10000"/>
                  <a:gd name="connsiteX129" fmla="*/ 7293 w 10079"/>
                  <a:gd name="connsiteY129" fmla="*/ 7411 h 10000"/>
                  <a:gd name="connsiteX130" fmla="*/ 7273 w 10079"/>
                  <a:gd name="connsiteY130" fmla="*/ 7411 h 10000"/>
                  <a:gd name="connsiteX131" fmla="*/ 7252 w 10079"/>
                  <a:gd name="connsiteY131" fmla="*/ 7482 h 10000"/>
                  <a:gd name="connsiteX132" fmla="*/ 7242 w 10079"/>
                  <a:gd name="connsiteY132" fmla="*/ 7482 h 10000"/>
                  <a:gd name="connsiteX133" fmla="*/ 7211 w 10079"/>
                  <a:gd name="connsiteY133" fmla="*/ 7482 h 10000"/>
                  <a:gd name="connsiteX134" fmla="*/ 7200 w 10079"/>
                  <a:gd name="connsiteY134" fmla="*/ 7482 h 10000"/>
                  <a:gd name="connsiteX135" fmla="*/ 7000 w 10079"/>
                  <a:gd name="connsiteY135" fmla="*/ 7554 h 10000"/>
                  <a:gd name="connsiteX136" fmla="*/ 7000 w 10079"/>
                  <a:gd name="connsiteY136" fmla="*/ 7554 h 10000"/>
                  <a:gd name="connsiteX137" fmla="*/ 6863 w 10079"/>
                  <a:gd name="connsiteY137" fmla="*/ 7554 h 10000"/>
                  <a:gd name="connsiteX138" fmla="*/ 6853 w 10079"/>
                  <a:gd name="connsiteY138" fmla="*/ 7554 h 10000"/>
                  <a:gd name="connsiteX139" fmla="*/ 6822 w 10079"/>
                  <a:gd name="connsiteY139" fmla="*/ 7627 h 10000"/>
                  <a:gd name="connsiteX140" fmla="*/ 6790 w 10079"/>
                  <a:gd name="connsiteY140" fmla="*/ 7627 h 10000"/>
                  <a:gd name="connsiteX141" fmla="*/ 6759 w 10079"/>
                  <a:gd name="connsiteY141" fmla="*/ 7627 h 10000"/>
                  <a:gd name="connsiteX142" fmla="*/ 6749 w 10079"/>
                  <a:gd name="connsiteY142" fmla="*/ 7627 h 10000"/>
                  <a:gd name="connsiteX143" fmla="*/ 6636 w 10079"/>
                  <a:gd name="connsiteY143" fmla="*/ 7698 h 10000"/>
                  <a:gd name="connsiteX144" fmla="*/ 6560 w 10079"/>
                  <a:gd name="connsiteY144" fmla="*/ 7698 h 10000"/>
                  <a:gd name="connsiteX145" fmla="*/ 6528 w 10079"/>
                  <a:gd name="connsiteY145" fmla="*/ 7698 h 10000"/>
                  <a:gd name="connsiteX146" fmla="*/ 6467 w 10079"/>
                  <a:gd name="connsiteY146" fmla="*/ 7771 h 10000"/>
                  <a:gd name="connsiteX147" fmla="*/ 6435 w 10079"/>
                  <a:gd name="connsiteY147" fmla="*/ 7771 h 10000"/>
                  <a:gd name="connsiteX148" fmla="*/ 6338 w 10079"/>
                  <a:gd name="connsiteY148" fmla="*/ 7771 h 10000"/>
                  <a:gd name="connsiteX149" fmla="*/ 6295 w 10079"/>
                  <a:gd name="connsiteY149" fmla="*/ 7842 h 10000"/>
                  <a:gd name="connsiteX150" fmla="*/ 6243 w 10079"/>
                  <a:gd name="connsiteY150" fmla="*/ 7842 h 10000"/>
                  <a:gd name="connsiteX151" fmla="*/ 6191 w 10079"/>
                  <a:gd name="connsiteY151" fmla="*/ 7842 h 10000"/>
                  <a:gd name="connsiteX152" fmla="*/ 6159 w 10079"/>
                  <a:gd name="connsiteY152" fmla="*/ 7842 h 10000"/>
                  <a:gd name="connsiteX153" fmla="*/ 6055 w 10079"/>
                  <a:gd name="connsiteY153" fmla="*/ 7914 h 10000"/>
                  <a:gd name="connsiteX154" fmla="*/ 5992 w 10079"/>
                  <a:gd name="connsiteY154" fmla="*/ 7914 h 10000"/>
                  <a:gd name="connsiteX155" fmla="*/ 5843 w 10079"/>
                  <a:gd name="connsiteY155" fmla="*/ 7986 h 10000"/>
                  <a:gd name="connsiteX156" fmla="*/ 5834 w 10079"/>
                  <a:gd name="connsiteY156" fmla="*/ 7986 h 10000"/>
                  <a:gd name="connsiteX157" fmla="*/ 5802 w 10079"/>
                  <a:gd name="connsiteY157" fmla="*/ 7986 h 10000"/>
                  <a:gd name="connsiteX158" fmla="*/ 5647 w 10079"/>
                  <a:gd name="connsiteY158" fmla="*/ 8058 h 10000"/>
                  <a:gd name="connsiteX159" fmla="*/ 5564 w 10079"/>
                  <a:gd name="connsiteY159" fmla="*/ 8130 h 10000"/>
                  <a:gd name="connsiteX160" fmla="*/ 5522 w 10079"/>
                  <a:gd name="connsiteY160" fmla="*/ 8130 h 10000"/>
                  <a:gd name="connsiteX161" fmla="*/ 5476 w 10079"/>
                  <a:gd name="connsiteY161" fmla="*/ 8130 h 10000"/>
                  <a:gd name="connsiteX162" fmla="*/ 5447 w 10079"/>
                  <a:gd name="connsiteY162" fmla="*/ 8202 h 10000"/>
                  <a:gd name="connsiteX163" fmla="*/ 5333 w 10079"/>
                  <a:gd name="connsiteY163" fmla="*/ 8202 h 10000"/>
                  <a:gd name="connsiteX164" fmla="*/ 5312 w 10079"/>
                  <a:gd name="connsiteY164" fmla="*/ 8202 h 10000"/>
                  <a:gd name="connsiteX165" fmla="*/ 5285 w 10079"/>
                  <a:gd name="connsiteY165" fmla="*/ 8202 h 10000"/>
                  <a:gd name="connsiteX166" fmla="*/ 5275 w 10079"/>
                  <a:gd name="connsiteY166" fmla="*/ 8202 h 10000"/>
                  <a:gd name="connsiteX167" fmla="*/ 5236 w 10079"/>
                  <a:gd name="connsiteY167" fmla="*/ 8274 h 10000"/>
                  <a:gd name="connsiteX168" fmla="*/ 5183 w 10079"/>
                  <a:gd name="connsiteY168" fmla="*/ 8274 h 10000"/>
                  <a:gd name="connsiteX169" fmla="*/ 5024 w 10079"/>
                  <a:gd name="connsiteY169" fmla="*/ 8346 h 10000"/>
                  <a:gd name="connsiteX170" fmla="*/ 5014 w 10079"/>
                  <a:gd name="connsiteY170" fmla="*/ 8346 h 10000"/>
                  <a:gd name="connsiteX171" fmla="*/ 5014 w 10079"/>
                  <a:gd name="connsiteY171" fmla="*/ 8346 h 10000"/>
                  <a:gd name="connsiteX172" fmla="*/ 5003 w 10079"/>
                  <a:gd name="connsiteY172" fmla="*/ 8346 h 10000"/>
                  <a:gd name="connsiteX173" fmla="*/ 5003 w 10079"/>
                  <a:gd name="connsiteY173" fmla="*/ 8417 h 10000"/>
                  <a:gd name="connsiteX174" fmla="*/ 4930 w 10079"/>
                  <a:gd name="connsiteY174" fmla="*/ 8417 h 10000"/>
                  <a:gd name="connsiteX175" fmla="*/ 4836 w 10079"/>
                  <a:gd name="connsiteY175" fmla="*/ 8417 h 10000"/>
                  <a:gd name="connsiteX176" fmla="*/ 4773 w 10079"/>
                  <a:gd name="connsiteY176" fmla="*/ 8490 h 10000"/>
                  <a:gd name="connsiteX177" fmla="*/ 4689 w 10079"/>
                  <a:gd name="connsiteY177" fmla="*/ 8490 h 10000"/>
                  <a:gd name="connsiteX178" fmla="*/ 4617 w 10079"/>
                  <a:gd name="connsiteY178" fmla="*/ 8490 h 10000"/>
                  <a:gd name="connsiteX179" fmla="*/ 4479 w 10079"/>
                  <a:gd name="connsiteY179" fmla="*/ 8561 h 10000"/>
                  <a:gd name="connsiteX180" fmla="*/ 4333 w 10079"/>
                  <a:gd name="connsiteY180" fmla="*/ 8634 h 10000"/>
                  <a:gd name="connsiteX181" fmla="*/ 4293 w 10079"/>
                  <a:gd name="connsiteY181" fmla="*/ 8634 h 10000"/>
                  <a:gd name="connsiteX182" fmla="*/ 4250 w 10079"/>
                  <a:gd name="connsiteY182" fmla="*/ 8634 h 10000"/>
                  <a:gd name="connsiteX183" fmla="*/ 4162 w 10079"/>
                  <a:gd name="connsiteY183" fmla="*/ 8705 h 10000"/>
                  <a:gd name="connsiteX184" fmla="*/ 4016 w 10079"/>
                  <a:gd name="connsiteY184" fmla="*/ 8705 h 10000"/>
                  <a:gd name="connsiteX185" fmla="*/ 3984 w 10079"/>
                  <a:gd name="connsiteY185" fmla="*/ 8705 h 10000"/>
                  <a:gd name="connsiteX186" fmla="*/ 3879 w 10079"/>
                  <a:gd name="connsiteY186" fmla="*/ 8778 h 10000"/>
                  <a:gd name="connsiteX187" fmla="*/ 3879 w 10079"/>
                  <a:gd name="connsiteY187" fmla="*/ 8778 h 10000"/>
                  <a:gd name="connsiteX188" fmla="*/ 3849 w 10079"/>
                  <a:gd name="connsiteY188" fmla="*/ 8778 h 10000"/>
                  <a:gd name="connsiteX189" fmla="*/ 3827 w 10079"/>
                  <a:gd name="connsiteY189" fmla="*/ 8778 h 10000"/>
                  <a:gd name="connsiteX190" fmla="*/ 3774 w 10079"/>
                  <a:gd name="connsiteY190" fmla="*/ 8778 h 10000"/>
                  <a:gd name="connsiteX191" fmla="*/ 3754 w 10079"/>
                  <a:gd name="connsiteY191" fmla="*/ 8778 h 10000"/>
                  <a:gd name="connsiteX192" fmla="*/ 3754 w 10079"/>
                  <a:gd name="connsiteY192" fmla="*/ 8849 h 10000"/>
                  <a:gd name="connsiteX193" fmla="*/ 3744 w 10079"/>
                  <a:gd name="connsiteY193" fmla="*/ 8849 h 10000"/>
                  <a:gd name="connsiteX194" fmla="*/ 3702 w 10079"/>
                  <a:gd name="connsiteY194" fmla="*/ 8849 h 10000"/>
                  <a:gd name="connsiteX195" fmla="*/ 3661 w 10079"/>
                  <a:gd name="connsiteY195" fmla="*/ 8849 h 10000"/>
                  <a:gd name="connsiteX196" fmla="*/ 3650 w 10079"/>
                  <a:gd name="connsiteY196" fmla="*/ 8849 h 10000"/>
                  <a:gd name="connsiteX197" fmla="*/ 3597 w 10079"/>
                  <a:gd name="connsiteY197" fmla="*/ 8849 h 10000"/>
                  <a:gd name="connsiteX198" fmla="*/ 3493 w 10079"/>
                  <a:gd name="connsiteY198" fmla="*/ 8921 h 10000"/>
                  <a:gd name="connsiteX199" fmla="*/ 3481 w 10079"/>
                  <a:gd name="connsiteY199" fmla="*/ 8921 h 10000"/>
                  <a:gd name="connsiteX200" fmla="*/ 3397 w 10079"/>
                  <a:gd name="connsiteY200" fmla="*/ 8921 h 10000"/>
                  <a:gd name="connsiteX201" fmla="*/ 3335 w 10079"/>
                  <a:gd name="connsiteY201" fmla="*/ 8993 h 10000"/>
                  <a:gd name="connsiteX202" fmla="*/ 3079 w 10079"/>
                  <a:gd name="connsiteY202" fmla="*/ 9065 h 10000"/>
                  <a:gd name="connsiteX203" fmla="*/ 3049 w 10079"/>
                  <a:gd name="connsiteY203" fmla="*/ 9065 h 10000"/>
                  <a:gd name="connsiteX204" fmla="*/ 3039 w 10079"/>
                  <a:gd name="connsiteY204" fmla="*/ 9065 h 10000"/>
                  <a:gd name="connsiteX205" fmla="*/ 2998 w 10079"/>
                  <a:gd name="connsiteY205" fmla="*/ 9065 h 10000"/>
                  <a:gd name="connsiteX206" fmla="*/ 2966 w 10079"/>
                  <a:gd name="connsiteY206" fmla="*/ 9137 h 10000"/>
                  <a:gd name="connsiteX207" fmla="*/ 2796 w 10079"/>
                  <a:gd name="connsiteY207" fmla="*/ 9209 h 10000"/>
                  <a:gd name="connsiteX208" fmla="*/ 2786 w 10079"/>
                  <a:gd name="connsiteY208" fmla="*/ 9209 h 10000"/>
                  <a:gd name="connsiteX209" fmla="*/ 2662 w 10079"/>
                  <a:gd name="connsiteY209" fmla="*/ 9209 h 10000"/>
                  <a:gd name="connsiteX210" fmla="*/ 2506 w 10079"/>
                  <a:gd name="connsiteY210" fmla="*/ 9281 h 10000"/>
                  <a:gd name="connsiteX211" fmla="*/ 2253 w 10079"/>
                  <a:gd name="connsiteY211" fmla="*/ 9353 h 10000"/>
                  <a:gd name="connsiteX212" fmla="*/ 2137 w 10079"/>
                  <a:gd name="connsiteY212" fmla="*/ 9424 h 10000"/>
                  <a:gd name="connsiteX213" fmla="*/ 2127 w 10079"/>
                  <a:gd name="connsiteY213" fmla="*/ 9424 h 10000"/>
                  <a:gd name="connsiteX214" fmla="*/ 2040 w 10079"/>
                  <a:gd name="connsiteY214" fmla="*/ 9424 h 10000"/>
                  <a:gd name="connsiteX215" fmla="*/ 1987 w 10079"/>
                  <a:gd name="connsiteY215" fmla="*/ 9424 h 10000"/>
                  <a:gd name="connsiteX216" fmla="*/ 1956 w 10079"/>
                  <a:gd name="connsiteY216" fmla="*/ 9497 h 10000"/>
                  <a:gd name="connsiteX217" fmla="*/ 1936 w 10079"/>
                  <a:gd name="connsiteY217" fmla="*/ 9497 h 10000"/>
                  <a:gd name="connsiteX218" fmla="*/ 1905 w 10079"/>
                  <a:gd name="connsiteY218" fmla="*/ 9497 h 10000"/>
                  <a:gd name="connsiteX219" fmla="*/ 1895 w 10079"/>
                  <a:gd name="connsiteY219" fmla="*/ 9497 h 10000"/>
                  <a:gd name="connsiteX220" fmla="*/ 1863 w 10079"/>
                  <a:gd name="connsiteY220" fmla="*/ 9497 h 10000"/>
                  <a:gd name="connsiteX221" fmla="*/ 1852 w 10079"/>
                  <a:gd name="connsiteY221" fmla="*/ 9497 h 10000"/>
                  <a:gd name="connsiteX222" fmla="*/ 1841 w 10079"/>
                  <a:gd name="connsiteY222" fmla="*/ 9497 h 10000"/>
                  <a:gd name="connsiteX223" fmla="*/ 1810 w 10079"/>
                  <a:gd name="connsiteY223" fmla="*/ 9497 h 10000"/>
                  <a:gd name="connsiteX224" fmla="*/ 1800 w 10079"/>
                  <a:gd name="connsiteY224" fmla="*/ 9497 h 10000"/>
                  <a:gd name="connsiteX225" fmla="*/ 1766 w 10079"/>
                  <a:gd name="connsiteY225" fmla="*/ 9568 h 10000"/>
                  <a:gd name="connsiteX226" fmla="*/ 1756 w 10079"/>
                  <a:gd name="connsiteY226" fmla="*/ 9568 h 10000"/>
                  <a:gd name="connsiteX227" fmla="*/ 1756 w 10079"/>
                  <a:gd name="connsiteY227" fmla="*/ 9568 h 10000"/>
                  <a:gd name="connsiteX228" fmla="*/ 1716 w 10079"/>
                  <a:gd name="connsiteY228" fmla="*/ 9568 h 10000"/>
                  <a:gd name="connsiteX229" fmla="*/ 1704 w 10079"/>
                  <a:gd name="connsiteY229" fmla="*/ 9568 h 10000"/>
                  <a:gd name="connsiteX230" fmla="*/ 1673 w 10079"/>
                  <a:gd name="connsiteY230" fmla="*/ 9568 h 10000"/>
                  <a:gd name="connsiteX231" fmla="*/ 1631 w 10079"/>
                  <a:gd name="connsiteY231" fmla="*/ 9568 h 10000"/>
                  <a:gd name="connsiteX232" fmla="*/ 1600 w 10079"/>
                  <a:gd name="connsiteY232" fmla="*/ 9568 h 10000"/>
                  <a:gd name="connsiteX233" fmla="*/ 1550 w 10079"/>
                  <a:gd name="connsiteY233" fmla="*/ 9641 h 10000"/>
                  <a:gd name="connsiteX234" fmla="*/ 1444 w 10079"/>
                  <a:gd name="connsiteY234" fmla="*/ 9641 h 10000"/>
                  <a:gd name="connsiteX235" fmla="*/ 1424 w 10079"/>
                  <a:gd name="connsiteY235" fmla="*/ 9641 h 10000"/>
                  <a:gd name="connsiteX236" fmla="*/ 1360 w 10079"/>
                  <a:gd name="connsiteY236" fmla="*/ 9641 h 10000"/>
                  <a:gd name="connsiteX237" fmla="*/ 1287 w 10079"/>
                  <a:gd name="connsiteY237" fmla="*/ 9641 h 10000"/>
                  <a:gd name="connsiteX238" fmla="*/ 1161 w 10079"/>
                  <a:gd name="connsiteY238" fmla="*/ 9641 h 10000"/>
                  <a:gd name="connsiteX239" fmla="*/ 1087 w 10079"/>
                  <a:gd name="connsiteY239" fmla="*/ 9641 h 10000"/>
                  <a:gd name="connsiteX240" fmla="*/ 1054 w 10079"/>
                  <a:gd name="connsiteY240" fmla="*/ 9641 h 10000"/>
                  <a:gd name="connsiteX241" fmla="*/ 1008 w 10079"/>
                  <a:gd name="connsiteY241" fmla="*/ 9641 h 10000"/>
                  <a:gd name="connsiteX242" fmla="*/ 935 w 10079"/>
                  <a:gd name="connsiteY242" fmla="*/ 9712 h 10000"/>
                  <a:gd name="connsiteX243" fmla="*/ 792 w 10079"/>
                  <a:gd name="connsiteY243" fmla="*/ 9712 h 10000"/>
                  <a:gd name="connsiteX244" fmla="*/ 770 w 10079"/>
                  <a:gd name="connsiteY244" fmla="*/ 9784 h 10000"/>
                  <a:gd name="connsiteX245" fmla="*/ 673 w 10079"/>
                  <a:gd name="connsiteY245" fmla="*/ 9784 h 10000"/>
                  <a:gd name="connsiteX246" fmla="*/ 499 w 10079"/>
                  <a:gd name="connsiteY246" fmla="*/ 9856 h 10000"/>
                  <a:gd name="connsiteX247" fmla="*/ 381 w 10079"/>
                  <a:gd name="connsiteY247" fmla="*/ 9856 h 10000"/>
                  <a:gd name="connsiteX248" fmla="*/ 268 w 10079"/>
                  <a:gd name="connsiteY248" fmla="*/ 9928 h 10000"/>
                  <a:gd name="connsiteX249" fmla="*/ 89 w 10079"/>
                  <a:gd name="connsiteY249" fmla="*/ 10000 h 10000"/>
                  <a:gd name="connsiteX250" fmla="*/ 0 w 10079"/>
                  <a:gd name="connsiteY250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10038 w 10079"/>
                  <a:gd name="connsiteY16" fmla="*/ 863 h 10000"/>
                  <a:gd name="connsiteX17" fmla="*/ 10038 w 10079"/>
                  <a:gd name="connsiteY17" fmla="*/ 1007 h 10000"/>
                  <a:gd name="connsiteX18" fmla="*/ 9987 w 10079"/>
                  <a:gd name="connsiteY18" fmla="*/ 1223 h 10000"/>
                  <a:gd name="connsiteX19" fmla="*/ 9965 w 10079"/>
                  <a:gd name="connsiteY19" fmla="*/ 1367 h 10000"/>
                  <a:gd name="connsiteX20" fmla="*/ 9901 w 10079"/>
                  <a:gd name="connsiteY20" fmla="*/ 1726 h 10000"/>
                  <a:gd name="connsiteX21" fmla="*/ 9889 w 10079"/>
                  <a:gd name="connsiteY21" fmla="*/ 1799 h 10000"/>
                  <a:gd name="connsiteX22" fmla="*/ 9889 w 10079"/>
                  <a:gd name="connsiteY22" fmla="*/ 1799 h 10000"/>
                  <a:gd name="connsiteX23" fmla="*/ 9889 w 10079"/>
                  <a:gd name="connsiteY23" fmla="*/ 1870 h 10000"/>
                  <a:gd name="connsiteX24" fmla="*/ 9889 w 10079"/>
                  <a:gd name="connsiteY24" fmla="*/ 2014 h 10000"/>
                  <a:gd name="connsiteX25" fmla="*/ 9889 w 10079"/>
                  <a:gd name="connsiteY25" fmla="*/ 2086 h 10000"/>
                  <a:gd name="connsiteX26" fmla="*/ 9889 w 10079"/>
                  <a:gd name="connsiteY26" fmla="*/ 2158 h 10000"/>
                  <a:gd name="connsiteX27" fmla="*/ 9889 w 10079"/>
                  <a:gd name="connsiteY27" fmla="*/ 2230 h 10000"/>
                  <a:gd name="connsiteX28" fmla="*/ 9889 w 10079"/>
                  <a:gd name="connsiteY28" fmla="*/ 2374 h 10000"/>
                  <a:gd name="connsiteX29" fmla="*/ 9889 w 10079"/>
                  <a:gd name="connsiteY29" fmla="*/ 2374 h 10000"/>
                  <a:gd name="connsiteX30" fmla="*/ 9889 w 10079"/>
                  <a:gd name="connsiteY30" fmla="*/ 2445 h 10000"/>
                  <a:gd name="connsiteX31" fmla="*/ 9879 w 10079"/>
                  <a:gd name="connsiteY31" fmla="*/ 2518 h 10000"/>
                  <a:gd name="connsiteX32" fmla="*/ 9879 w 10079"/>
                  <a:gd name="connsiteY32" fmla="*/ 2518 h 10000"/>
                  <a:gd name="connsiteX33" fmla="*/ 9869 w 10079"/>
                  <a:gd name="connsiteY33" fmla="*/ 2590 h 10000"/>
                  <a:gd name="connsiteX34" fmla="*/ 9860 w 10079"/>
                  <a:gd name="connsiteY34" fmla="*/ 2734 h 10000"/>
                  <a:gd name="connsiteX35" fmla="*/ 9850 w 10079"/>
                  <a:gd name="connsiteY35" fmla="*/ 2805 h 10000"/>
                  <a:gd name="connsiteX36" fmla="*/ 9838 w 10079"/>
                  <a:gd name="connsiteY36" fmla="*/ 2805 h 10000"/>
                  <a:gd name="connsiteX37" fmla="*/ 9827 w 10079"/>
                  <a:gd name="connsiteY37" fmla="*/ 2878 h 10000"/>
                  <a:gd name="connsiteX38" fmla="*/ 9817 w 10079"/>
                  <a:gd name="connsiteY38" fmla="*/ 2878 h 10000"/>
                  <a:gd name="connsiteX39" fmla="*/ 9787 w 10079"/>
                  <a:gd name="connsiteY39" fmla="*/ 2949 h 10000"/>
                  <a:gd name="connsiteX40" fmla="*/ 9764 w 10079"/>
                  <a:gd name="connsiteY40" fmla="*/ 3022 h 10000"/>
                  <a:gd name="connsiteX41" fmla="*/ 9743 w 10079"/>
                  <a:gd name="connsiteY41" fmla="*/ 3093 h 10000"/>
                  <a:gd name="connsiteX42" fmla="*/ 9743 w 10079"/>
                  <a:gd name="connsiteY42" fmla="*/ 3166 h 10000"/>
                  <a:gd name="connsiteX43" fmla="*/ 9743 w 10079"/>
                  <a:gd name="connsiteY43" fmla="*/ 3166 h 10000"/>
                  <a:gd name="connsiteX44" fmla="*/ 9734 w 10079"/>
                  <a:gd name="connsiteY44" fmla="*/ 3237 h 10000"/>
                  <a:gd name="connsiteX45" fmla="*/ 9734 w 10079"/>
                  <a:gd name="connsiteY45" fmla="*/ 3309 h 10000"/>
                  <a:gd name="connsiteX46" fmla="*/ 9724 w 10079"/>
                  <a:gd name="connsiteY46" fmla="*/ 3309 h 10000"/>
                  <a:gd name="connsiteX47" fmla="*/ 9724 w 10079"/>
                  <a:gd name="connsiteY47" fmla="*/ 3381 h 10000"/>
                  <a:gd name="connsiteX48" fmla="*/ 9724 w 10079"/>
                  <a:gd name="connsiteY48" fmla="*/ 3454 h 10000"/>
                  <a:gd name="connsiteX49" fmla="*/ 9724 w 10079"/>
                  <a:gd name="connsiteY49" fmla="*/ 3454 h 10000"/>
                  <a:gd name="connsiteX50" fmla="*/ 9703 w 10079"/>
                  <a:gd name="connsiteY50" fmla="*/ 3669 h 10000"/>
                  <a:gd name="connsiteX51" fmla="*/ 9703 w 10079"/>
                  <a:gd name="connsiteY51" fmla="*/ 3812 h 10000"/>
                  <a:gd name="connsiteX52" fmla="*/ 9692 w 10079"/>
                  <a:gd name="connsiteY52" fmla="*/ 3956 h 10000"/>
                  <a:gd name="connsiteX53" fmla="*/ 9682 w 10079"/>
                  <a:gd name="connsiteY53" fmla="*/ 4100 h 10000"/>
                  <a:gd name="connsiteX54" fmla="*/ 9682 w 10079"/>
                  <a:gd name="connsiteY54" fmla="*/ 4100 h 10000"/>
                  <a:gd name="connsiteX55" fmla="*/ 9682 w 10079"/>
                  <a:gd name="connsiteY55" fmla="*/ 4100 h 10000"/>
                  <a:gd name="connsiteX56" fmla="*/ 9673 w 10079"/>
                  <a:gd name="connsiteY56" fmla="*/ 4244 h 10000"/>
                  <a:gd name="connsiteX57" fmla="*/ 9651 w 10079"/>
                  <a:gd name="connsiteY57" fmla="*/ 4388 h 10000"/>
                  <a:gd name="connsiteX58" fmla="*/ 9629 w 10079"/>
                  <a:gd name="connsiteY58" fmla="*/ 4532 h 10000"/>
                  <a:gd name="connsiteX59" fmla="*/ 9629 w 10079"/>
                  <a:gd name="connsiteY59" fmla="*/ 4605 h 10000"/>
                  <a:gd name="connsiteX60" fmla="*/ 9629 w 10079"/>
                  <a:gd name="connsiteY60" fmla="*/ 4605 h 10000"/>
                  <a:gd name="connsiteX61" fmla="*/ 9619 w 10079"/>
                  <a:gd name="connsiteY61" fmla="*/ 4675 h 10000"/>
                  <a:gd name="connsiteX62" fmla="*/ 9619 w 10079"/>
                  <a:gd name="connsiteY62" fmla="*/ 4675 h 10000"/>
                  <a:gd name="connsiteX63" fmla="*/ 9619 w 10079"/>
                  <a:gd name="connsiteY63" fmla="*/ 4749 h 10000"/>
                  <a:gd name="connsiteX64" fmla="*/ 9599 w 10079"/>
                  <a:gd name="connsiteY64" fmla="*/ 4963 h 10000"/>
                  <a:gd name="connsiteX65" fmla="*/ 9579 w 10079"/>
                  <a:gd name="connsiteY65" fmla="*/ 5252 h 10000"/>
                  <a:gd name="connsiteX66" fmla="*/ 9579 w 10079"/>
                  <a:gd name="connsiteY66" fmla="*/ 5324 h 10000"/>
                  <a:gd name="connsiteX67" fmla="*/ 9579 w 10079"/>
                  <a:gd name="connsiteY67" fmla="*/ 5324 h 10000"/>
                  <a:gd name="connsiteX68" fmla="*/ 9589 w 10079"/>
                  <a:gd name="connsiteY68" fmla="*/ 5468 h 10000"/>
                  <a:gd name="connsiteX69" fmla="*/ 9589 w 10079"/>
                  <a:gd name="connsiteY69" fmla="*/ 5612 h 10000"/>
                  <a:gd name="connsiteX70" fmla="*/ 9589 w 10079"/>
                  <a:gd name="connsiteY70" fmla="*/ 5756 h 10000"/>
                  <a:gd name="connsiteX71" fmla="*/ 9579 w 10079"/>
                  <a:gd name="connsiteY71" fmla="*/ 6115 h 10000"/>
                  <a:gd name="connsiteX72" fmla="*/ 9566 w 10079"/>
                  <a:gd name="connsiteY72" fmla="*/ 6187 h 10000"/>
                  <a:gd name="connsiteX73" fmla="*/ 9566 w 10079"/>
                  <a:gd name="connsiteY73" fmla="*/ 6259 h 10000"/>
                  <a:gd name="connsiteX74" fmla="*/ 9566 w 10079"/>
                  <a:gd name="connsiteY74" fmla="*/ 6259 h 10000"/>
                  <a:gd name="connsiteX75" fmla="*/ 9566 w 10079"/>
                  <a:gd name="connsiteY75" fmla="*/ 6259 h 10000"/>
                  <a:gd name="connsiteX76" fmla="*/ 9555 w 10079"/>
                  <a:gd name="connsiteY76" fmla="*/ 6259 h 10000"/>
                  <a:gd name="connsiteX77" fmla="*/ 9555 w 10079"/>
                  <a:gd name="connsiteY77" fmla="*/ 6259 h 10000"/>
                  <a:gd name="connsiteX78" fmla="*/ 9541 w 10079"/>
                  <a:gd name="connsiteY78" fmla="*/ 6259 h 10000"/>
                  <a:gd name="connsiteX79" fmla="*/ 9499 w 10079"/>
                  <a:gd name="connsiteY79" fmla="*/ 6331 h 10000"/>
                  <a:gd name="connsiteX80" fmla="*/ 9467 w 10079"/>
                  <a:gd name="connsiteY80" fmla="*/ 6331 h 10000"/>
                  <a:gd name="connsiteX81" fmla="*/ 9457 w 10079"/>
                  <a:gd name="connsiteY81" fmla="*/ 6331 h 10000"/>
                  <a:gd name="connsiteX82" fmla="*/ 9405 w 10079"/>
                  <a:gd name="connsiteY82" fmla="*/ 6331 h 10000"/>
                  <a:gd name="connsiteX83" fmla="*/ 9353 w 10079"/>
                  <a:gd name="connsiteY83" fmla="*/ 6331 h 10000"/>
                  <a:gd name="connsiteX84" fmla="*/ 9343 w 10079"/>
                  <a:gd name="connsiteY84" fmla="*/ 6331 h 10000"/>
                  <a:gd name="connsiteX85" fmla="*/ 9343 w 10079"/>
                  <a:gd name="connsiteY85" fmla="*/ 6331 h 10000"/>
                  <a:gd name="connsiteX86" fmla="*/ 9291 w 10079"/>
                  <a:gd name="connsiteY86" fmla="*/ 6403 h 10000"/>
                  <a:gd name="connsiteX87" fmla="*/ 9216 w 10079"/>
                  <a:gd name="connsiteY87" fmla="*/ 6403 h 10000"/>
                  <a:gd name="connsiteX88" fmla="*/ 9216 w 10079"/>
                  <a:gd name="connsiteY88" fmla="*/ 6403 h 10000"/>
                  <a:gd name="connsiteX89" fmla="*/ 9216 w 10079"/>
                  <a:gd name="connsiteY89" fmla="*/ 6403 h 10000"/>
                  <a:gd name="connsiteX90" fmla="*/ 9142 w 10079"/>
                  <a:gd name="connsiteY90" fmla="*/ 6475 h 10000"/>
                  <a:gd name="connsiteX91" fmla="*/ 9122 w 10079"/>
                  <a:gd name="connsiteY91" fmla="*/ 6475 h 10000"/>
                  <a:gd name="connsiteX92" fmla="*/ 9112 w 10079"/>
                  <a:gd name="connsiteY92" fmla="*/ 6475 h 10000"/>
                  <a:gd name="connsiteX93" fmla="*/ 9069 w 10079"/>
                  <a:gd name="connsiteY93" fmla="*/ 6475 h 10000"/>
                  <a:gd name="connsiteX94" fmla="*/ 9007 w 10079"/>
                  <a:gd name="connsiteY94" fmla="*/ 6475 h 10000"/>
                  <a:gd name="connsiteX95" fmla="*/ 8997 w 10079"/>
                  <a:gd name="connsiteY95" fmla="*/ 6475 h 10000"/>
                  <a:gd name="connsiteX96" fmla="*/ 8997 w 10079"/>
                  <a:gd name="connsiteY96" fmla="*/ 6475 h 10000"/>
                  <a:gd name="connsiteX97" fmla="*/ 8987 w 10079"/>
                  <a:gd name="connsiteY97" fmla="*/ 6475 h 10000"/>
                  <a:gd name="connsiteX98" fmla="*/ 8978 w 10079"/>
                  <a:gd name="connsiteY98" fmla="*/ 6546 h 10000"/>
                  <a:gd name="connsiteX99" fmla="*/ 8955 w 10079"/>
                  <a:gd name="connsiteY99" fmla="*/ 6546 h 10000"/>
                  <a:gd name="connsiteX100" fmla="*/ 8955 w 10079"/>
                  <a:gd name="connsiteY100" fmla="*/ 6546 h 10000"/>
                  <a:gd name="connsiteX101" fmla="*/ 8945 w 10079"/>
                  <a:gd name="connsiteY101" fmla="*/ 6546 h 10000"/>
                  <a:gd name="connsiteX102" fmla="*/ 8934 w 10079"/>
                  <a:gd name="connsiteY102" fmla="*/ 6546 h 10000"/>
                  <a:gd name="connsiteX103" fmla="*/ 8914 w 10079"/>
                  <a:gd name="connsiteY103" fmla="*/ 6546 h 10000"/>
                  <a:gd name="connsiteX104" fmla="*/ 8892 w 10079"/>
                  <a:gd name="connsiteY104" fmla="*/ 6546 h 10000"/>
                  <a:gd name="connsiteX105" fmla="*/ 8882 w 10079"/>
                  <a:gd name="connsiteY105" fmla="*/ 6546 h 10000"/>
                  <a:gd name="connsiteX106" fmla="*/ 8852 w 10079"/>
                  <a:gd name="connsiteY106" fmla="*/ 6546 h 10000"/>
                  <a:gd name="connsiteX107" fmla="*/ 8840 w 10079"/>
                  <a:gd name="connsiteY107" fmla="*/ 6546 h 10000"/>
                  <a:gd name="connsiteX108" fmla="*/ 8809 w 10079"/>
                  <a:gd name="connsiteY108" fmla="*/ 6546 h 10000"/>
                  <a:gd name="connsiteX109" fmla="*/ 8797 w 10079"/>
                  <a:gd name="connsiteY109" fmla="*/ 6619 h 10000"/>
                  <a:gd name="connsiteX110" fmla="*/ 8788 w 10079"/>
                  <a:gd name="connsiteY110" fmla="*/ 6619 h 10000"/>
                  <a:gd name="connsiteX111" fmla="*/ 8663 w 10079"/>
                  <a:gd name="connsiteY111" fmla="*/ 6619 h 10000"/>
                  <a:gd name="connsiteX112" fmla="*/ 8620 w 10079"/>
                  <a:gd name="connsiteY112" fmla="*/ 6691 h 10000"/>
                  <a:gd name="connsiteX113" fmla="*/ 8546 w 10079"/>
                  <a:gd name="connsiteY113" fmla="*/ 6691 h 10000"/>
                  <a:gd name="connsiteX114" fmla="*/ 8460 w 10079"/>
                  <a:gd name="connsiteY114" fmla="*/ 6691 h 10000"/>
                  <a:gd name="connsiteX115" fmla="*/ 8460 w 10079"/>
                  <a:gd name="connsiteY115" fmla="*/ 6907 h 10000"/>
                  <a:gd name="connsiteX116" fmla="*/ 8364 w 10079"/>
                  <a:gd name="connsiteY116" fmla="*/ 6907 h 10000"/>
                  <a:gd name="connsiteX117" fmla="*/ 8364 w 10079"/>
                  <a:gd name="connsiteY117" fmla="*/ 6907 h 10000"/>
                  <a:gd name="connsiteX118" fmla="*/ 8218 w 10079"/>
                  <a:gd name="connsiteY118" fmla="*/ 6979 h 10000"/>
                  <a:gd name="connsiteX119" fmla="*/ 8175 w 10079"/>
                  <a:gd name="connsiteY119" fmla="*/ 6979 h 10000"/>
                  <a:gd name="connsiteX120" fmla="*/ 8072 w 10079"/>
                  <a:gd name="connsiteY120" fmla="*/ 7050 h 10000"/>
                  <a:gd name="connsiteX121" fmla="*/ 7956 w 10079"/>
                  <a:gd name="connsiteY121" fmla="*/ 7050 h 10000"/>
                  <a:gd name="connsiteX122" fmla="*/ 7893 w 10079"/>
                  <a:gd name="connsiteY122" fmla="*/ 7123 h 10000"/>
                  <a:gd name="connsiteX123" fmla="*/ 7821 w 10079"/>
                  <a:gd name="connsiteY123" fmla="*/ 7194 h 10000"/>
                  <a:gd name="connsiteX124" fmla="*/ 7811 w 10079"/>
                  <a:gd name="connsiteY124" fmla="*/ 7194 h 10000"/>
                  <a:gd name="connsiteX125" fmla="*/ 7738 w 10079"/>
                  <a:gd name="connsiteY125" fmla="*/ 7194 h 10000"/>
                  <a:gd name="connsiteX126" fmla="*/ 7537 w 10079"/>
                  <a:gd name="connsiteY126" fmla="*/ 7267 h 10000"/>
                  <a:gd name="connsiteX127" fmla="*/ 7388 w 10079"/>
                  <a:gd name="connsiteY127" fmla="*/ 7411 h 10000"/>
                  <a:gd name="connsiteX128" fmla="*/ 7293 w 10079"/>
                  <a:gd name="connsiteY128" fmla="*/ 7411 h 10000"/>
                  <a:gd name="connsiteX129" fmla="*/ 7273 w 10079"/>
                  <a:gd name="connsiteY129" fmla="*/ 7411 h 10000"/>
                  <a:gd name="connsiteX130" fmla="*/ 7252 w 10079"/>
                  <a:gd name="connsiteY130" fmla="*/ 7482 h 10000"/>
                  <a:gd name="connsiteX131" fmla="*/ 7242 w 10079"/>
                  <a:gd name="connsiteY131" fmla="*/ 7482 h 10000"/>
                  <a:gd name="connsiteX132" fmla="*/ 7211 w 10079"/>
                  <a:gd name="connsiteY132" fmla="*/ 7482 h 10000"/>
                  <a:gd name="connsiteX133" fmla="*/ 7200 w 10079"/>
                  <a:gd name="connsiteY133" fmla="*/ 7482 h 10000"/>
                  <a:gd name="connsiteX134" fmla="*/ 7000 w 10079"/>
                  <a:gd name="connsiteY134" fmla="*/ 7554 h 10000"/>
                  <a:gd name="connsiteX135" fmla="*/ 7000 w 10079"/>
                  <a:gd name="connsiteY135" fmla="*/ 7554 h 10000"/>
                  <a:gd name="connsiteX136" fmla="*/ 6863 w 10079"/>
                  <a:gd name="connsiteY136" fmla="*/ 7554 h 10000"/>
                  <a:gd name="connsiteX137" fmla="*/ 6853 w 10079"/>
                  <a:gd name="connsiteY137" fmla="*/ 7554 h 10000"/>
                  <a:gd name="connsiteX138" fmla="*/ 6822 w 10079"/>
                  <a:gd name="connsiteY138" fmla="*/ 7627 h 10000"/>
                  <a:gd name="connsiteX139" fmla="*/ 6790 w 10079"/>
                  <a:gd name="connsiteY139" fmla="*/ 7627 h 10000"/>
                  <a:gd name="connsiteX140" fmla="*/ 6759 w 10079"/>
                  <a:gd name="connsiteY140" fmla="*/ 7627 h 10000"/>
                  <a:gd name="connsiteX141" fmla="*/ 6749 w 10079"/>
                  <a:gd name="connsiteY141" fmla="*/ 7627 h 10000"/>
                  <a:gd name="connsiteX142" fmla="*/ 6636 w 10079"/>
                  <a:gd name="connsiteY142" fmla="*/ 7698 h 10000"/>
                  <a:gd name="connsiteX143" fmla="*/ 6560 w 10079"/>
                  <a:gd name="connsiteY143" fmla="*/ 7698 h 10000"/>
                  <a:gd name="connsiteX144" fmla="*/ 6528 w 10079"/>
                  <a:gd name="connsiteY144" fmla="*/ 7698 h 10000"/>
                  <a:gd name="connsiteX145" fmla="*/ 6467 w 10079"/>
                  <a:gd name="connsiteY145" fmla="*/ 7771 h 10000"/>
                  <a:gd name="connsiteX146" fmla="*/ 6435 w 10079"/>
                  <a:gd name="connsiteY146" fmla="*/ 7771 h 10000"/>
                  <a:gd name="connsiteX147" fmla="*/ 6338 w 10079"/>
                  <a:gd name="connsiteY147" fmla="*/ 7771 h 10000"/>
                  <a:gd name="connsiteX148" fmla="*/ 6295 w 10079"/>
                  <a:gd name="connsiteY148" fmla="*/ 7842 h 10000"/>
                  <a:gd name="connsiteX149" fmla="*/ 6243 w 10079"/>
                  <a:gd name="connsiteY149" fmla="*/ 7842 h 10000"/>
                  <a:gd name="connsiteX150" fmla="*/ 6191 w 10079"/>
                  <a:gd name="connsiteY150" fmla="*/ 7842 h 10000"/>
                  <a:gd name="connsiteX151" fmla="*/ 6159 w 10079"/>
                  <a:gd name="connsiteY151" fmla="*/ 7842 h 10000"/>
                  <a:gd name="connsiteX152" fmla="*/ 6055 w 10079"/>
                  <a:gd name="connsiteY152" fmla="*/ 7914 h 10000"/>
                  <a:gd name="connsiteX153" fmla="*/ 5992 w 10079"/>
                  <a:gd name="connsiteY153" fmla="*/ 7914 h 10000"/>
                  <a:gd name="connsiteX154" fmla="*/ 5843 w 10079"/>
                  <a:gd name="connsiteY154" fmla="*/ 7986 h 10000"/>
                  <a:gd name="connsiteX155" fmla="*/ 5834 w 10079"/>
                  <a:gd name="connsiteY155" fmla="*/ 7986 h 10000"/>
                  <a:gd name="connsiteX156" fmla="*/ 5802 w 10079"/>
                  <a:gd name="connsiteY156" fmla="*/ 7986 h 10000"/>
                  <a:gd name="connsiteX157" fmla="*/ 5647 w 10079"/>
                  <a:gd name="connsiteY157" fmla="*/ 8058 h 10000"/>
                  <a:gd name="connsiteX158" fmla="*/ 5564 w 10079"/>
                  <a:gd name="connsiteY158" fmla="*/ 8130 h 10000"/>
                  <a:gd name="connsiteX159" fmla="*/ 5522 w 10079"/>
                  <a:gd name="connsiteY159" fmla="*/ 8130 h 10000"/>
                  <a:gd name="connsiteX160" fmla="*/ 5476 w 10079"/>
                  <a:gd name="connsiteY160" fmla="*/ 8130 h 10000"/>
                  <a:gd name="connsiteX161" fmla="*/ 5447 w 10079"/>
                  <a:gd name="connsiteY161" fmla="*/ 8202 h 10000"/>
                  <a:gd name="connsiteX162" fmla="*/ 5333 w 10079"/>
                  <a:gd name="connsiteY162" fmla="*/ 8202 h 10000"/>
                  <a:gd name="connsiteX163" fmla="*/ 5312 w 10079"/>
                  <a:gd name="connsiteY163" fmla="*/ 8202 h 10000"/>
                  <a:gd name="connsiteX164" fmla="*/ 5285 w 10079"/>
                  <a:gd name="connsiteY164" fmla="*/ 8202 h 10000"/>
                  <a:gd name="connsiteX165" fmla="*/ 5275 w 10079"/>
                  <a:gd name="connsiteY165" fmla="*/ 8202 h 10000"/>
                  <a:gd name="connsiteX166" fmla="*/ 5236 w 10079"/>
                  <a:gd name="connsiteY166" fmla="*/ 8274 h 10000"/>
                  <a:gd name="connsiteX167" fmla="*/ 5183 w 10079"/>
                  <a:gd name="connsiteY167" fmla="*/ 8274 h 10000"/>
                  <a:gd name="connsiteX168" fmla="*/ 5024 w 10079"/>
                  <a:gd name="connsiteY168" fmla="*/ 8346 h 10000"/>
                  <a:gd name="connsiteX169" fmla="*/ 5014 w 10079"/>
                  <a:gd name="connsiteY169" fmla="*/ 8346 h 10000"/>
                  <a:gd name="connsiteX170" fmla="*/ 5014 w 10079"/>
                  <a:gd name="connsiteY170" fmla="*/ 8346 h 10000"/>
                  <a:gd name="connsiteX171" fmla="*/ 5003 w 10079"/>
                  <a:gd name="connsiteY171" fmla="*/ 8346 h 10000"/>
                  <a:gd name="connsiteX172" fmla="*/ 5003 w 10079"/>
                  <a:gd name="connsiteY172" fmla="*/ 8417 h 10000"/>
                  <a:gd name="connsiteX173" fmla="*/ 4930 w 10079"/>
                  <a:gd name="connsiteY173" fmla="*/ 8417 h 10000"/>
                  <a:gd name="connsiteX174" fmla="*/ 4836 w 10079"/>
                  <a:gd name="connsiteY174" fmla="*/ 8417 h 10000"/>
                  <a:gd name="connsiteX175" fmla="*/ 4773 w 10079"/>
                  <a:gd name="connsiteY175" fmla="*/ 8490 h 10000"/>
                  <a:gd name="connsiteX176" fmla="*/ 4689 w 10079"/>
                  <a:gd name="connsiteY176" fmla="*/ 8490 h 10000"/>
                  <a:gd name="connsiteX177" fmla="*/ 4617 w 10079"/>
                  <a:gd name="connsiteY177" fmla="*/ 8490 h 10000"/>
                  <a:gd name="connsiteX178" fmla="*/ 4479 w 10079"/>
                  <a:gd name="connsiteY178" fmla="*/ 8561 h 10000"/>
                  <a:gd name="connsiteX179" fmla="*/ 4333 w 10079"/>
                  <a:gd name="connsiteY179" fmla="*/ 8634 h 10000"/>
                  <a:gd name="connsiteX180" fmla="*/ 4293 w 10079"/>
                  <a:gd name="connsiteY180" fmla="*/ 8634 h 10000"/>
                  <a:gd name="connsiteX181" fmla="*/ 4250 w 10079"/>
                  <a:gd name="connsiteY181" fmla="*/ 8634 h 10000"/>
                  <a:gd name="connsiteX182" fmla="*/ 4162 w 10079"/>
                  <a:gd name="connsiteY182" fmla="*/ 8705 h 10000"/>
                  <a:gd name="connsiteX183" fmla="*/ 4016 w 10079"/>
                  <a:gd name="connsiteY183" fmla="*/ 8705 h 10000"/>
                  <a:gd name="connsiteX184" fmla="*/ 3984 w 10079"/>
                  <a:gd name="connsiteY184" fmla="*/ 8705 h 10000"/>
                  <a:gd name="connsiteX185" fmla="*/ 3879 w 10079"/>
                  <a:gd name="connsiteY185" fmla="*/ 8778 h 10000"/>
                  <a:gd name="connsiteX186" fmla="*/ 3879 w 10079"/>
                  <a:gd name="connsiteY186" fmla="*/ 8778 h 10000"/>
                  <a:gd name="connsiteX187" fmla="*/ 3849 w 10079"/>
                  <a:gd name="connsiteY187" fmla="*/ 8778 h 10000"/>
                  <a:gd name="connsiteX188" fmla="*/ 3827 w 10079"/>
                  <a:gd name="connsiteY188" fmla="*/ 8778 h 10000"/>
                  <a:gd name="connsiteX189" fmla="*/ 3774 w 10079"/>
                  <a:gd name="connsiteY189" fmla="*/ 8778 h 10000"/>
                  <a:gd name="connsiteX190" fmla="*/ 3754 w 10079"/>
                  <a:gd name="connsiteY190" fmla="*/ 8778 h 10000"/>
                  <a:gd name="connsiteX191" fmla="*/ 3754 w 10079"/>
                  <a:gd name="connsiteY191" fmla="*/ 8849 h 10000"/>
                  <a:gd name="connsiteX192" fmla="*/ 3744 w 10079"/>
                  <a:gd name="connsiteY192" fmla="*/ 8849 h 10000"/>
                  <a:gd name="connsiteX193" fmla="*/ 3702 w 10079"/>
                  <a:gd name="connsiteY193" fmla="*/ 8849 h 10000"/>
                  <a:gd name="connsiteX194" fmla="*/ 3661 w 10079"/>
                  <a:gd name="connsiteY194" fmla="*/ 8849 h 10000"/>
                  <a:gd name="connsiteX195" fmla="*/ 3650 w 10079"/>
                  <a:gd name="connsiteY195" fmla="*/ 8849 h 10000"/>
                  <a:gd name="connsiteX196" fmla="*/ 3597 w 10079"/>
                  <a:gd name="connsiteY196" fmla="*/ 8849 h 10000"/>
                  <a:gd name="connsiteX197" fmla="*/ 3493 w 10079"/>
                  <a:gd name="connsiteY197" fmla="*/ 8921 h 10000"/>
                  <a:gd name="connsiteX198" fmla="*/ 3481 w 10079"/>
                  <a:gd name="connsiteY198" fmla="*/ 8921 h 10000"/>
                  <a:gd name="connsiteX199" fmla="*/ 3397 w 10079"/>
                  <a:gd name="connsiteY199" fmla="*/ 8921 h 10000"/>
                  <a:gd name="connsiteX200" fmla="*/ 3335 w 10079"/>
                  <a:gd name="connsiteY200" fmla="*/ 8993 h 10000"/>
                  <a:gd name="connsiteX201" fmla="*/ 3079 w 10079"/>
                  <a:gd name="connsiteY201" fmla="*/ 9065 h 10000"/>
                  <a:gd name="connsiteX202" fmla="*/ 3049 w 10079"/>
                  <a:gd name="connsiteY202" fmla="*/ 9065 h 10000"/>
                  <a:gd name="connsiteX203" fmla="*/ 3039 w 10079"/>
                  <a:gd name="connsiteY203" fmla="*/ 9065 h 10000"/>
                  <a:gd name="connsiteX204" fmla="*/ 2998 w 10079"/>
                  <a:gd name="connsiteY204" fmla="*/ 9065 h 10000"/>
                  <a:gd name="connsiteX205" fmla="*/ 2966 w 10079"/>
                  <a:gd name="connsiteY205" fmla="*/ 9137 h 10000"/>
                  <a:gd name="connsiteX206" fmla="*/ 2796 w 10079"/>
                  <a:gd name="connsiteY206" fmla="*/ 9209 h 10000"/>
                  <a:gd name="connsiteX207" fmla="*/ 2786 w 10079"/>
                  <a:gd name="connsiteY207" fmla="*/ 9209 h 10000"/>
                  <a:gd name="connsiteX208" fmla="*/ 2662 w 10079"/>
                  <a:gd name="connsiteY208" fmla="*/ 9209 h 10000"/>
                  <a:gd name="connsiteX209" fmla="*/ 2506 w 10079"/>
                  <a:gd name="connsiteY209" fmla="*/ 9281 h 10000"/>
                  <a:gd name="connsiteX210" fmla="*/ 2253 w 10079"/>
                  <a:gd name="connsiteY210" fmla="*/ 9353 h 10000"/>
                  <a:gd name="connsiteX211" fmla="*/ 2137 w 10079"/>
                  <a:gd name="connsiteY211" fmla="*/ 9424 h 10000"/>
                  <a:gd name="connsiteX212" fmla="*/ 2127 w 10079"/>
                  <a:gd name="connsiteY212" fmla="*/ 9424 h 10000"/>
                  <a:gd name="connsiteX213" fmla="*/ 2040 w 10079"/>
                  <a:gd name="connsiteY213" fmla="*/ 9424 h 10000"/>
                  <a:gd name="connsiteX214" fmla="*/ 1987 w 10079"/>
                  <a:gd name="connsiteY214" fmla="*/ 9424 h 10000"/>
                  <a:gd name="connsiteX215" fmla="*/ 1956 w 10079"/>
                  <a:gd name="connsiteY215" fmla="*/ 9497 h 10000"/>
                  <a:gd name="connsiteX216" fmla="*/ 1936 w 10079"/>
                  <a:gd name="connsiteY216" fmla="*/ 9497 h 10000"/>
                  <a:gd name="connsiteX217" fmla="*/ 1905 w 10079"/>
                  <a:gd name="connsiteY217" fmla="*/ 9497 h 10000"/>
                  <a:gd name="connsiteX218" fmla="*/ 1895 w 10079"/>
                  <a:gd name="connsiteY218" fmla="*/ 9497 h 10000"/>
                  <a:gd name="connsiteX219" fmla="*/ 1863 w 10079"/>
                  <a:gd name="connsiteY219" fmla="*/ 9497 h 10000"/>
                  <a:gd name="connsiteX220" fmla="*/ 1852 w 10079"/>
                  <a:gd name="connsiteY220" fmla="*/ 9497 h 10000"/>
                  <a:gd name="connsiteX221" fmla="*/ 1841 w 10079"/>
                  <a:gd name="connsiteY221" fmla="*/ 9497 h 10000"/>
                  <a:gd name="connsiteX222" fmla="*/ 1810 w 10079"/>
                  <a:gd name="connsiteY222" fmla="*/ 9497 h 10000"/>
                  <a:gd name="connsiteX223" fmla="*/ 1800 w 10079"/>
                  <a:gd name="connsiteY223" fmla="*/ 9497 h 10000"/>
                  <a:gd name="connsiteX224" fmla="*/ 1766 w 10079"/>
                  <a:gd name="connsiteY224" fmla="*/ 9568 h 10000"/>
                  <a:gd name="connsiteX225" fmla="*/ 1756 w 10079"/>
                  <a:gd name="connsiteY225" fmla="*/ 9568 h 10000"/>
                  <a:gd name="connsiteX226" fmla="*/ 1756 w 10079"/>
                  <a:gd name="connsiteY226" fmla="*/ 9568 h 10000"/>
                  <a:gd name="connsiteX227" fmla="*/ 1716 w 10079"/>
                  <a:gd name="connsiteY227" fmla="*/ 9568 h 10000"/>
                  <a:gd name="connsiteX228" fmla="*/ 1704 w 10079"/>
                  <a:gd name="connsiteY228" fmla="*/ 9568 h 10000"/>
                  <a:gd name="connsiteX229" fmla="*/ 1673 w 10079"/>
                  <a:gd name="connsiteY229" fmla="*/ 9568 h 10000"/>
                  <a:gd name="connsiteX230" fmla="*/ 1631 w 10079"/>
                  <a:gd name="connsiteY230" fmla="*/ 9568 h 10000"/>
                  <a:gd name="connsiteX231" fmla="*/ 1600 w 10079"/>
                  <a:gd name="connsiteY231" fmla="*/ 9568 h 10000"/>
                  <a:gd name="connsiteX232" fmla="*/ 1550 w 10079"/>
                  <a:gd name="connsiteY232" fmla="*/ 9641 h 10000"/>
                  <a:gd name="connsiteX233" fmla="*/ 1444 w 10079"/>
                  <a:gd name="connsiteY233" fmla="*/ 9641 h 10000"/>
                  <a:gd name="connsiteX234" fmla="*/ 1424 w 10079"/>
                  <a:gd name="connsiteY234" fmla="*/ 9641 h 10000"/>
                  <a:gd name="connsiteX235" fmla="*/ 1360 w 10079"/>
                  <a:gd name="connsiteY235" fmla="*/ 9641 h 10000"/>
                  <a:gd name="connsiteX236" fmla="*/ 1287 w 10079"/>
                  <a:gd name="connsiteY236" fmla="*/ 9641 h 10000"/>
                  <a:gd name="connsiteX237" fmla="*/ 1161 w 10079"/>
                  <a:gd name="connsiteY237" fmla="*/ 9641 h 10000"/>
                  <a:gd name="connsiteX238" fmla="*/ 1087 w 10079"/>
                  <a:gd name="connsiteY238" fmla="*/ 9641 h 10000"/>
                  <a:gd name="connsiteX239" fmla="*/ 1054 w 10079"/>
                  <a:gd name="connsiteY239" fmla="*/ 9641 h 10000"/>
                  <a:gd name="connsiteX240" fmla="*/ 1008 w 10079"/>
                  <a:gd name="connsiteY240" fmla="*/ 9641 h 10000"/>
                  <a:gd name="connsiteX241" fmla="*/ 935 w 10079"/>
                  <a:gd name="connsiteY241" fmla="*/ 9712 h 10000"/>
                  <a:gd name="connsiteX242" fmla="*/ 792 w 10079"/>
                  <a:gd name="connsiteY242" fmla="*/ 9712 h 10000"/>
                  <a:gd name="connsiteX243" fmla="*/ 770 w 10079"/>
                  <a:gd name="connsiteY243" fmla="*/ 9784 h 10000"/>
                  <a:gd name="connsiteX244" fmla="*/ 673 w 10079"/>
                  <a:gd name="connsiteY244" fmla="*/ 9784 h 10000"/>
                  <a:gd name="connsiteX245" fmla="*/ 499 w 10079"/>
                  <a:gd name="connsiteY245" fmla="*/ 9856 h 10000"/>
                  <a:gd name="connsiteX246" fmla="*/ 381 w 10079"/>
                  <a:gd name="connsiteY246" fmla="*/ 9856 h 10000"/>
                  <a:gd name="connsiteX247" fmla="*/ 268 w 10079"/>
                  <a:gd name="connsiteY247" fmla="*/ 9928 h 10000"/>
                  <a:gd name="connsiteX248" fmla="*/ 89 w 10079"/>
                  <a:gd name="connsiteY248" fmla="*/ 10000 h 10000"/>
                  <a:gd name="connsiteX249" fmla="*/ 0 w 10079"/>
                  <a:gd name="connsiteY24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10038 w 10079"/>
                  <a:gd name="connsiteY16" fmla="*/ 863 h 10000"/>
                  <a:gd name="connsiteX17" fmla="*/ 9987 w 10079"/>
                  <a:gd name="connsiteY17" fmla="*/ 1223 h 10000"/>
                  <a:gd name="connsiteX18" fmla="*/ 9965 w 10079"/>
                  <a:gd name="connsiteY18" fmla="*/ 1367 h 10000"/>
                  <a:gd name="connsiteX19" fmla="*/ 9901 w 10079"/>
                  <a:gd name="connsiteY19" fmla="*/ 1726 h 10000"/>
                  <a:gd name="connsiteX20" fmla="*/ 9889 w 10079"/>
                  <a:gd name="connsiteY20" fmla="*/ 1799 h 10000"/>
                  <a:gd name="connsiteX21" fmla="*/ 9889 w 10079"/>
                  <a:gd name="connsiteY21" fmla="*/ 1799 h 10000"/>
                  <a:gd name="connsiteX22" fmla="*/ 9889 w 10079"/>
                  <a:gd name="connsiteY22" fmla="*/ 1870 h 10000"/>
                  <a:gd name="connsiteX23" fmla="*/ 9889 w 10079"/>
                  <a:gd name="connsiteY23" fmla="*/ 2014 h 10000"/>
                  <a:gd name="connsiteX24" fmla="*/ 9889 w 10079"/>
                  <a:gd name="connsiteY24" fmla="*/ 2086 h 10000"/>
                  <a:gd name="connsiteX25" fmla="*/ 9889 w 10079"/>
                  <a:gd name="connsiteY25" fmla="*/ 2158 h 10000"/>
                  <a:gd name="connsiteX26" fmla="*/ 9889 w 10079"/>
                  <a:gd name="connsiteY26" fmla="*/ 2230 h 10000"/>
                  <a:gd name="connsiteX27" fmla="*/ 9889 w 10079"/>
                  <a:gd name="connsiteY27" fmla="*/ 2374 h 10000"/>
                  <a:gd name="connsiteX28" fmla="*/ 9889 w 10079"/>
                  <a:gd name="connsiteY28" fmla="*/ 2374 h 10000"/>
                  <a:gd name="connsiteX29" fmla="*/ 9889 w 10079"/>
                  <a:gd name="connsiteY29" fmla="*/ 2445 h 10000"/>
                  <a:gd name="connsiteX30" fmla="*/ 9879 w 10079"/>
                  <a:gd name="connsiteY30" fmla="*/ 2518 h 10000"/>
                  <a:gd name="connsiteX31" fmla="*/ 9879 w 10079"/>
                  <a:gd name="connsiteY31" fmla="*/ 2518 h 10000"/>
                  <a:gd name="connsiteX32" fmla="*/ 9869 w 10079"/>
                  <a:gd name="connsiteY32" fmla="*/ 2590 h 10000"/>
                  <a:gd name="connsiteX33" fmla="*/ 9860 w 10079"/>
                  <a:gd name="connsiteY33" fmla="*/ 2734 h 10000"/>
                  <a:gd name="connsiteX34" fmla="*/ 9850 w 10079"/>
                  <a:gd name="connsiteY34" fmla="*/ 2805 h 10000"/>
                  <a:gd name="connsiteX35" fmla="*/ 9838 w 10079"/>
                  <a:gd name="connsiteY35" fmla="*/ 2805 h 10000"/>
                  <a:gd name="connsiteX36" fmla="*/ 9827 w 10079"/>
                  <a:gd name="connsiteY36" fmla="*/ 2878 h 10000"/>
                  <a:gd name="connsiteX37" fmla="*/ 9817 w 10079"/>
                  <a:gd name="connsiteY37" fmla="*/ 2878 h 10000"/>
                  <a:gd name="connsiteX38" fmla="*/ 9787 w 10079"/>
                  <a:gd name="connsiteY38" fmla="*/ 2949 h 10000"/>
                  <a:gd name="connsiteX39" fmla="*/ 9764 w 10079"/>
                  <a:gd name="connsiteY39" fmla="*/ 3022 h 10000"/>
                  <a:gd name="connsiteX40" fmla="*/ 9743 w 10079"/>
                  <a:gd name="connsiteY40" fmla="*/ 3093 h 10000"/>
                  <a:gd name="connsiteX41" fmla="*/ 9743 w 10079"/>
                  <a:gd name="connsiteY41" fmla="*/ 3166 h 10000"/>
                  <a:gd name="connsiteX42" fmla="*/ 9743 w 10079"/>
                  <a:gd name="connsiteY42" fmla="*/ 3166 h 10000"/>
                  <a:gd name="connsiteX43" fmla="*/ 9734 w 10079"/>
                  <a:gd name="connsiteY43" fmla="*/ 3237 h 10000"/>
                  <a:gd name="connsiteX44" fmla="*/ 9734 w 10079"/>
                  <a:gd name="connsiteY44" fmla="*/ 3309 h 10000"/>
                  <a:gd name="connsiteX45" fmla="*/ 9724 w 10079"/>
                  <a:gd name="connsiteY45" fmla="*/ 3309 h 10000"/>
                  <a:gd name="connsiteX46" fmla="*/ 9724 w 10079"/>
                  <a:gd name="connsiteY46" fmla="*/ 3381 h 10000"/>
                  <a:gd name="connsiteX47" fmla="*/ 9724 w 10079"/>
                  <a:gd name="connsiteY47" fmla="*/ 3454 h 10000"/>
                  <a:gd name="connsiteX48" fmla="*/ 9724 w 10079"/>
                  <a:gd name="connsiteY48" fmla="*/ 3454 h 10000"/>
                  <a:gd name="connsiteX49" fmla="*/ 9703 w 10079"/>
                  <a:gd name="connsiteY49" fmla="*/ 3669 h 10000"/>
                  <a:gd name="connsiteX50" fmla="*/ 9703 w 10079"/>
                  <a:gd name="connsiteY50" fmla="*/ 3812 h 10000"/>
                  <a:gd name="connsiteX51" fmla="*/ 9692 w 10079"/>
                  <a:gd name="connsiteY51" fmla="*/ 3956 h 10000"/>
                  <a:gd name="connsiteX52" fmla="*/ 9682 w 10079"/>
                  <a:gd name="connsiteY52" fmla="*/ 4100 h 10000"/>
                  <a:gd name="connsiteX53" fmla="*/ 9682 w 10079"/>
                  <a:gd name="connsiteY53" fmla="*/ 4100 h 10000"/>
                  <a:gd name="connsiteX54" fmla="*/ 9682 w 10079"/>
                  <a:gd name="connsiteY54" fmla="*/ 4100 h 10000"/>
                  <a:gd name="connsiteX55" fmla="*/ 9673 w 10079"/>
                  <a:gd name="connsiteY55" fmla="*/ 4244 h 10000"/>
                  <a:gd name="connsiteX56" fmla="*/ 9651 w 10079"/>
                  <a:gd name="connsiteY56" fmla="*/ 4388 h 10000"/>
                  <a:gd name="connsiteX57" fmla="*/ 9629 w 10079"/>
                  <a:gd name="connsiteY57" fmla="*/ 4532 h 10000"/>
                  <a:gd name="connsiteX58" fmla="*/ 9629 w 10079"/>
                  <a:gd name="connsiteY58" fmla="*/ 4605 h 10000"/>
                  <a:gd name="connsiteX59" fmla="*/ 9629 w 10079"/>
                  <a:gd name="connsiteY59" fmla="*/ 4605 h 10000"/>
                  <a:gd name="connsiteX60" fmla="*/ 9619 w 10079"/>
                  <a:gd name="connsiteY60" fmla="*/ 4675 h 10000"/>
                  <a:gd name="connsiteX61" fmla="*/ 9619 w 10079"/>
                  <a:gd name="connsiteY61" fmla="*/ 4675 h 10000"/>
                  <a:gd name="connsiteX62" fmla="*/ 9619 w 10079"/>
                  <a:gd name="connsiteY62" fmla="*/ 4749 h 10000"/>
                  <a:gd name="connsiteX63" fmla="*/ 9599 w 10079"/>
                  <a:gd name="connsiteY63" fmla="*/ 4963 h 10000"/>
                  <a:gd name="connsiteX64" fmla="*/ 9579 w 10079"/>
                  <a:gd name="connsiteY64" fmla="*/ 5252 h 10000"/>
                  <a:gd name="connsiteX65" fmla="*/ 9579 w 10079"/>
                  <a:gd name="connsiteY65" fmla="*/ 5324 h 10000"/>
                  <a:gd name="connsiteX66" fmla="*/ 9579 w 10079"/>
                  <a:gd name="connsiteY66" fmla="*/ 5324 h 10000"/>
                  <a:gd name="connsiteX67" fmla="*/ 9589 w 10079"/>
                  <a:gd name="connsiteY67" fmla="*/ 5468 h 10000"/>
                  <a:gd name="connsiteX68" fmla="*/ 9589 w 10079"/>
                  <a:gd name="connsiteY68" fmla="*/ 5612 h 10000"/>
                  <a:gd name="connsiteX69" fmla="*/ 9589 w 10079"/>
                  <a:gd name="connsiteY69" fmla="*/ 5756 h 10000"/>
                  <a:gd name="connsiteX70" fmla="*/ 9579 w 10079"/>
                  <a:gd name="connsiteY70" fmla="*/ 6115 h 10000"/>
                  <a:gd name="connsiteX71" fmla="*/ 9566 w 10079"/>
                  <a:gd name="connsiteY71" fmla="*/ 6187 h 10000"/>
                  <a:gd name="connsiteX72" fmla="*/ 9566 w 10079"/>
                  <a:gd name="connsiteY72" fmla="*/ 6259 h 10000"/>
                  <a:gd name="connsiteX73" fmla="*/ 9566 w 10079"/>
                  <a:gd name="connsiteY73" fmla="*/ 6259 h 10000"/>
                  <a:gd name="connsiteX74" fmla="*/ 9566 w 10079"/>
                  <a:gd name="connsiteY74" fmla="*/ 6259 h 10000"/>
                  <a:gd name="connsiteX75" fmla="*/ 9555 w 10079"/>
                  <a:gd name="connsiteY75" fmla="*/ 6259 h 10000"/>
                  <a:gd name="connsiteX76" fmla="*/ 9555 w 10079"/>
                  <a:gd name="connsiteY76" fmla="*/ 6259 h 10000"/>
                  <a:gd name="connsiteX77" fmla="*/ 9541 w 10079"/>
                  <a:gd name="connsiteY77" fmla="*/ 6259 h 10000"/>
                  <a:gd name="connsiteX78" fmla="*/ 9499 w 10079"/>
                  <a:gd name="connsiteY78" fmla="*/ 6331 h 10000"/>
                  <a:gd name="connsiteX79" fmla="*/ 9467 w 10079"/>
                  <a:gd name="connsiteY79" fmla="*/ 6331 h 10000"/>
                  <a:gd name="connsiteX80" fmla="*/ 9457 w 10079"/>
                  <a:gd name="connsiteY80" fmla="*/ 6331 h 10000"/>
                  <a:gd name="connsiteX81" fmla="*/ 9405 w 10079"/>
                  <a:gd name="connsiteY81" fmla="*/ 6331 h 10000"/>
                  <a:gd name="connsiteX82" fmla="*/ 9353 w 10079"/>
                  <a:gd name="connsiteY82" fmla="*/ 6331 h 10000"/>
                  <a:gd name="connsiteX83" fmla="*/ 9343 w 10079"/>
                  <a:gd name="connsiteY83" fmla="*/ 6331 h 10000"/>
                  <a:gd name="connsiteX84" fmla="*/ 9343 w 10079"/>
                  <a:gd name="connsiteY84" fmla="*/ 6331 h 10000"/>
                  <a:gd name="connsiteX85" fmla="*/ 9291 w 10079"/>
                  <a:gd name="connsiteY85" fmla="*/ 6403 h 10000"/>
                  <a:gd name="connsiteX86" fmla="*/ 9216 w 10079"/>
                  <a:gd name="connsiteY86" fmla="*/ 6403 h 10000"/>
                  <a:gd name="connsiteX87" fmla="*/ 9216 w 10079"/>
                  <a:gd name="connsiteY87" fmla="*/ 6403 h 10000"/>
                  <a:gd name="connsiteX88" fmla="*/ 9216 w 10079"/>
                  <a:gd name="connsiteY88" fmla="*/ 6403 h 10000"/>
                  <a:gd name="connsiteX89" fmla="*/ 9142 w 10079"/>
                  <a:gd name="connsiteY89" fmla="*/ 6475 h 10000"/>
                  <a:gd name="connsiteX90" fmla="*/ 9122 w 10079"/>
                  <a:gd name="connsiteY90" fmla="*/ 6475 h 10000"/>
                  <a:gd name="connsiteX91" fmla="*/ 9112 w 10079"/>
                  <a:gd name="connsiteY91" fmla="*/ 6475 h 10000"/>
                  <a:gd name="connsiteX92" fmla="*/ 9069 w 10079"/>
                  <a:gd name="connsiteY92" fmla="*/ 6475 h 10000"/>
                  <a:gd name="connsiteX93" fmla="*/ 9007 w 10079"/>
                  <a:gd name="connsiteY93" fmla="*/ 6475 h 10000"/>
                  <a:gd name="connsiteX94" fmla="*/ 8997 w 10079"/>
                  <a:gd name="connsiteY94" fmla="*/ 6475 h 10000"/>
                  <a:gd name="connsiteX95" fmla="*/ 8997 w 10079"/>
                  <a:gd name="connsiteY95" fmla="*/ 6475 h 10000"/>
                  <a:gd name="connsiteX96" fmla="*/ 8987 w 10079"/>
                  <a:gd name="connsiteY96" fmla="*/ 6475 h 10000"/>
                  <a:gd name="connsiteX97" fmla="*/ 8978 w 10079"/>
                  <a:gd name="connsiteY97" fmla="*/ 6546 h 10000"/>
                  <a:gd name="connsiteX98" fmla="*/ 8955 w 10079"/>
                  <a:gd name="connsiteY98" fmla="*/ 6546 h 10000"/>
                  <a:gd name="connsiteX99" fmla="*/ 8955 w 10079"/>
                  <a:gd name="connsiteY99" fmla="*/ 6546 h 10000"/>
                  <a:gd name="connsiteX100" fmla="*/ 8945 w 10079"/>
                  <a:gd name="connsiteY100" fmla="*/ 6546 h 10000"/>
                  <a:gd name="connsiteX101" fmla="*/ 8934 w 10079"/>
                  <a:gd name="connsiteY101" fmla="*/ 6546 h 10000"/>
                  <a:gd name="connsiteX102" fmla="*/ 8914 w 10079"/>
                  <a:gd name="connsiteY102" fmla="*/ 6546 h 10000"/>
                  <a:gd name="connsiteX103" fmla="*/ 8892 w 10079"/>
                  <a:gd name="connsiteY103" fmla="*/ 6546 h 10000"/>
                  <a:gd name="connsiteX104" fmla="*/ 8882 w 10079"/>
                  <a:gd name="connsiteY104" fmla="*/ 6546 h 10000"/>
                  <a:gd name="connsiteX105" fmla="*/ 8852 w 10079"/>
                  <a:gd name="connsiteY105" fmla="*/ 6546 h 10000"/>
                  <a:gd name="connsiteX106" fmla="*/ 8840 w 10079"/>
                  <a:gd name="connsiteY106" fmla="*/ 6546 h 10000"/>
                  <a:gd name="connsiteX107" fmla="*/ 8809 w 10079"/>
                  <a:gd name="connsiteY107" fmla="*/ 6546 h 10000"/>
                  <a:gd name="connsiteX108" fmla="*/ 8797 w 10079"/>
                  <a:gd name="connsiteY108" fmla="*/ 6619 h 10000"/>
                  <a:gd name="connsiteX109" fmla="*/ 8788 w 10079"/>
                  <a:gd name="connsiteY109" fmla="*/ 6619 h 10000"/>
                  <a:gd name="connsiteX110" fmla="*/ 8663 w 10079"/>
                  <a:gd name="connsiteY110" fmla="*/ 6619 h 10000"/>
                  <a:gd name="connsiteX111" fmla="*/ 8620 w 10079"/>
                  <a:gd name="connsiteY111" fmla="*/ 6691 h 10000"/>
                  <a:gd name="connsiteX112" fmla="*/ 8546 w 10079"/>
                  <a:gd name="connsiteY112" fmla="*/ 6691 h 10000"/>
                  <a:gd name="connsiteX113" fmla="*/ 8460 w 10079"/>
                  <a:gd name="connsiteY113" fmla="*/ 6691 h 10000"/>
                  <a:gd name="connsiteX114" fmla="*/ 8460 w 10079"/>
                  <a:gd name="connsiteY114" fmla="*/ 6907 h 10000"/>
                  <a:gd name="connsiteX115" fmla="*/ 8364 w 10079"/>
                  <a:gd name="connsiteY115" fmla="*/ 6907 h 10000"/>
                  <a:gd name="connsiteX116" fmla="*/ 8364 w 10079"/>
                  <a:gd name="connsiteY116" fmla="*/ 6907 h 10000"/>
                  <a:gd name="connsiteX117" fmla="*/ 8218 w 10079"/>
                  <a:gd name="connsiteY117" fmla="*/ 6979 h 10000"/>
                  <a:gd name="connsiteX118" fmla="*/ 8175 w 10079"/>
                  <a:gd name="connsiteY118" fmla="*/ 6979 h 10000"/>
                  <a:gd name="connsiteX119" fmla="*/ 8072 w 10079"/>
                  <a:gd name="connsiteY119" fmla="*/ 7050 h 10000"/>
                  <a:gd name="connsiteX120" fmla="*/ 7956 w 10079"/>
                  <a:gd name="connsiteY120" fmla="*/ 7050 h 10000"/>
                  <a:gd name="connsiteX121" fmla="*/ 7893 w 10079"/>
                  <a:gd name="connsiteY121" fmla="*/ 7123 h 10000"/>
                  <a:gd name="connsiteX122" fmla="*/ 7821 w 10079"/>
                  <a:gd name="connsiteY122" fmla="*/ 7194 h 10000"/>
                  <a:gd name="connsiteX123" fmla="*/ 7811 w 10079"/>
                  <a:gd name="connsiteY123" fmla="*/ 7194 h 10000"/>
                  <a:gd name="connsiteX124" fmla="*/ 7738 w 10079"/>
                  <a:gd name="connsiteY124" fmla="*/ 7194 h 10000"/>
                  <a:gd name="connsiteX125" fmla="*/ 7537 w 10079"/>
                  <a:gd name="connsiteY125" fmla="*/ 7267 h 10000"/>
                  <a:gd name="connsiteX126" fmla="*/ 7388 w 10079"/>
                  <a:gd name="connsiteY126" fmla="*/ 7411 h 10000"/>
                  <a:gd name="connsiteX127" fmla="*/ 7293 w 10079"/>
                  <a:gd name="connsiteY127" fmla="*/ 7411 h 10000"/>
                  <a:gd name="connsiteX128" fmla="*/ 7273 w 10079"/>
                  <a:gd name="connsiteY128" fmla="*/ 7411 h 10000"/>
                  <a:gd name="connsiteX129" fmla="*/ 7252 w 10079"/>
                  <a:gd name="connsiteY129" fmla="*/ 7482 h 10000"/>
                  <a:gd name="connsiteX130" fmla="*/ 7242 w 10079"/>
                  <a:gd name="connsiteY130" fmla="*/ 7482 h 10000"/>
                  <a:gd name="connsiteX131" fmla="*/ 7211 w 10079"/>
                  <a:gd name="connsiteY131" fmla="*/ 7482 h 10000"/>
                  <a:gd name="connsiteX132" fmla="*/ 7200 w 10079"/>
                  <a:gd name="connsiteY132" fmla="*/ 7482 h 10000"/>
                  <a:gd name="connsiteX133" fmla="*/ 7000 w 10079"/>
                  <a:gd name="connsiteY133" fmla="*/ 7554 h 10000"/>
                  <a:gd name="connsiteX134" fmla="*/ 7000 w 10079"/>
                  <a:gd name="connsiteY134" fmla="*/ 7554 h 10000"/>
                  <a:gd name="connsiteX135" fmla="*/ 6863 w 10079"/>
                  <a:gd name="connsiteY135" fmla="*/ 7554 h 10000"/>
                  <a:gd name="connsiteX136" fmla="*/ 6853 w 10079"/>
                  <a:gd name="connsiteY136" fmla="*/ 7554 h 10000"/>
                  <a:gd name="connsiteX137" fmla="*/ 6822 w 10079"/>
                  <a:gd name="connsiteY137" fmla="*/ 7627 h 10000"/>
                  <a:gd name="connsiteX138" fmla="*/ 6790 w 10079"/>
                  <a:gd name="connsiteY138" fmla="*/ 7627 h 10000"/>
                  <a:gd name="connsiteX139" fmla="*/ 6759 w 10079"/>
                  <a:gd name="connsiteY139" fmla="*/ 7627 h 10000"/>
                  <a:gd name="connsiteX140" fmla="*/ 6749 w 10079"/>
                  <a:gd name="connsiteY140" fmla="*/ 7627 h 10000"/>
                  <a:gd name="connsiteX141" fmla="*/ 6636 w 10079"/>
                  <a:gd name="connsiteY141" fmla="*/ 7698 h 10000"/>
                  <a:gd name="connsiteX142" fmla="*/ 6560 w 10079"/>
                  <a:gd name="connsiteY142" fmla="*/ 7698 h 10000"/>
                  <a:gd name="connsiteX143" fmla="*/ 6528 w 10079"/>
                  <a:gd name="connsiteY143" fmla="*/ 7698 h 10000"/>
                  <a:gd name="connsiteX144" fmla="*/ 6467 w 10079"/>
                  <a:gd name="connsiteY144" fmla="*/ 7771 h 10000"/>
                  <a:gd name="connsiteX145" fmla="*/ 6435 w 10079"/>
                  <a:gd name="connsiteY145" fmla="*/ 7771 h 10000"/>
                  <a:gd name="connsiteX146" fmla="*/ 6338 w 10079"/>
                  <a:gd name="connsiteY146" fmla="*/ 7771 h 10000"/>
                  <a:gd name="connsiteX147" fmla="*/ 6295 w 10079"/>
                  <a:gd name="connsiteY147" fmla="*/ 7842 h 10000"/>
                  <a:gd name="connsiteX148" fmla="*/ 6243 w 10079"/>
                  <a:gd name="connsiteY148" fmla="*/ 7842 h 10000"/>
                  <a:gd name="connsiteX149" fmla="*/ 6191 w 10079"/>
                  <a:gd name="connsiteY149" fmla="*/ 7842 h 10000"/>
                  <a:gd name="connsiteX150" fmla="*/ 6159 w 10079"/>
                  <a:gd name="connsiteY150" fmla="*/ 7842 h 10000"/>
                  <a:gd name="connsiteX151" fmla="*/ 6055 w 10079"/>
                  <a:gd name="connsiteY151" fmla="*/ 7914 h 10000"/>
                  <a:gd name="connsiteX152" fmla="*/ 5992 w 10079"/>
                  <a:gd name="connsiteY152" fmla="*/ 7914 h 10000"/>
                  <a:gd name="connsiteX153" fmla="*/ 5843 w 10079"/>
                  <a:gd name="connsiteY153" fmla="*/ 7986 h 10000"/>
                  <a:gd name="connsiteX154" fmla="*/ 5834 w 10079"/>
                  <a:gd name="connsiteY154" fmla="*/ 7986 h 10000"/>
                  <a:gd name="connsiteX155" fmla="*/ 5802 w 10079"/>
                  <a:gd name="connsiteY155" fmla="*/ 7986 h 10000"/>
                  <a:gd name="connsiteX156" fmla="*/ 5647 w 10079"/>
                  <a:gd name="connsiteY156" fmla="*/ 8058 h 10000"/>
                  <a:gd name="connsiteX157" fmla="*/ 5564 w 10079"/>
                  <a:gd name="connsiteY157" fmla="*/ 8130 h 10000"/>
                  <a:gd name="connsiteX158" fmla="*/ 5522 w 10079"/>
                  <a:gd name="connsiteY158" fmla="*/ 8130 h 10000"/>
                  <a:gd name="connsiteX159" fmla="*/ 5476 w 10079"/>
                  <a:gd name="connsiteY159" fmla="*/ 8130 h 10000"/>
                  <a:gd name="connsiteX160" fmla="*/ 5447 w 10079"/>
                  <a:gd name="connsiteY160" fmla="*/ 8202 h 10000"/>
                  <a:gd name="connsiteX161" fmla="*/ 5333 w 10079"/>
                  <a:gd name="connsiteY161" fmla="*/ 8202 h 10000"/>
                  <a:gd name="connsiteX162" fmla="*/ 5312 w 10079"/>
                  <a:gd name="connsiteY162" fmla="*/ 8202 h 10000"/>
                  <a:gd name="connsiteX163" fmla="*/ 5285 w 10079"/>
                  <a:gd name="connsiteY163" fmla="*/ 8202 h 10000"/>
                  <a:gd name="connsiteX164" fmla="*/ 5275 w 10079"/>
                  <a:gd name="connsiteY164" fmla="*/ 8202 h 10000"/>
                  <a:gd name="connsiteX165" fmla="*/ 5236 w 10079"/>
                  <a:gd name="connsiteY165" fmla="*/ 8274 h 10000"/>
                  <a:gd name="connsiteX166" fmla="*/ 5183 w 10079"/>
                  <a:gd name="connsiteY166" fmla="*/ 8274 h 10000"/>
                  <a:gd name="connsiteX167" fmla="*/ 5024 w 10079"/>
                  <a:gd name="connsiteY167" fmla="*/ 8346 h 10000"/>
                  <a:gd name="connsiteX168" fmla="*/ 5014 w 10079"/>
                  <a:gd name="connsiteY168" fmla="*/ 8346 h 10000"/>
                  <a:gd name="connsiteX169" fmla="*/ 5014 w 10079"/>
                  <a:gd name="connsiteY169" fmla="*/ 8346 h 10000"/>
                  <a:gd name="connsiteX170" fmla="*/ 5003 w 10079"/>
                  <a:gd name="connsiteY170" fmla="*/ 8346 h 10000"/>
                  <a:gd name="connsiteX171" fmla="*/ 5003 w 10079"/>
                  <a:gd name="connsiteY171" fmla="*/ 8417 h 10000"/>
                  <a:gd name="connsiteX172" fmla="*/ 4930 w 10079"/>
                  <a:gd name="connsiteY172" fmla="*/ 8417 h 10000"/>
                  <a:gd name="connsiteX173" fmla="*/ 4836 w 10079"/>
                  <a:gd name="connsiteY173" fmla="*/ 8417 h 10000"/>
                  <a:gd name="connsiteX174" fmla="*/ 4773 w 10079"/>
                  <a:gd name="connsiteY174" fmla="*/ 8490 h 10000"/>
                  <a:gd name="connsiteX175" fmla="*/ 4689 w 10079"/>
                  <a:gd name="connsiteY175" fmla="*/ 8490 h 10000"/>
                  <a:gd name="connsiteX176" fmla="*/ 4617 w 10079"/>
                  <a:gd name="connsiteY176" fmla="*/ 8490 h 10000"/>
                  <a:gd name="connsiteX177" fmla="*/ 4479 w 10079"/>
                  <a:gd name="connsiteY177" fmla="*/ 8561 h 10000"/>
                  <a:gd name="connsiteX178" fmla="*/ 4333 w 10079"/>
                  <a:gd name="connsiteY178" fmla="*/ 8634 h 10000"/>
                  <a:gd name="connsiteX179" fmla="*/ 4293 w 10079"/>
                  <a:gd name="connsiteY179" fmla="*/ 8634 h 10000"/>
                  <a:gd name="connsiteX180" fmla="*/ 4250 w 10079"/>
                  <a:gd name="connsiteY180" fmla="*/ 8634 h 10000"/>
                  <a:gd name="connsiteX181" fmla="*/ 4162 w 10079"/>
                  <a:gd name="connsiteY181" fmla="*/ 8705 h 10000"/>
                  <a:gd name="connsiteX182" fmla="*/ 4016 w 10079"/>
                  <a:gd name="connsiteY182" fmla="*/ 8705 h 10000"/>
                  <a:gd name="connsiteX183" fmla="*/ 3984 w 10079"/>
                  <a:gd name="connsiteY183" fmla="*/ 8705 h 10000"/>
                  <a:gd name="connsiteX184" fmla="*/ 3879 w 10079"/>
                  <a:gd name="connsiteY184" fmla="*/ 8778 h 10000"/>
                  <a:gd name="connsiteX185" fmla="*/ 3879 w 10079"/>
                  <a:gd name="connsiteY185" fmla="*/ 8778 h 10000"/>
                  <a:gd name="connsiteX186" fmla="*/ 3849 w 10079"/>
                  <a:gd name="connsiteY186" fmla="*/ 8778 h 10000"/>
                  <a:gd name="connsiteX187" fmla="*/ 3827 w 10079"/>
                  <a:gd name="connsiteY187" fmla="*/ 8778 h 10000"/>
                  <a:gd name="connsiteX188" fmla="*/ 3774 w 10079"/>
                  <a:gd name="connsiteY188" fmla="*/ 8778 h 10000"/>
                  <a:gd name="connsiteX189" fmla="*/ 3754 w 10079"/>
                  <a:gd name="connsiteY189" fmla="*/ 8778 h 10000"/>
                  <a:gd name="connsiteX190" fmla="*/ 3754 w 10079"/>
                  <a:gd name="connsiteY190" fmla="*/ 8849 h 10000"/>
                  <a:gd name="connsiteX191" fmla="*/ 3744 w 10079"/>
                  <a:gd name="connsiteY191" fmla="*/ 8849 h 10000"/>
                  <a:gd name="connsiteX192" fmla="*/ 3702 w 10079"/>
                  <a:gd name="connsiteY192" fmla="*/ 8849 h 10000"/>
                  <a:gd name="connsiteX193" fmla="*/ 3661 w 10079"/>
                  <a:gd name="connsiteY193" fmla="*/ 8849 h 10000"/>
                  <a:gd name="connsiteX194" fmla="*/ 3650 w 10079"/>
                  <a:gd name="connsiteY194" fmla="*/ 8849 h 10000"/>
                  <a:gd name="connsiteX195" fmla="*/ 3597 w 10079"/>
                  <a:gd name="connsiteY195" fmla="*/ 8849 h 10000"/>
                  <a:gd name="connsiteX196" fmla="*/ 3493 w 10079"/>
                  <a:gd name="connsiteY196" fmla="*/ 8921 h 10000"/>
                  <a:gd name="connsiteX197" fmla="*/ 3481 w 10079"/>
                  <a:gd name="connsiteY197" fmla="*/ 8921 h 10000"/>
                  <a:gd name="connsiteX198" fmla="*/ 3397 w 10079"/>
                  <a:gd name="connsiteY198" fmla="*/ 8921 h 10000"/>
                  <a:gd name="connsiteX199" fmla="*/ 3335 w 10079"/>
                  <a:gd name="connsiteY199" fmla="*/ 8993 h 10000"/>
                  <a:gd name="connsiteX200" fmla="*/ 3079 w 10079"/>
                  <a:gd name="connsiteY200" fmla="*/ 9065 h 10000"/>
                  <a:gd name="connsiteX201" fmla="*/ 3049 w 10079"/>
                  <a:gd name="connsiteY201" fmla="*/ 9065 h 10000"/>
                  <a:gd name="connsiteX202" fmla="*/ 3039 w 10079"/>
                  <a:gd name="connsiteY202" fmla="*/ 9065 h 10000"/>
                  <a:gd name="connsiteX203" fmla="*/ 2998 w 10079"/>
                  <a:gd name="connsiteY203" fmla="*/ 9065 h 10000"/>
                  <a:gd name="connsiteX204" fmla="*/ 2966 w 10079"/>
                  <a:gd name="connsiteY204" fmla="*/ 9137 h 10000"/>
                  <a:gd name="connsiteX205" fmla="*/ 2796 w 10079"/>
                  <a:gd name="connsiteY205" fmla="*/ 9209 h 10000"/>
                  <a:gd name="connsiteX206" fmla="*/ 2786 w 10079"/>
                  <a:gd name="connsiteY206" fmla="*/ 9209 h 10000"/>
                  <a:gd name="connsiteX207" fmla="*/ 2662 w 10079"/>
                  <a:gd name="connsiteY207" fmla="*/ 9209 h 10000"/>
                  <a:gd name="connsiteX208" fmla="*/ 2506 w 10079"/>
                  <a:gd name="connsiteY208" fmla="*/ 9281 h 10000"/>
                  <a:gd name="connsiteX209" fmla="*/ 2253 w 10079"/>
                  <a:gd name="connsiteY209" fmla="*/ 9353 h 10000"/>
                  <a:gd name="connsiteX210" fmla="*/ 2137 w 10079"/>
                  <a:gd name="connsiteY210" fmla="*/ 9424 h 10000"/>
                  <a:gd name="connsiteX211" fmla="*/ 2127 w 10079"/>
                  <a:gd name="connsiteY211" fmla="*/ 9424 h 10000"/>
                  <a:gd name="connsiteX212" fmla="*/ 2040 w 10079"/>
                  <a:gd name="connsiteY212" fmla="*/ 9424 h 10000"/>
                  <a:gd name="connsiteX213" fmla="*/ 1987 w 10079"/>
                  <a:gd name="connsiteY213" fmla="*/ 9424 h 10000"/>
                  <a:gd name="connsiteX214" fmla="*/ 1956 w 10079"/>
                  <a:gd name="connsiteY214" fmla="*/ 9497 h 10000"/>
                  <a:gd name="connsiteX215" fmla="*/ 1936 w 10079"/>
                  <a:gd name="connsiteY215" fmla="*/ 9497 h 10000"/>
                  <a:gd name="connsiteX216" fmla="*/ 1905 w 10079"/>
                  <a:gd name="connsiteY216" fmla="*/ 9497 h 10000"/>
                  <a:gd name="connsiteX217" fmla="*/ 1895 w 10079"/>
                  <a:gd name="connsiteY217" fmla="*/ 9497 h 10000"/>
                  <a:gd name="connsiteX218" fmla="*/ 1863 w 10079"/>
                  <a:gd name="connsiteY218" fmla="*/ 9497 h 10000"/>
                  <a:gd name="connsiteX219" fmla="*/ 1852 w 10079"/>
                  <a:gd name="connsiteY219" fmla="*/ 9497 h 10000"/>
                  <a:gd name="connsiteX220" fmla="*/ 1841 w 10079"/>
                  <a:gd name="connsiteY220" fmla="*/ 9497 h 10000"/>
                  <a:gd name="connsiteX221" fmla="*/ 1810 w 10079"/>
                  <a:gd name="connsiteY221" fmla="*/ 9497 h 10000"/>
                  <a:gd name="connsiteX222" fmla="*/ 1800 w 10079"/>
                  <a:gd name="connsiteY222" fmla="*/ 9497 h 10000"/>
                  <a:gd name="connsiteX223" fmla="*/ 1766 w 10079"/>
                  <a:gd name="connsiteY223" fmla="*/ 9568 h 10000"/>
                  <a:gd name="connsiteX224" fmla="*/ 1756 w 10079"/>
                  <a:gd name="connsiteY224" fmla="*/ 9568 h 10000"/>
                  <a:gd name="connsiteX225" fmla="*/ 1756 w 10079"/>
                  <a:gd name="connsiteY225" fmla="*/ 9568 h 10000"/>
                  <a:gd name="connsiteX226" fmla="*/ 1716 w 10079"/>
                  <a:gd name="connsiteY226" fmla="*/ 9568 h 10000"/>
                  <a:gd name="connsiteX227" fmla="*/ 1704 w 10079"/>
                  <a:gd name="connsiteY227" fmla="*/ 9568 h 10000"/>
                  <a:gd name="connsiteX228" fmla="*/ 1673 w 10079"/>
                  <a:gd name="connsiteY228" fmla="*/ 9568 h 10000"/>
                  <a:gd name="connsiteX229" fmla="*/ 1631 w 10079"/>
                  <a:gd name="connsiteY229" fmla="*/ 9568 h 10000"/>
                  <a:gd name="connsiteX230" fmla="*/ 1600 w 10079"/>
                  <a:gd name="connsiteY230" fmla="*/ 9568 h 10000"/>
                  <a:gd name="connsiteX231" fmla="*/ 1550 w 10079"/>
                  <a:gd name="connsiteY231" fmla="*/ 9641 h 10000"/>
                  <a:gd name="connsiteX232" fmla="*/ 1444 w 10079"/>
                  <a:gd name="connsiteY232" fmla="*/ 9641 h 10000"/>
                  <a:gd name="connsiteX233" fmla="*/ 1424 w 10079"/>
                  <a:gd name="connsiteY233" fmla="*/ 9641 h 10000"/>
                  <a:gd name="connsiteX234" fmla="*/ 1360 w 10079"/>
                  <a:gd name="connsiteY234" fmla="*/ 9641 h 10000"/>
                  <a:gd name="connsiteX235" fmla="*/ 1287 w 10079"/>
                  <a:gd name="connsiteY235" fmla="*/ 9641 h 10000"/>
                  <a:gd name="connsiteX236" fmla="*/ 1161 w 10079"/>
                  <a:gd name="connsiteY236" fmla="*/ 9641 h 10000"/>
                  <a:gd name="connsiteX237" fmla="*/ 1087 w 10079"/>
                  <a:gd name="connsiteY237" fmla="*/ 9641 h 10000"/>
                  <a:gd name="connsiteX238" fmla="*/ 1054 w 10079"/>
                  <a:gd name="connsiteY238" fmla="*/ 9641 h 10000"/>
                  <a:gd name="connsiteX239" fmla="*/ 1008 w 10079"/>
                  <a:gd name="connsiteY239" fmla="*/ 9641 h 10000"/>
                  <a:gd name="connsiteX240" fmla="*/ 935 w 10079"/>
                  <a:gd name="connsiteY240" fmla="*/ 9712 h 10000"/>
                  <a:gd name="connsiteX241" fmla="*/ 792 w 10079"/>
                  <a:gd name="connsiteY241" fmla="*/ 9712 h 10000"/>
                  <a:gd name="connsiteX242" fmla="*/ 770 w 10079"/>
                  <a:gd name="connsiteY242" fmla="*/ 9784 h 10000"/>
                  <a:gd name="connsiteX243" fmla="*/ 673 w 10079"/>
                  <a:gd name="connsiteY243" fmla="*/ 9784 h 10000"/>
                  <a:gd name="connsiteX244" fmla="*/ 499 w 10079"/>
                  <a:gd name="connsiteY244" fmla="*/ 9856 h 10000"/>
                  <a:gd name="connsiteX245" fmla="*/ 381 w 10079"/>
                  <a:gd name="connsiteY245" fmla="*/ 9856 h 10000"/>
                  <a:gd name="connsiteX246" fmla="*/ 268 w 10079"/>
                  <a:gd name="connsiteY246" fmla="*/ 9928 h 10000"/>
                  <a:gd name="connsiteX247" fmla="*/ 89 w 10079"/>
                  <a:gd name="connsiteY247" fmla="*/ 10000 h 10000"/>
                  <a:gd name="connsiteX248" fmla="*/ 0 w 10079"/>
                  <a:gd name="connsiteY248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9987 w 10079"/>
                  <a:gd name="connsiteY16" fmla="*/ 1223 h 10000"/>
                  <a:gd name="connsiteX17" fmla="*/ 9965 w 10079"/>
                  <a:gd name="connsiteY17" fmla="*/ 1367 h 10000"/>
                  <a:gd name="connsiteX18" fmla="*/ 9901 w 10079"/>
                  <a:gd name="connsiteY18" fmla="*/ 1726 h 10000"/>
                  <a:gd name="connsiteX19" fmla="*/ 9889 w 10079"/>
                  <a:gd name="connsiteY19" fmla="*/ 1799 h 10000"/>
                  <a:gd name="connsiteX20" fmla="*/ 9889 w 10079"/>
                  <a:gd name="connsiteY20" fmla="*/ 1799 h 10000"/>
                  <a:gd name="connsiteX21" fmla="*/ 9889 w 10079"/>
                  <a:gd name="connsiteY21" fmla="*/ 1870 h 10000"/>
                  <a:gd name="connsiteX22" fmla="*/ 9889 w 10079"/>
                  <a:gd name="connsiteY22" fmla="*/ 2014 h 10000"/>
                  <a:gd name="connsiteX23" fmla="*/ 9889 w 10079"/>
                  <a:gd name="connsiteY23" fmla="*/ 2086 h 10000"/>
                  <a:gd name="connsiteX24" fmla="*/ 9889 w 10079"/>
                  <a:gd name="connsiteY24" fmla="*/ 2158 h 10000"/>
                  <a:gd name="connsiteX25" fmla="*/ 9889 w 10079"/>
                  <a:gd name="connsiteY25" fmla="*/ 2230 h 10000"/>
                  <a:gd name="connsiteX26" fmla="*/ 9889 w 10079"/>
                  <a:gd name="connsiteY26" fmla="*/ 2374 h 10000"/>
                  <a:gd name="connsiteX27" fmla="*/ 9889 w 10079"/>
                  <a:gd name="connsiteY27" fmla="*/ 2374 h 10000"/>
                  <a:gd name="connsiteX28" fmla="*/ 9889 w 10079"/>
                  <a:gd name="connsiteY28" fmla="*/ 2445 h 10000"/>
                  <a:gd name="connsiteX29" fmla="*/ 9879 w 10079"/>
                  <a:gd name="connsiteY29" fmla="*/ 2518 h 10000"/>
                  <a:gd name="connsiteX30" fmla="*/ 9879 w 10079"/>
                  <a:gd name="connsiteY30" fmla="*/ 2518 h 10000"/>
                  <a:gd name="connsiteX31" fmla="*/ 9869 w 10079"/>
                  <a:gd name="connsiteY31" fmla="*/ 2590 h 10000"/>
                  <a:gd name="connsiteX32" fmla="*/ 9860 w 10079"/>
                  <a:gd name="connsiteY32" fmla="*/ 2734 h 10000"/>
                  <a:gd name="connsiteX33" fmla="*/ 9850 w 10079"/>
                  <a:gd name="connsiteY33" fmla="*/ 2805 h 10000"/>
                  <a:gd name="connsiteX34" fmla="*/ 9838 w 10079"/>
                  <a:gd name="connsiteY34" fmla="*/ 2805 h 10000"/>
                  <a:gd name="connsiteX35" fmla="*/ 9827 w 10079"/>
                  <a:gd name="connsiteY35" fmla="*/ 2878 h 10000"/>
                  <a:gd name="connsiteX36" fmla="*/ 9817 w 10079"/>
                  <a:gd name="connsiteY36" fmla="*/ 2878 h 10000"/>
                  <a:gd name="connsiteX37" fmla="*/ 9787 w 10079"/>
                  <a:gd name="connsiteY37" fmla="*/ 2949 h 10000"/>
                  <a:gd name="connsiteX38" fmla="*/ 9764 w 10079"/>
                  <a:gd name="connsiteY38" fmla="*/ 3022 h 10000"/>
                  <a:gd name="connsiteX39" fmla="*/ 9743 w 10079"/>
                  <a:gd name="connsiteY39" fmla="*/ 3093 h 10000"/>
                  <a:gd name="connsiteX40" fmla="*/ 9743 w 10079"/>
                  <a:gd name="connsiteY40" fmla="*/ 3166 h 10000"/>
                  <a:gd name="connsiteX41" fmla="*/ 9743 w 10079"/>
                  <a:gd name="connsiteY41" fmla="*/ 3166 h 10000"/>
                  <a:gd name="connsiteX42" fmla="*/ 9734 w 10079"/>
                  <a:gd name="connsiteY42" fmla="*/ 3237 h 10000"/>
                  <a:gd name="connsiteX43" fmla="*/ 9734 w 10079"/>
                  <a:gd name="connsiteY43" fmla="*/ 3309 h 10000"/>
                  <a:gd name="connsiteX44" fmla="*/ 9724 w 10079"/>
                  <a:gd name="connsiteY44" fmla="*/ 3309 h 10000"/>
                  <a:gd name="connsiteX45" fmla="*/ 9724 w 10079"/>
                  <a:gd name="connsiteY45" fmla="*/ 3381 h 10000"/>
                  <a:gd name="connsiteX46" fmla="*/ 9724 w 10079"/>
                  <a:gd name="connsiteY46" fmla="*/ 3454 h 10000"/>
                  <a:gd name="connsiteX47" fmla="*/ 9724 w 10079"/>
                  <a:gd name="connsiteY47" fmla="*/ 3454 h 10000"/>
                  <a:gd name="connsiteX48" fmla="*/ 9703 w 10079"/>
                  <a:gd name="connsiteY48" fmla="*/ 3669 h 10000"/>
                  <a:gd name="connsiteX49" fmla="*/ 9703 w 10079"/>
                  <a:gd name="connsiteY49" fmla="*/ 3812 h 10000"/>
                  <a:gd name="connsiteX50" fmla="*/ 9692 w 10079"/>
                  <a:gd name="connsiteY50" fmla="*/ 3956 h 10000"/>
                  <a:gd name="connsiteX51" fmla="*/ 9682 w 10079"/>
                  <a:gd name="connsiteY51" fmla="*/ 4100 h 10000"/>
                  <a:gd name="connsiteX52" fmla="*/ 9682 w 10079"/>
                  <a:gd name="connsiteY52" fmla="*/ 4100 h 10000"/>
                  <a:gd name="connsiteX53" fmla="*/ 9682 w 10079"/>
                  <a:gd name="connsiteY53" fmla="*/ 4100 h 10000"/>
                  <a:gd name="connsiteX54" fmla="*/ 9673 w 10079"/>
                  <a:gd name="connsiteY54" fmla="*/ 4244 h 10000"/>
                  <a:gd name="connsiteX55" fmla="*/ 9651 w 10079"/>
                  <a:gd name="connsiteY55" fmla="*/ 4388 h 10000"/>
                  <a:gd name="connsiteX56" fmla="*/ 9629 w 10079"/>
                  <a:gd name="connsiteY56" fmla="*/ 4532 h 10000"/>
                  <a:gd name="connsiteX57" fmla="*/ 9629 w 10079"/>
                  <a:gd name="connsiteY57" fmla="*/ 4605 h 10000"/>
                  <a:gd name="connsiteX58" fmla="*/ 9629 w 10079"/>
                  <a:gd name="connsiteY58" fmla="*/ 4605 h 10000"/>
                  <a:gd name="connsiteX59" fmla="*/ 9619 w 10079"/>
                  <a:gd name="connsiteY59" fmla="*/ 4675 h 10000"/>
                  <a:gd name="connsiteX60" fmla="*/ 9619 w 10079"/>
                  <a:gd name="connsiteY60" fmla="*/ 4675 h 10000"/>
                  <a:gd name="connsiteX61" fmla="*/ 9619 w 10079"/>
                  <a:gd name="connsiteY61" fmla="*/ 4749 h 10000"/>
                  <a:gd name="connsiteX62" fmla="*/ 9599 w 10079"/>
                  <a:gd name="connsiteY62" fmla="*/ 4963 h 10000"/>
                  <a:gd name="connsiteX63" fmla="*/ 9579 w 10079"/>
                  <a:gd name="connsiteY63" fmla="*/ 5252 h 10000"/>
                  <a:gd name="connsiteX64" fmla="*/ 9579 w 10079"/>
                  <a:gd name="connsiteY64" fmla="*/ 5324 h 10000"/>
                  <a:gd name="connsiteX65" fmla="*/ 9579 w 10079"/>
                  <a:gd name="connsiteY65" fmla="*/ 5324 h 10000"/>
                  <a:gd name="connsiteX66" fmla="*/ 9589 w 10079"/>
                  <a:gd name="connsiteY66" fmla="*/ 5468 h 10000"/>
                  <a:gd name="connsiteX67" fmla="*/ 9589 w 10079"/>
                  <a:gd name="connsiteY67" fmla="*/ 5612 h 10000"/>
                  <a:gd name="connsiteX68" fmla="*/ 9589 w 10079"/>
                  <a:gd name="connsiteY68" fmla="*/ 5756 h 10000"/>
                  <a:gd name="connsiteX69" fmla="*/ 9579 w 10079"/>
                  <a:gd name="connsiteY69" fmla="*/ 6115 h 10000"/>
                  <a:gd name="connsiteX70" fmla="*/ 9566 w 10079"/>
                  <a:gd name="connsiteY70" fmla="*/ 6187 h 10000"/>
                  <a:gd name="connsiteX71" fmla="*/ 9566 w 10079"/>
                  <a:gd name="connsiteY71" fmla="*/ 6259 h 10000"/>
                  <a:gd name="connsiteX72" fmla="*/ 9566 w 10079"/>
                  <a:gd name="connsiteY72" fmla="*/ 6259 h 10000"/>
                  <a:gd name="connsiteX73" fmla="*/ 9566 w 10079"/>
                  <a:gd name="connsiteY73" fmla="*/ 6259 h 10000"/>
                  <a:gd name="connsiteX74" fmla="*/ 9555 w 10079"/>
                  <a:gd name="connsiteY74" fmla="*/ 6259 h 10000"/>
                  <a:gd name="connsiteX75" fmla="*/ 9555 w 10079"/>
                  <a:gd name="connsiteY75" fmla="*/ 6259 h 10000"/>
                  <a:gd name="connsiteX76" fmla="*/ 9541 w 10079"/>
                  <a:gd name="connsiteY76" fmla="*/ 6259 h 10000"/>
                  <a:gd name="connsiteX77" fmla="*/ 9499 w 10079"/>
                  <a:gd name="connsiteY77" fmla="*/ 6331 h 10000"/>
                  <a:gd name="connsiteX78" fmla="*/ 9467 w 10079"/>
                  <a:gd name="connsiteY78" fmla="*/ 6331 h 10000"/>
                  <a:gd name="connsiteX79" fmla="*/ 9457 w 10079"/>
                  <a:gd name="connsiteY79" fmla="*/ 6331 h 10000"/>
                  <a:gd name="connsiteX80" fmla="*/ 9405 w 10079"/>
                  <a:gd name="connsiteY80" fmla="*/ 6331 h 10000"/>
                  <a:gd name="connsiteX81" fmla="*/ 9353 w 10079"/>
                  <a:gd name="connsiteY81" fmla="*/ 6331 h 10000"/>
                  <a:gd name="connsiteX82" fmla="*/ 9343 w 10079"/>
                  <a:gd name="connsiteY82" fmla="*/ 6331 h 10000"/>
                  <a:gd name="connsiteX83" fmla="*/ 9343 w 10079"/>
                  <a:gd name="connsiteY83" fmla="*/ 6331 h 10000"/>
                  <a:gd name="connsiteX84" fmla="*/ 9291 w 10079"/>
                  <a:gd name="connsiteY84" fmla="*/ 6403 h 10000"/>
                  <a:gd name="connsiteX85" fmla="*/ 9216 w 10079"/>
                  <a:gd name="connsiteY85" fmla="*/ 6403 h 10000"/>
                  <a:gd name="connsiteX86" fmla="*/ 9216 w 10079"/>
                  <a:gd name="connsiteY86" fmla="*/ 6403 h 10000"/>
                  <a:gd name="connsiteX87" fmla="*/ 9216 w 10079"/>
                  <a:gd name="connsiteY87" fmla="*/ 6403 h 10000"/>
                  <a:gd name="connsiteX88" fmla="*/ 9142 w 10079"/>
                  <a:gd name="connsiteY88" fmla="*/ 6475 h 10000"/>
                  <a:gd name="connsiteX89" fmla="*/ 9122 w 10079"/>
                  <a:gd name="connsiteY89" fmla="*/ 6475 h 10000"/>
                  <a:gd name="connsiteX90" fmla="*/ 9112 w 10079"/>
                  <a:gd name="connsiteY90" fmla="*/ 6475 h 10000"/>
                  <a:gd name="connsiteX91" fmla="*/ 9069 w 10079"/>
                  <a:gd name="connsiteY91" fmla="*/ 6475 h 10000"/>
                  <a:gd name="connsiteX92" fmla="*/ 9007 w 10079"/>
                  <a:gd name="connsiteY92" fmla="*/ 6475 h 10000"/>
                  <a:gd name="connsiteX93" fmla="*/ 8997 w 10079"/>
                  <a:gd name="connsiteY93" fmla="*/ 6475 h 10000"/>
                  <a:gd name="connsiteX94" fmla="*/ 8997 w 10079"/>
                  <a:gd name="connsiteY94" fmla="*/ 6475 h 10000"/>
                  <a:gd name="connsiteX95" fmla="*/ 8987 w 10079"/>
                  <a:gd name="connsiteY95" fmla="*/ 6475 h 10000"/>
                  <a:gd name="connsiteX96" fmla="*/ 8978 w 10079"/>
                  <a:gd name="connsiteY96" fmla="*/ 6546 h 10000"/>
                  <a:gd name="connsiteX97" fmla="*/ 8955 w 10079"/>
                  <a:gd name="connsiteY97" fmla="*/ 6546 h 10000"/>
                  <a:gd name="connsiteX98" fmla="*/ 8955 w 10079"/>
                  <a:gd name="connsiteY98" fmla="*/ 6546 h 10000"/>
                  <a:gd name="connsiteX99" fmla="*/ 8945 w 10079"/>
                  <a:gd name="connsiteY99" fmla="*/ 6546 h 10000"/>
                  <a:gd name="connsiteX100" fmla="*/ 8934 w 10079"/>
                  <a:gd name="connsiteY100" fmla="*/ 6546 h 10000"/>
                  <a:gd name="connsiteX101" fmla="*/ 8914 w 10079"/>
                  <a:gd name="connsiteY101" fmla="*/ 6546 h 10000"/>
                  <a:gd name="connsiteX102" fmla="*/ 8892 w 10079"/>
                  <a:gd name="connsiteY102" fmla="*/ 6546 h 10000"/>
                  <a:gd name="connsiteX103" fmla="*/ 8882 w 10079"/>
                  <a:gd name="connsiteY103" fmla="*/ 6546 h 10000"/>
                  <a:gd name="connsiteX104" fmla="*/ 8852 w 10079"/>
                  <a:gd name="connsiteY104" fmla="*/ 6546 h 10000"/>
                  <a:gd name="connsiteX105" fmla="*/ 8840 w 10079"/>
                  <a:gd name="connsiteY105" fmla="*/ 6546 h 10000"/>
                  <a:gd name="connsiteX106" fmla="*/ 8809 w 10079"/>
                  <a:gd name="connsiteY106" fmla="*/ 6546 h 10000"/>
                  <a:gd name="connsiteX107" fmla="*/ 8797 w 10079"/>
                  <a:gd name="connsiteY107" fmla="*/ 6619 h 10000"/>
                  <a:gd name="connsiteX108" fmla="*/ 8788 w 10079"/>
                  <a:gd name="connsiteY108" fmla="*/ 6619 h 10000"/>
                  <a:gd name="connsiteX109" fmla="*/ 8663 w 10079"/>
                  <a:gd name="connsiteY109" fmla="*/ 6619 h 10000"/>
                  <a:gd name="connsiteX110" fmla="*/ 8620 w 10079"/>
                  <a:gd name="connsiteY110" fmla="*/ 6691 h 10000"/>
                  <a:gd name="connsiteX111" fmla="*/ 8546 w 10079"/>
                  <a:gd name="connsiteY111" fmla="*/ 6691 h 10000"/>
                  <a:gd name="connsiteX112" fmla="*/ 8460 w 10079"/>
                  <a:gd name="connsiteY112" fmla="*/ 6691 h 10000"/>
                  <a:gd name="connsiteX113" fmla="*/ 8460 w 10079"/>
                  <a:gd name="connsiteY113" fmla="*/ 6907 h 10000"/>
                  <a:gd name="connsiteX114" fmla="*/ 8364 w 10079"/>
                  <a:gd name="connsiteY114" fmla="*/ 6907 h 10000"/>
                  <a:gd name="connsiteX115" fmla="*/ 8364 w 10079"/>
                  <a:gd name="connsiteY115" fmla="*/ 6907 h 10000"/>
                  <a:gd name="connsiteX116" fmla="*/ 8218 w 10079"/>
                  <a:gd name="connsiteY116" fmla="*/ 6979 h 10000"/>
                  <a:gd name="connsiteX117" fmla="*/ 8175 w 10079"/>
                  <a:gd name="connsiteY117" fmla="*/ 6979 h 10000"/>
                  <a:gd name="connsiteX118" fmla="*/ 8072 w 10079"/>
                  <a:gd name="connsiteY118" fmla="*/ 7050 h 10000"/>
                  <a:gd name="connsiteX119" fmla="*/ 7956 w 10079"/>
                  <a:gd name="connsiteY119" fmla="*/ 7050 h 10000"/>
                  <a:gd name="connsiteX120" fmla="*/ 7893 w 10079"/>
                  <a:gd name="connsiteY120" fmla="*/ 7123 h 10000"/>
                  <a:gd name="connsiteX121" fmla="*/ 7821 w 10079"/>
                  <a:gd name="connsiteY121" fmla="*/ 7194 h 10000"/>
                  <a:gd name="connsiteX122" fmla="*/ 7811 w 10079"/>
                  <a:gd name="connsiteY122" fmla="*/ 7194 h 10000"/>
                  <a:gd name="connsiteX123" fmla="*/ 7738 w 10079"/>
                  <a:gd name="connsiteY123" fmla="*/ 7194 h 10000"/>
                  <a:gd name="connsiteX124" fmla="*/ 7537 w 10079"/>
                  <a:gd name="connsiteY124" fmla="*/ 7267 h 10000"/>
                  <a:gd name="connsiteX125" fmla="*/ 7388 w 10079"/>
                  <a:gd name="connsiteY125" fmla="*/ 7411 h 10000"/>
                  <a:gd name="connsiteX126" fmla="*/ 7293 w 10079"/>
                  <a:gd name="connsiteY126" fmla="*/ 7411 h 10000"/>
                  <a:gd name="connsiteX127" fmla="*/ 7273 w 10079"/>
                  <a:gd name="connsiteY127" fmla="*/ 7411 h 10000"/>
                  <a:gd name="connsiteX128" fmla="*/ 7252 w 10079"/>
                  <a:gd name="connsiteY128" fmla="*/ 7482 h 10000"/>
                  <a:gd name="connsiteX129" fmla="*/ 7242 w 10079"/>
                  <a:gd name="connsiteY129" fmla="*/ 7482 h 10000"/>
                  <a:gd name="connsiteX130" fmla="*/ 7211 w 10079"/>
                  <a:gd name="connsiteY130" fmla="*/ 7482 h 10000"/>
                  <a:gd name="connsiteX131" fmla="*/ 7200 w 10079"/>
                  <a:gd name="connsiteY131" fmla="*/ 7482 h 10000"/>
                  <a:gd name="connsiteX132" fmla="*/ 7000 w 10079"/>
                  <a:gd name="connsiteY132" fmla="*/ 7554 h 10000"/>
                  <a:gd name="connsiteX133" fmla="*/ 7000 w 10079"/>
                  <a:gd name="connsiteY133" fmla="*/ 7554 h 10000"/>
                  <a:gd name="connsiteX134" fmla="*/ 6863 w 10079"/>
                  <a:gd name="connsiteY134" fmla="*/ 7554 h 10000"/>
                  <a:gd name="connsiteX135" fmla="*/ 6853 w 10079"/>
                  <a:gd name="connsiteY135" fmla="*/ 7554 h 10000"/>
                  <a:gd name="connsiteX136" fmla="*/ 6822 w 10079"/>
                  <a:gd name="connsiteY136" fmla="*/ 7627 h 10000"/>
                  <a:gd name="connsiteX137" fmla="*/ 6790 w 10079"/>
                  <a:gd name="connsiteY137" fmla="*/ 7627 h 10000"/>
                  <a:gd name="connsiteX138" fmla="*/ 6759 w 10079"/>
                  <a:gd name="connsiteY138" fmla="*/ 7627 h 10000"/>
                  <a:gd name="connsiteX139" fmla="*/ 6749 w 10079"/>
                  <a:gd name="connsiteY139" fmla="*/ 7627 h 10000"/>
                  <a:gd name="connsiteX140" fmla="*/ 6636 w 10079"/>
                  <a:gd name="connsiteY140" fmla="*/ 7698 h 10000"/>
                  <a:gd name="connsiteX141" fmla="*/ 6560 w 10079"/>
                  <a:gd name="connsiteY141" fmla="*/ 7698 h 10000"/>
                  <a:gd name="connsiteX142" fmla="*/ 6528 w 10079"/>
                  <a:gd name="connsiteY142" fmla="*/ 7698 h 10000"/>
                  <a:gd name="connsiteX143" fmla="*/ 6467 w 10079"/>
                  <a:gd name="connsiteY143" fmla="*/ 7771 h 10000"/>
                  <a:gd name="connsiteX144" fmla="*/ 6435 w 10079"/>
                  <a:gd name="connsiteY144" fmla="*/ 7771 h 10000"/>
                  <a:gd name="connsiteX145" fmla="*/ 6338 w 10079"/>
                  <a:gd name="connsiteY145" fmla="*/ 7771 h 10000"/>
                  <a:gd name="connsiteX146" fmla="*/ 6295 w 10079"/>
                  <a:gd name="connsiteY146" fmla="*/ 7842 h 10000"/>
                  <a:gd name="connsiteX147" fmla="*/ 6243 w 10079"/>
                  <a:gd name="connsiteY147" fmla="*/ 7842 h 10000"/>
                  <a:gd name="connsiteX148" fmla="*/ 6191 w 10079"/>
                  <a:gd name="connsiteY148" fmla="*/ 7842 h 10000"/>
                  <a:gd name="connsiteX149" fmla="*/ 6159 w 10079"/>
                  <a:gd name="connsiteY149" fmla="*/ 7842 h 10000"/>
                  <a:gd name="connsiteX150" fmla="*/ 6055 w 10079"/>
                  <a:gd name="connsiteY150" fmla="*/ 7914 h 10000"/>
                  <a:gd name="connsiteX151" fmla="*/ 5992 w 10079"/>
                  <a:gd name="connsiteY151" fmla="*/ 7914 h 10000"/>
                  <a:gd name="connsiteX152" fmla="*/ 5843 w 10079"/>
                  <a:gd name="connsiteY152" fmla="*/ 7986 h 10000"/>
                  <a:gd name="connsiteX153" fmla="*/ 5834 w 10079"/>
                  <a:gd name="connsiteY153" fmla="*/ 7986 h 10000"/>
                  <a:gd name="connsiteX154" fmla="*/ 5802 w 10079"/>
                  <a:gd name="connsiteY154" fmla="*/ 7986 h 10000"/>
                  <a:gd name="connsiteX155" fmla="*/ 5647 w 10079"/>
                  <a:gd name="connsiteY155" fmla="*/ 8058 h 10000"/>
                  <a:gd name="connsiteX156" fmla="*/ 5564 w 10079"/>
                  <a:gd name="connsiteY156" fmla="*/ 8130 h 10000"/>
                  <a:gd name="connsiteX157" fmla="*/ 5522 w 10079"/>
                  <a:gd name="connsiteY157" fmla="*/ 8130 h 10000"/>
                  <a:gd name="connsiteX158" fmla="*/ 5476 w 10079"/>
                  <a:gd name="connsiteY158" fmla="*/ 8130 h 10000"/>
                  <a:gd name="connsiteX159" fmla="*/ 5447 w 10079"/>
                  <a:gd name="connsiteY159" fmla="*/ 8202 h 10000"/>
                  <a:gd name="connsiteX160" fmla="*/ 5333 w 10079"/>
                  <a:gd name="connsiteY160" fmla="*/ 8202 h 10000"/>
                  <a:gd name="connsiteX161" fmla="*/ 5312 w 10079"/>
                  <a:gd name="connsiteY161" fmla="*/ 8202 h 10000"/>
                  <a:gd name="connsiteX162" fmla="*/ 5285 w 10079"/>
                  <a:gd name="connsiteY162" fmla="*/ 8202 h 10000"/>
                  <a:gd name="connsiteX163" fmla="*/ 5275 w 10079"/>
                  <a:gd name="connsiteY163" fmla="*/ 8202 h 10000"/>
                  <a:gd name="connsiteX164" fmla="*/ 5236 w 10079"/>
                  <a:gd name="connsiteY164" fmla="*/ 8274 h 10000"/>
                  <a:gd name="connsiteX165" fmla="*/ 5183 w 10079"/>
                  <a:gd name="connsiteY165" fmla="*/ 8274 h 10000"/>
                  <a:gd name="connsiteX166" fmla="*/ 5024 w 10079"/>
                  <a:gd name="connsiteY166" fmla="*/ 8346 h 10000"/>
                  <a:gd name="connsiteX167" fmla="*/ 5014 w 10079"/>
                  <a:gd name="connsiteY167" fmla="*/ 8346 h 10000"/>
                  <a:gd name="connsiteX168" fmla="*/ 5014 w 10079"/>
                  <a:gd name="connsiteY168" fmla="*/ 8346 h 10000"/>
                  <a:gd name="connsiteX169" fmla="*/ 5003 w 10079"/>
                  <a:gd name="connsiteY169" fmla="*/ 8346 h 10000"/>
                  <a:gd name="connsiteX170" fmla="*/ 5003 w 10079"/>
                  <a:gd name="connsiteY170" fmla="*/ 8417 h 10000"/>
                  <a:gd name="connsiteX171" fmla="*/ 4930 w 10079"/>
                  <a:gd name="connsiteY171" fmla="*/ 8417 h 10000"/>
                  <a:gd name="connsiteX172" fmla="*/ 4836 w 10079"/>
                  <a:gd name="connsiteY172" fmla="*/ 8417 h 10000"/>
                  <a:gd name="connsiteX173" fmla="*/ 4773 w 10079"/>
                  <a:gd name="connsiteY173" fmla="*/ 8490 h 10000"/>
                  <a:gd name="connsiteX174" fmla="*/ 4689 w 10079"/>
                  <a:gd name="connsiteY174" fmla="*/ 8490 h 10000"/>
                  <a:gd name="connsiteX175" fmla="*/ 4617 w 10079"/>
                  <a:gd name="connsiteY175" fmla="*/ 8490 h 10000"/>
                  <a:gd name="connsiteX176" fmla="*/ 4479 w 10079"/>
                  <a:gd name="connsiteY176" fmla="*/ 8561 h 10000"/>
                  <a:gd name="connsiteX177" fmla="*/ 4333 w 10079"/>
                  <a:gd name="connsiteY177" fmla="*/ 8634 h 10000"/>
                  <a:gd name="connsiteX178" fmla="*/ 4293 w 10079"/>
                  <a:gd name="connsiteY178" fmla="*/ 8634 h 10000"/>
                  <a:gd name="connsiteX179" fmla="*/ 4250 w 10079"/>
                  <a:gd name="connsiteY179" fmla="*/ 8634 h 10000"/>
                  <a:gd name="connsiteX180" fmla="*/ 4162 w 10079"/>
                  <a:gd name="connsiteY180" fmla="*/ 8705 h 10000"/>
                  <a:gd name="connsiteX181" fmla="*/ 4016 w 10079"/>
                  <a:gd name="connsiteY181" fmla="*/ 8705 h 10000"/>
                  <a:gd name="connsiteX182" fmla="*/ 3984 w 10079"/>
                  <a:gd name="connsiteY182" fmla="*/ 8705 h 10000"/>
                  <a:gd name="connsiteX183" fmla="*/ 3879 w 10079"/>
                  <a:gd name="connsiteY183" fmla="*/ 8778 h 10000"/>
                  <a:gd name="connsiteX184" fmla="*/ 3879 w 10079"/>
                  <a:gd name="connsiteY184" fmla="*/ 8778 h 10000"/>
                  <a:gd name="connsiteX185" fmla="*/ 3849 w 10079"/>
                  <a:gd name="connsiteY185" fmla="*/ 8778 h 10000"/>
                  <a:gd name="connsiteX186" fmla="*/ 3827 w 10079"/>
                  <a:gd name="connsiteY186" fmla="*/ 8778 h 10000"/>
                  <a:gd name="connsiteX187" fmla="*/ 3774 w 10079"/>
                  <a:gd name="connsiteY187" fmla="*/ 8778 h 10000"/>
                  <a:gd name="connsiteX188" fmla="*/ 3754 w 10079"/>
                  <a:gd name="connsiteY188" fmla="*/ 8778 h 10000"/>
                  <a:gd name="connsiteX189" fmla="*/ 3754 w 10079"/>
                  <a:gd name="connsiteY189" fmla="*/ 8849 h 10000"/>
                  <a:gd name="connsiteX190" fmla="*/ 3744 w 10079"/>
                  <a:gd name="connsiteY190" fmla="*/ 8849 h 10000"/>
                  <a:gd name="connsiteX191" fmla="*/ 3702 w 10079"/>
                  <a:gd name="connsiteY191" fmla="*/ 8849 h 10000"/>
                  <a:gd name="connsiteX192" fmla="*/ 3661 w 10079"/>
                  <a:gd name="connsiteY192" fmla="*/ 8849 h 10000"/>
                  <a:gd name="connsiteX193" fmla="*/ 3650 w 10079"/>
                  <a:gd name="connsiteY193" fmla="*/ 8849 h 10000"/>
                  <a:gd name="connsiteX194" fmla="*/ 3597 w 10079"/>
                  <a:gd name="connsiteY194" fmla="*/ 8849 h 10000"/>
                  <a:gd name="connsiteX195" fmla="*/ 3493 w 10079"/>
                  <a:gd name="connsiteY195" fmla="*/ 8921 h 10000"/>
                  <a:gd name="connsiteX196" fmla="*/ 3481 w 10079"/>
                  <a:gd name="connsiteY196" fmla="*/ 8921 h 10000"/>
                  <a:gd name="connsiteX197" fmla="*/ 3397 w 10079"/>
                  <a:gd name="connsiteY197" fmla="*/ 8921 h 10000"/>
                  <a:gd name="connsiteX198" fmla="*/ 3335 w 10079"/>
                  <a:gd name="connsiteY198" fmla="*/ 8993 h 10000"/>
                  <a:gd name="connsiteX199" fmla="*/ 3079 w 10079"/>
                  <a:gd name="connsiteY199" fmla="*/ 9065 h 10000"/>
                  <a:gd name="connsiteX200" fmla="*/ 3049 w 10079"/>
                  <a:gd name="connsiteY200" fmla="*/ 9065 h 10000"/>
                  <a:gd name="connsiteX201" fmla="*/ 3039 w 10079"/>
                  <a:gd name="connsiteY201" fmla="*/ 9065 h 10000"/>
                  <a:gd name="connsiteX202" fmla="*/ 2998 w 10079"/>
                  <a:gd name="connsiteY202" fmla="*/ 9065 h 10000"/>
                  <a:gd name="connsiteX203" fmla="*/ 2966 w 10079"/>
                  <a:gd name="connsiteY203" fmla="*/ 9137 h 10000"/>
                  <a:gd name="connsiteX204" fmla="*/ 2796 w 10079"/>
                  <a:gd name="connsiteY204" fmla="*/ 9209 h 10000"/>
                  <a:gd name="connsiteX205" fmla="*/ 2786 w 10079"/>
                  <a:gd name="connsiteY205" fmla="*/ 9209 h 10000"/>
                  <a:gd name="connsiteX206" fmla="*/ 2662 w 10079"/>
                  <a:gd name="connsiteY206" fmla="*/ 9209 h 10000"/>
                  <a:gd name="connsiteX207" fmla="*/ 2506 w 10079"/>
                  <a:gd name="connsiteY207" fmla="*/ 9281 h 10000"/>
                  <a:gd name="connsiteX208" fmla="*/ 2253 w 10079"/>
                  <a:gd name="connsiteY208" fmla="*/ 9353 h 10000"/>
                  <a:gd name="connsiteX209" fmla="*/ 2137 w 10079"/>
                  <a:gd name="connsiteY209" fmla="*/ 9424 h 10000"/>
                  <a:gd name="connsiteX210" fmla="*/ 2127 w 10079"/>
                  <a:gd name="connsiteY210" fmla="*/ 9424 h 10000"/>
                  <a:gd name="connsiteX211" fmla="*/ 2040 w 10079"/>
                  <a:gd name="connsiteY211" fmla="*/ 9424 h 10000"/>
                  <a:gd name="connsiteX212" fmla="*/ 1987 w 10079"/>
                  <a:gd name="connsiteY212" fmla="*/ 9424 h 10000"/>
                  <a:gd name="connsiteX213" fmla="*/ 1956 w 10079"/>
                  <a:gd name="connsiteY213" fmla="*/ 9497 h 10000"/>
                  <a:gd name="connsiteX214" fmla="*/ 1936 w 10079"/>
                  <a:gd name="connsiteY214" fmla="*/ 9497 h 10000"/>
                  <a:gd name="connsiteX215" fmla="*/ 1905 w 10079"/>
                  <a:gd name="connsiteY215" fmla="*/ 9497 h 10000"/>
                  <a:gd name="connsiteX216" fmla="*/ 1895 w 10079"/>
                  <a:gd name="connsiteY216" fmla="*/ 9497 h 10000"/>
                  <a:gd name="connsiteX217" fmla="*/ 1863 w 10079"/>
                  <a:gd name="connsiteY217" fmla="*/ 9497 h 10000"/>
                  <a:gd name="connsiteX218" fmla="*/ 1852 w 10079"/>
                  <a:gd name="connsiteY218" fmla="*/ 9497 h 10000"/>
                  <a:gd name="connsiteX219" fmla="*/ 1841 w 10079"/>
                  <a:gd name="connsiteY219" fmla="*/ 9497 h 10000"/>
                  <a:gd name="connsiteX220" fmla="*/ 1810 w 10079"/>
                  <a:gd name="connsiteY220" fmla="*/ 9497 h 10000"/>
                  <a:gd name="connsiteX221" fmla="*/ 1800 w 10079"/>
                  <a:gd name="connsiteY221" fmla="*/ 9497 h 10000"/>
                  <a:gd name="connsiteX222" fmla="*/ 1766 w 10079"/>
                  <a:gd name="connsiteY222" fmla="*/ 9568 h 10000"/>
                  <a:gd name="connsiteX223" fmla="*/ 1756 w 10079"/>
                  <a:gd name="connsiteY223" fmla="*/ 9568 h 10000"/>
                  <a:gd name="connsiteX224" fmla="*/ 1756 w 10079"/>
                  <a:gd name="connsiteY224" fmla="*/ 9568 h 10000"/>
                  <a:gd name="connsiteX225" fmla="*/ 1716 w 10079"/>
                  <a:gd name="connsiteY225" fmla="*/ 9568 h 10000"/>
                  <a:gd name="connsiteX226" fmla="*/ 1704 w 10079"/>
                  <a:gd name="connsiteY226" fmla="*/ 9568 h 10000"/>
                  <a:gd name="connsiteX227" fmla="*/ 1673 w 10079"/>
                  <a:gd name="connsiteY227" fmla="*/ 9568 h 10000"/>
                  <a:gd name="connsiteX228" fmla="*/ 1631 w 10079"/>
                  <a:gd name="connsiteY228" fmla="*/ 9568 h 10000"/>
                  <a:gd name="connsiteX229" fmla="*/ 1600 w 10079"/>
                  <a:gd name="connsiteY229" fmla="*/ 9568 h 10000"/>
                  <a:gd name="connsiteX230" fmla="*/ 1550 w 10079"/>
                  <a:gd name="connsiteY230" fmla="*/ 9641 h 10000"/>
                  <a:gd name="connsiteX231" fmla="*/ 1444 w 10079"/>
                  <a:gd name="connsiteY231" fmla="*/ 9641 h 10000"/>
                  <a:gd name="connsiteX232" fmla="*/ 1424 w 10079"/>
                  <a:gd name="connsiteY232" fmla="*/ 9641 h 10000"/>
                  <a:gd name="connsiteX233" fmla="*/ 1360 w 10079"/>
                  <a:gd name="connsiteY233" fmla="*/ 9641 h 10000"/>
                  <a:gd name="connsiteX234" fmla="*/ 1287 w 10079"/>
                  <a:gd name="connsiteY234" fmla="*/ 9641 h 10000"/>
                  <a:gd name="connsiteX235" fmla="*/ 1161 w 10079"/>
                  <a:gd name="connsiteY235" fmla="*/ 9641 h 10000"/>
                  <a:gd name="connsiteX236" fmla="*/ 1087 w 10079"/>
                  <a:gd name="connsiteY236" fmla="*/ 9641 h 10000"/>
                  <a:gd name="connsiteX237" fmla="*/ 1054 w 10079"/>
                  <a:gd name="connsiteY237" fmla="*/ 9641 h 10000"/>
                  <a:gd name="connsiteX238" fmla="*/ 1008 w 10079"/>
                  <a:gd name="connsiteY238" fmla="*/ 9641 h 10000"/>
                  <a:gd name="connsiteX239" fmla="*/ 935 w 10079"/>
                  <a:gd name="connsiteY239" fmla="*/ 9712 h 10000"/>
                  <a:gd name="connsiteX240" fmla="*/ 792 w 10079"/>
                  <a:gd name="connsiteY240" fmla="*/ 9712 h 10000"/>
                  <a:gd name="connsiteX241" fmla="*/ 770 w 10079"/>
                  <a:gd name="connsiteY241" fmla="*/ 9784 h 10000"/>
                  <a:gd name="connsiteX242" fmla="*/ 673 w 10079"/>
                  <a:gd name="connsiteY242" fmla="*/ 9784 h 10000"/>
                  <a:gd name="connsiteX243" fmla="*/ 499 w 10079"/>
                  <a:gd name="connsiteY243" fmla="*/ 9856 h 10000"/>
                  <a:gd name="connsiteX244" fmla="*/ 381 w 10079"/>
                  <a:gd name="connsiteY244" fmla="*/ 9856 h 10000"/>
                  <a:gd name="connsiteX245" fmla="*/ 268 w 10079"/>
                  <a:gd name="connsiteY245" fmla="*/ 9928 h 10000"/>
                  <a:gd name="connsiteX246" fmla="*/ 89 w 10079"/>
                  <a:gd name="connsiteY246" fmla="*/ 10000 h 10000"/>
                  <a:gd name="connsiteX247" fmla="*/ 0 w 10079"/>
                  <a:gd name="connsiteY247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9987 w 10079"/>
                  <a:gd name="connsiteY15" fmla="*/ 1223 h 10000"/>
                  <a:gd name="connsiteX16" fmla="*/ 9965 w 10079"/>
                  <a:gd name="connsiteY16" fmla="*/ 1367 h 10000"/>
                  <a:gd name="connsiteX17" fmla="*/ 9901 w 10079"/>
                  <a:gd name="connsiteY17" fmla="*/ 1726 h 10000"/>
                  <a:gd name="connsiteX18" fmla="*/ 9889 w 10079"/>
                  <a:gd name="connsiteY18" fmla="*/ 1799 h 10000"/>
                  <a:gd name="connsiteX19" fmla="*/ 9889 w 10079"/>
                  <a:gd name="connsiteY19" fmla="*/ 1799 h 10000"/>
                  <a:gd name="connsiteX20" fmla="*/ 9889 w 10079"/>
                  <a:gd name="connsiteY20" fmla="*/ 1870 h 10000"/>
                  <a:gd name="connsiteX21" fmla="*/ 9889 w 10079"/>
                  <a:gd name="connsiteY21" fmla="*/ 2014 h 10000"/>
                  <a:gd name="connsiteX22" fmla="*/ 9889 w 10079"/>
                  <a:gd name="connsiteY22" fmla="*/ 2086 h 10000"/>
                  <a:gd name="connsiteX23" fmla="*/ 9889 w 10079"/>
                  <a:gd name="connsiteY23" fmla="*/ 2158 h 10000"/>
                  <a:gd name="connsiteX24" fmla="*/ 9889 w 10079"/>
                  <a:gd name="connsiteY24" fmla="*/ 2230 h 10000"/>
                  <a:gd name="connsiteX25" fmla="*/ 9889 w 10079"/>
                  <a:gd name="connsiteY25" fmla="*/ 2374 h 10000"/>
                  <a:gd name="connsiteX26" fmla="*/ 9889 w 10079"/>
                  <a:gd name="connsiteY26" fmla="*/ 2374 h 10000"/>
                  <a:gd name="connsiteX27" fmla="*/ 9889 w 10079"/>
                  <a:gd name="connsiteY27" fmla="*/ 2445 h 10000"/>
                  <a:gd name="connsiteX28" fmla="*/ 9879 w 10079"/>
                  <a:gd name="connsiteY28" fmla="*/ 2518 h 10000"/>
                  <a:gd name="connsiteX29" fmla="*/ 9879 w 10079"/>
                  <a:gd name="connsiteY29" fmla="*/ 2518 h 10000"/>
                  <a:gd name="connsiteX30" fmla="*/ 9869 w 10079"/>
                  <a:gd name="connsiteY30" fmla="*/ 2590 h 10000"/>
                  <a:gd name="connsiteX31" fmla="*/ 9860 w 10079"/>
                  <a:gd name="connsiteY31" fmla="*/ 2734 h 10000"/>
                  <a:gd name="connsiteX32" fmla="*/ 9850 w 10079"/>
                  <a:gd name="connsiteY32" fmla="*/ 2805 h 10000"/>
                  <a:gd name="connsiteX33" fmla="*/ 9838 w 10079"/>
                  <a:gd name="connsiteY33" fmla="*/ 2805 h 10000"/>
                  <a:gd name="connsiteX34" fmla="*/ 9827 w 10079"/>
                  <a:gd name="connsiteY34" fmla="*/ 2878 h 10000"/>
                  <a:gd name="connsiteX35" fmla="*/ 9817 w 10079"/>
                  <a:gd name="connsiteY35" fmla="*/ 2878 h 10000"/>
                  <a:gd name="connsiteX36" fmla="*/ 9787 w 10079"/>
                  <a:gd name="connsiteY36" fmla="*/ 2949 h 10000"/>
                  <a:gd name="connsiteX37" fmla="*/ 9764 w 10079"/>
                  <a:gd name="connsiteY37" fmla="*/ 3022 h 10000"/>
                  <a:gd name="connsiteX38" fmla="*/ 9743 w 10079"/>
                  <a:gd name="connsiteY38" fmla="*/ 3093 h 10000"/>
                  <a:gd name="connsiteX39" fmla="*/ 9743 w 10079"/>
                  <a:gd name="connsiteY39" fmla="*/ 3166 h 10000"/>
                  <a:gd name="connsiteX40" fmla="*/ 9743 w 10079"/>
                  <a:gd name="connsiteY40" fmla="*/ 3166 h 10000"/>
                  <a:gd name="connsiteX41" fmla="*/ 9734 w 10079"/>
                  <a:gd name="connsiteY41" fmla="*/ 3237 h 10000"/>
                  <a:gd name="connsiteX42" fmla="*/ 9734 w 10079"/>
                  <a:gd name="connsiteY42" fmla="*/ 3309 h 10000"/>
                  <a:gd name="connsiteX43" fmla="*/ 9724 w 10079"/>
                  <a:gd name="connsiteY43" fmla="*/ 3309 h 10000"/>
                  <a:gd name="connsiteX44" fmla="*/ 9724 w 10079"/>
                  <a:gd name="connsiteY44" fmla="*/ 3381 h 10000"/>
                  <a:gd name="connsiteX45" fmla="*/ 9724 w 10079"/>
                  <a:gd name="connsiteY45" fmla="*/ 3454 h 10000"/>
                  <a:gd name="connsiteX46" fmla="*/ 9724 w 10079"/>
                  <a:gd name="connsiteY46" fmla="*/ 3454 h 10000"/>
                  <a:gd name="connsiteX47" fmla="*/ 9703 w 10079"/>
                  <a:gd name="connsiteY47" fmla="*/ 3669 h 10000"/>
                  <a:gd name="connsiteX48" fmla="*/ 9703 w 10079"/>
                  <a:gd name="connsiteY48" fmla="*/ 3812 h 10000"/>
                  <a:gd name="connsiteX49" fmla="*/ 9692 w 10079"/>
                  <a:gd name="connsiteY49" fmla="*/ 3956 h 10000"/>
                  <a:gd name="connsiteX50" fmla="*/ 9682 w 10079"/>
                  <a:gd name="connsiteY50" fmla="*/ 4100 h 10000"/>
                  <a:gd name="connsiteX51" fmla="*/ 9682 w 10079"/>
                  <a:gd name="connsiteY51" fmla="*/ 4100 h 10000"/>
                  <a:gd name="connsiteX52" fmla="*/ 9682 w 10079"/>
                  <a:gd name="connsiteY52" fmla="*/ 4100 h 10000"/>
                  <a:gd name="connsiteX53" fmla="*/ 9673 w 10079"/>
                  <a:gd name="connsiteY53" fmla="*/ 4244 h 10000"/>
                  <a:gd name="connsiteX54" fmla="*/ 9651 w 10079"/>
                  <a:gd name="connsiteY54" fmla="*/ 4388 h 10000"/>
                  <a:gd name="connsiteX55" fmla="*/ 9629 w 10079"/>
                  <a:gd name="connsiteY55" fmla="*/ 4532 h 10000"/>
                  <a:gd name="connsiteX56" fmla="*/ 9629 w 10079"/>
                  <a:gd name="connsiteY56" fmla="*/ 4605 h 10000"/>
                  <a:gd name="connsiteX57" fmla="*/ 9629 w 10079"/>
                  <a:gd name="connsiteY57" fmla="*/ 4605 h 10000"/>
                  <a:gd name="connsiteX58" fmla="*/ 9619 w 10079"/>
                  <a:gd name="connsiteY58" fmla="*/ 4675 h 10000"/>
                  <a:gd name="connsiteX59" fmla="*/ 9619 w 10079"/>
                  <a:gd name="connsiteY59" fmla="*/ 4675 h 10000"/>
                  <a:gd name="connsiteX60" fmla="*/ 9619 w 10079"/>
                  <a:gd name="connsiteY60" fmla="*/ 4749 h 10000"/>
                  <a:gd name="connsiteX61" fmla="*/ 9599 w 10079"/>
                  <a:gd name="connsiteY61" fmla="*/ 4963 h 10000"/>
                  <a:gd name="connsiteX62" fmla="*/ 9579 w 10079"/>
                  <a:gd name="connsiteY62" fmla="*/ 5252 h 10000"/>
                  <a:gd name="connsiteX63" fmla="*/ 9579 w 10079"/>
                  <a:gd name="connsiteY63" fmla="*/ 5324 h 10000"/>
                  <a:gd name="connsiteX64" fmla="*/ 9579 w 10079"/>
                  <a:gd name="connsiteY64" fmla="*/ 5324 h 10000"/>
                  <a:gd name="connsiteX65" fmla="*/ 9589 w 10079"/>
                  <a:gd name="connsiteY65" fmla="*/ 5468 h 10000"/>
                  <a:gd name="connsiteX66" fmla="*/ 9589 w 10079"/>
                  <a:gd name="connsiteY66" fmla="*/ 5612 h 10000"/>
                  <a:gd name="connsiteX67" fmla="*/ 9589 w 10079"/>
                  <a:gd name="connsiteY67" fmla="*/ 5756 h 10000"/>
                  <a:gd name="connsiteX68" fmla="*/ 9579 w 10079"/>
                  <a:gd name="connsiteY68" fmla="*/ 6115 h 10000"/>
                  <a:gd name="connsiteX69" fmla="*/ 9566 w 10079"/>
                  <a:gd name="connsiteY69" fmla="*/ 6187 h 10000"/>
                  <a:gd name="connsiteX70" fmla="*/ 9566 w 10079"/>
                  <a:gd name="connsiteY70" fmla="*/ 6259 h 10000"/>
                  <a:gd name="connsiteX71" fmla="*/ 9566 w 10079"/>
                  <a:gd name="connsiteY71" fmla="*/ 6259 h 10000"/>
                  <a:gd name="connsiteX72" fmla="*/ 9566 w 10079"/>
                  <a:gd name="connsiteY72" fmla="*/ 6259 h 10000"/>
                  <a:gd name="connsiteX73" fmla="*/ 9555 w 10079"/>
                  <a:gd name="connsiteY73" fmla="*/ 6259 h 10000"/>
                  <a:gd name="connsiteX74" fmla="*/ 9555 w 10079"/>
                  <a:gd name="connsiteY74" fmla="*/ 6259 h 10000"/>
                  <a:gd name="connsiteX75" fmla="*/ 9541 w 10079"/>
                  <a:gd name="connsiteY75" fmla="*/ 6259 h 10000"/>
                  <a:gd name="connsiteX76" fmla="*/ 9499 w 10079"/>
                  <a:gd name="connsiteY76" fmla="*/ 6331 h 10000"/>
                  <a:gd name="connsiteX77" fmla="*/ 9467 w 10079"/>
                  <a:gd name="connsiteY77" fmla="*/ 6331 h 10000"/>
                  <a:gd name="connsiteX78" fmla="*/ 9457 w 10079"/>
                  <a:gd name="connsiteY78" fmla="*/ 6331 h 10000"/>
                  <a:gd name="connsiteX79" fmla="*/ 9405 w 10079"/>
                  <a:gd name="connsiteY79" fmla="*/ 6331 h 10000"/>
                  <a:gd name="connsiteX80" fmla="*/ 9353 w 10079"/>
                  <a:gd name="connsiteY80" fmla="*/ 6331 h 10000"/>
                  <a:gd name="connsiteX81" fmla="*/ 9343 w 10079"/>
                  <a:gd name="connsiteY81" fmla="*/ 6331 h 10000"/>
                  <a:gd name="connsiteX82" fmla="*/ 9343 w 10079"/>
                  <a:gd name="connsiteY82" fmla="*/ 6331 h 10000"/>
                  <a:gd name="connsiteX83" fmla="*/ 9291 w 10079"/>
                  <a:gd name="connsiteY83" fmla="*/ 6403 h 10000"/>
                  <a:gd name="connsiteX84" fmla="*/ 9216 w 10079"/>
                  <a:gd name="connsiteY84" fmla="*/ 6403 h 10000"/>
                  <a:gd name="connsiteX85" fmla="*/ 9216 w 10079"/>
                  <a:gd name="connsiteY85" fmla="*/ 6403 h 10000"/>
                  <a:gd name="connsiteX86" fmla="*/ 9216 w 10079"/>
                  <a:gd name="connsiteY86" fmla="*/ 6403 h 10000"/>
                  <a:gd name="connsiteX87" fmla="*/ 9142 w 10079"/>
                  <a:gd name="connsiteY87" fmla="*/ 6475 h 10000"/>
                  <a:gd name="connsiteX88" fmla="*/ 9122 w 10079"/>
                  <a:gd name="connsiteY88" fmla="*/ 6475 h 10000"/>
                  <a:gd name="connsiteX89" fmla="*/ 9112 w 10079"/>
                  <a:gd name="connsiteY89" fmla="*/ 6475 h 10000"/>
                  <a:gd name="connsiteX90" fmla="*/ 9069 w 10079"/>
                  <a:gd name="connsiteY90" fmla="*/ 6475 h 10000"/>
                  <a:gd name="connsiteX91" fmla="*/ 9007 w 10079"/>
                  <a:gd name="connsiteY91" fmla="*/ 6475 h 10000"/>
                  <a:gd name="connsiteX92" fmla="*/ 8997 w 10079"/>
                  <a:gd name="connsiteY92" fmla="*/ 6475 h 10000"/>
                  <a:gd name="connsiteX93" fmla="*/ 8997 w 10079"/>
                  <a:gd name="connsiteY93" fmla="*/ 6475 h 10000"/>
                  <a:gd name="connsiteX94" fmla="*/ 8987 w 10079"/>
                  <a:gd name="connsiteY94" fmla="*/ 6475 h 10000"/>
                  <a:gd name="connsiteX95" fmla="*/ 8978 w 10079"/>
                  <a:gd name="connsiteY95" fmla="*/ 6546 h 10000"/>
                  <a:gd name="connsiteX96" fmla="*/ 8955 w 10079"/>
                  <a:gd name="connsiteY96" fmla="*/ 6546 h 10000"/>
                  <a:gd name="connsiteX97" fmla="*/ 8955 w 10079"/>
                  <a:gd name="connsiteY97" fmla="*/ 6546 h 10000"/>
                  <a:gd name="connsiteX98" fmla="*/ 8945 w 10079"/>
                  <a:gd name="connsiteY98" fmla="*/ 6546 h 10000"/>
                  <a:gd name="connsiteX99" fmla="*/ 8934 w 10079"/>
                  <a:gd name="connsiteY99" fmla="*/ 6546 h 10000"/>
                  <a:gd name="connsiteX100" fmla="*/ 8914 w 10079"/>
                  <a:gd name="connsiteY100" fmla="*/ 6546 h 10000"/>
                  <a:gd name="connsiteX101" fmla="*/ 8892 w 10079"/>
                  <a:gd name="connsiteY101" fmla="*/ 6546 h 10000"/>
                  <a:gd name="connsiteX102" fmla="*/ 8882 w 10079"/>
                  <a:gd name="connsiteY102" fmla="*/ 6546 h 10000"/>
                  <a:gd name="connsiteX103" fmla="*/ 8852 w 10079"/>
                  <a:gd name="connsiteY103" fmla="*/ 6546 h 10000"/>
                  <a:gd name="connsiteX104" fmla="*/ 8840 w 10079"/>
                  <a:gd name="connsiteY104" fmla="*/ 6546 h 10000"/>
                  <a:gd name="connsiteX105" fmla="*/ 8809 w 10079"/>
                  <a:gd name="connsiteY105" fmla="*/ 6546 h 10000"/>
                  <a:gd name="connsiteX106" fmla="*/ 8797 w 10079"/>
                  <a:gd name="connsiteY106" fmla="*/ 6619 h 10000"/>
                  <a:gd name="connsiteX107" fmla="*/ 8788 w 10079"/>
                  <a:gd name="connsiteY107" fmla="*/ 6619 h 10000"/>
                  <a:gd name="connsiteX108" fmla="*/ 8663 w 10079"/>
                  <a:gd name="connsiteY108" fmla="*/ 6619 h 10000"/>
                  <a:gd name="connsiteX109" fmla="*/ 8620 w 10079"/>
                  <a:gd name="connsiteY109" fmla="*/ 6691 h 10000"/>
                  <a:gd name="connsiteX110" fmla="*/ 8546 w 10079"/>
                  <a:gd name="connsiteY110" fmla="*/ 6691 h 10000"/>
                  <a:gd name="connsiteX111" fmla="*/ 8460 w 10079"/>
                  <a:gd name="connsiteY111" fmla="*/ 6691 h 10000"/>
                  <a:gd name="connsiteX112" fmla="*/ 8460 w 10079"/>
                  <a:gd name="connsiteY112" fmla="*/ 6907 h 10000"/>
                  <a:gd name="connsiteX113" fmla="*/ 8364 w 10079"/>
                  <a:gd name="connsiteY113" fmla="*/ 6907 h 10000"/>
                  <a:gd name="connsiteX114" fmla="*/ 8364 w 10079"/>
                  <a:gd name="connsiteY114" fmla="*/ 6907 h 10000"/>
                  <a:gd name="connsiteX115" fmla="*/ 8218 w 10079"/>
                  <a:gd name="connsiteY115" fmla="*/ 6979 h 10000"/>
                  <a:gd name="connsiteX116" fmla="*/ 8175 w 10079"/>
                  <a:gd name="connsiteY116" fmla="*/ 6979 h 10000"/>
                  <a:gd name="connsiteX117" fmla="*/ 8072 w 10079"/>
                  <a:gd name="connsiteY117" fmla="*/ 7050 h 10000"/>
                  <a:gd name="connsiteX118" fmla="*/ 7956 w 10079"/>
                  <a:gd name="connsiteY118" fmla="*/ 7050 h 10000"/>
                  <a:gd name="connsiteX119" fmla="*/ 7893 w 10079"/>
                  <a:gd name="connsiteY119" fmla="*/ 7123 h 10000"/>
                  <a:gd name="connsiteX120" fmla="*/ 7821 w 10079"/>
                  <a:gd name="connsiteY120" fmla="*/ 7194 h 10000"/>
                  <a:gd name="connsiteX121" fmla="*/ 7811 w 10079"/>
                  <a:gd name="connsiteY121" fmla="*/ 7194 h 10000"/>
                  <a:gd name="connsiteX122" fmla="*/ 7738 w 10079"/>
                  <a:gd name="connsiteY122" fmla="*/ 7194 h 10000"/>
                  <a:gd name="connsiteX123" fmla="*/ 7537 w 10079"/>
                  <a:gd name="connsiteY123" fmla="*/ 7267 h 10000"/>
                  <a:gd name="connsiteX124" fmla="*/ 7388 w 10079"/>
                  <a:gd name="connsiteY124" fmla="*/ 7411 h 10000"/>
                  <a:gd name="connsiteX125" fmla="*/ 7293 w 10079"/>
                  <a:gd name="connsiteY125" fmla="*/ 7411 h 10000"/>
                  <a:gd name="connsiteX126" fmla="*/ 7273 w 10079"/>
                  <a:gd name="connsiteY126" fmla="*/ 7411 h 10000"/>
                  <a:gd name="connsiteX127" fmla="*/ 7252 w 10079"/>
                  <a:gd name="connsiteY127" fmla="*/ 7482 h 10000"/>
                  <a:gd name="connsiteX128" fmla="*/ 7242 w 10079"/>
                  <a:gd name="connsiteY128" fmla="*/ 7482 h 10000"/>
                  <a:gd name="connsiteX129" fmla="*/ 7211 w 10079"/>
                  <a:gd name="connsiteY129" fmla="*/ 7482 h 10000"/>
                  <a:gd name="connsiteX130" fmla="*/ 7200 w 10079"/>
                  <a:gd name="connsiteY130" fmla="*/ 7482 h 10000"/>
                  <a:gd name="connsiteX131" fmla="*/ 7000 w 10079"/>
                  <a:gd name="connsiteY131" fmla="*/ 7554 h 10000"/>
                  <a:gd name="connsiteX132" fmla="*/ 7000 w 10079"/>
                  <a:gd name="connsiteY132" fmla="*/ 7554 h 10000"/>
                  <a:gd name="connsiteX133" fmla="*/ 6863 w 10079"/>
                  <a:gd name="connsiteY133" fmla="*/ 7554 h 10000"/>
                  <a:gd name="connsiteX134" fmla="*/ 6853 w 10079"/>
                  <a:gd name="connsiteY134" fmla="*/ 7554 h 10000"/>
                  <a:gd name="connsiteX135" fmla="*/ 6822 w 10079"/>
                  <a:gd name="connsiteY135" fmla="*/ 7627 h 10000"/>
                  <a:gd name="connsiteX136" fmla="*/ 6790 w 10079"/>
                  <a:gd name="connsiteY136" fmla="*/ 7627 h 10000"/>
                  <a:gd name="connsiteX137" fmla="*/ 6759 w 10079"/>
                  <a:gd name="connsiteY137" fmla="*/ 7627 h 10000"/>
                  <a:gd name="connsiteX138" fmla="*/ 6749 w 10079"/>
                  <a:gd name="connsiteY138" fmla="*/ 7627 h 10000"/>
                  <a:gd name="connsiteX139" fmla="*/ 6636 w 10079"/>
                  <a:gd name="connsiteY139" fmla="*/ 7698 h 10000"/>
                  <a:gd name="connsiteX140" fmla="*/ 6560 w 10079"/>
                  <a:gd name="connsiteY140" fmla="*/ 7698 h 10000"/>
                  <a:gd name="connsiteX141" fmla="*/ 6528 w 10079"/>
                  <a:gd name="connsiteY141" fmla="*/ 7698 h 10000"/>
                  <a:gd name="connsiteX142" fmla="*/ 6467 w 10079"/>
                  <a:gd name="connsiteY142" fmla="*/ 7771 h 10000"/>
                  <a:gd name="connsiteX143" fmla="*/ 6435 w 10079"/>
                  <a:gd name="connsiteY143" fmla="*/ 7771 h 10000"/>
                  <a:gd name="connsiteX144" fmla="*/ 6338 w 10079"/>
                  <a:gd name="connsiteY144" fmla="*/ 7771 h 10000"/>
                  <a:gd name="connsiteX145" fmla="*/ 6295 w 10079"/>
                  <a:gd name="connsiteY145" fmla="*/ 7842 h 10000"/>
                  <a:gd name="connsiteX146" fmla="*/ 6243 w 10079"/>
                  <a:gd name="connsiteY146" fmla="*/ 7842 h 10000"/>
                  <a:gd name="connsiteX147" fmla="*/ 6191 w 10079"/>
                  <a:gd name="connsiteY147" fmla="*/ 7842 h 10000"/>
                  <a:gd name="connsiteX148" fmla="*/ 6159 w 10079"/>
                  <a:gd name="connsiteY148" fmla="*/ 7842 h 10000"/>
                  <a:gd name="connsiteX149" fmla="*/ 6055 w 10079"/>
                  <a:gd name="connsiteY149" fmla="*/ 7914 h 10000"/>
                  <a:gd name="connsiteX150" fmla="*/ 5992 w 10079"/>
                  <a:gd name="connsiteY150" fmla="*/ 7914 h 10000"/>
                  <a:gd name="connsiteX151" fmla="*/ 5843 w 10079"/>
                  <a:gd name="connsiteY151" fmla="*/ 7986 h 10000"/>
                  <a:gd name="connsiteX152" fmla="*/ 5834 w 10079"/>
                  <a:gd name="connsiteY152" fmla="*/ 7986 h 10000"/>
                  <a:gd name="connsiteX153" fmla="*/ 5802 w 10079"/>
                  <a:gd name="connsiteY153" fmla="*/ 7986 h 10000"/>
                  <a:gd name="connsiteX154" fmla="*/ 5647 w 10079"/>
                  <a:gd name="connsiteY154" fmla="*/ 8058 h 10000"/>
                  <a:gd name="connsiteX155" fmla="*/ 5564 w 10079"/>
                  <a:gd name="connsiteY155" fmla="*/ 8130 h 10000"/>
                  <a:gd name="connsiteX156" fmla="*/ 5522 w 10079"/>
                  <a:gd name="connsiteY156" fmla="*/ 8130 h 10000"/>
                  <a:gd name="connsiteX157" fmla="*/ 5476 w 10079"/>
                  <a:gd name="connsiteY157" fmla="*/ 8130 h 10000"/>
                  <a:gd name="connsiteX158" fmla="*/ 5447 w 10079"/>
                  <a:gd name="connsiteY158" fmla="*/ 8202 h 10000"/>
                  <a:gd name="connsiteX159" fmla="*/ 5333 w 10079"/>
                  <a:gd name="connsiteY159" fmla="*/ 8202 h 10000"/>
                  <a:gd name="connsiteX160" fmla="*/ 5312 w 10079"/>
                  <a:gd name="connsiteY160" fmla="*/ 8202 h 10000"/>
                  <a:gd name="connsiteX161" fmla="*/ 5285 w 10079"/>
                  <a:gd name="connsiteY161" fmla="*/ 8202 h 10000"/>
                  <a:gd name="connsiteX162" fmla="*/ 5275 w 10079"/>
                  <a:gd name="connsiteY162" fmla="*/ 8202 h 10000"/>
                  <a:gd name="connsiteX163" fmla="*/ 5236 w 10079"/>
                  <a:gd name="connsiteY163" fmla="*/ 8274 h 10000"/>
                  <a:gd name="connsiteX164" fmla="*/ 5183 w 10079"/>
                  <a:gd name="connsiteY164" fmla="*/ 8274 h 10000"/>
                  <a:gd name="connsiteX165" fmla="*/ 5024 w 10079"/>
                  <a:gd name="connsiteY165" fmla="*/ 8346 h 10000"/>
                  <a:gd name="connsiteX166" fmla="*/ 5014 w 10079"/>
                  <a:gd name="connsiteY166" fmla="*/ 8346 h 10000"/>
                  <a:gd name="connsiteX167" fmla="*/ 5014 w 10079"/>
                  <a:gd name="connsiteY167" fmla="*/ 8346 h 10000"/>
                  <a:gd name="connsiteX168" fmla="*/ 5003 w 10079"/>
                  <a:gd name="connsiteY168" fmla="*/ 8346 h 10000"/>
                  <a:gd name="connsiteX169" fmla="*/ 5003 w 10079"/>
                  <a:gd name="connsiteY169" fmla="*/ 8417 h 10000"/>
                  <a:gd name="connsiteX170" fmla="*/ 4930 w 10079"/>
                  <a:gd name="connsiteY170" fmla="*/ 8417 h 10000"/>
                  <a:gd name="connsiteX171" fmla="*/ 4836 w 10079"/>
                  <a:gd name="connsiteY171" fmla="*/ 8417 h 10000"/>
                  <a:gd name="connsiteX172" fmla="*/ 4773 w 10079"/>
                  <a:gd name="connsiteY172" fmla="*/ 8490 h 10000"/>
                  <a:gd name="connsiteX173" fmla="*/ 4689 w 10079"/>
                  <a:gd name="connsiteY173" fmla="*/ 8490 h 10000"/>
                  <a:gd name="connsiteX174" fmla="*/ 4617 w 10079"/>
                  <a:gd name="connsiteY174" fmla="*/ 8490 h 10000"/>
                  <a:gd name="connsiteX175" fmla="*/ 4479 w 10079"/>
                  <a:gd name="connsiteY175" fmla="*/ 8561 h 10000"/>
                  <a:gd name="connsiteX176" fmla="*/ 4333 w 10079"/>
                  <a:gd name="connsiteY176" fmla="*/ 8634 h 10000"/>
                  <a:gd name="connsiteX177" fmla="*/ 4293 w 10079"/>
                  <a:gd name="connsiteY177" fmla="*/ 8634 h 10000"/>
                  <a:gd name="connsiteX178" fmla="*/ 4250 w 10079"/>
                  <a:gd name="connsiteY178" fmla="*/ 8634 h 10000"/>
                  <a:gd name="connsiteX179" fmla="*/ 4162 w 10079"/>
                  <a:gd name="connsiteY179" fmla="*/ 8705 h 10000"/>
                  <a:gd name="connsiteX180" fmla="*/ 4016 w 10079"/>
                  <a:gd name="connsiteY180" fmla="*/ 8705 h 10000"/>
                  <a:gd name="connsiteX181" fmla="*/ 3984 w 10079"/>
                  <a:gd name="connsiteY181" fmla="*/ 8705 h 10000"/>
                  <a:gd name="connsiteX182" fmla="*/ 3879 w 10079"/>
                  <a:gd name="connsiteY182" fmla="*/ 8778 h 10000"/>
                  <a:gd name="connsiteX183" fmla="*/ 3879 w 10079"/>
                  <a:gd name="connsiteY183" fmla="*/ 8778 h 10000"/>
                  <a:gd name="connsiteX184" fmla="*/ 3849 w 10079"/>
                  <a:gd name="connsiteY184" fmla="*/ 8778 h 10000"/>
                  <a:gd name="connsiteX185" fmla="*/ 3827 w 10079"/>
                  <a:gd name="connsiteY185" fmla="*/ 8778 h 10000"/>
                  <a:gd name="connsiteX186" fmla="*/ 3774 w 10079"/>
                  <a:gd name="connsiteY186" fmla="*/ 8778 h 10000"/>
                  <a:gd name="connsiteX187" fmla="*/ 3754 w 10079"/>
                  <a:gd name="connsiteY187" fmla="*/ 8778 h 10000"/>
                  <a:gd name="connsiteX188" fmla="*/ 3754 w 10079"/>
                  <a:gd name="connsiteY188" fmla="*/ 8849 h 10000"/>
                  <a:gd name="connsiteX189" fmla="*/ 3744 w 10079"/>
                  <a:gd name="connsiteY189" fmla="*/ 8849 h 10000"/>
                  <a:gd name="connsiteX190" fmla="*/ 3702 w 10079"/>
                  <a:gd name="connsiteY190" fmla="*/ 8849 h 10000"/>
                  <a:gd name="connsiteX191" fmla="*/ 3661 w 10079"/>
                  <a:gd name="connsiteY191" fmla="*/ 8849 h 10000"/>
                  <a:gd name="connsiteX192" fmla="*/ 3650 w 10079"/>
                  <a:gd name="connsiteY192" fmla="*/ 8849 h 10000"/>
                  <a:gd name="connsiteX193" fmla="*/ 3597 w 10079"/>
                  <a:gd name="connsiteY193" fmla="*/ 8849 h 10000"/>
                  <a:gd name="connsiteX194" fmla="*/ 3493 w 10079"/>
                  <a:gd name="connsiteY194" fmla="*/ 8921 h 10000"/>
                  <a:gd name="connsiteX195" fmla="*/ 3481 w 10079"/>
                  <a:gd name="connsiteY195" fmla="*/ 8921 h 10000"/>
                  <a:gd name="connsiteX196" fmla="*/ 3397 w 10079"/>
                  <a:gd name="connsiteY196" fmla="*/ 8921 h 10000"/>
                  <a:gd name="connsiteX197" fmla="*/ 3335 w 10079"/>
                  <a:gd name="connsiteY197" fmla="*/ 8993 h 10000"/>
                  <a:gd name="connsiteX198" fmla="*/ 3079 w 10079"/>
                  <a:gd name="connsiteY198" fmla="*/ 9065 h 10000"/>
                  <a:gd name="connsiteX199" fmla="*/ 3049 w 10079"/>
                  <a:gd name="connsiteY199" fmla="*/ 9065 h 10000"/>
                  <a:gd name="connsiteX200" fmla="*/ 3039 w 10079"/>
                  <a:gd name="connsiteY200" fmla="*/ 9065 h 10000"/>
                  <a:gd name="connsiteX201" fmla="*/ 2998 w 10079"/>
                  <a:gd name="connsiteY201" fmla="*/ 9065 h 10000"/>
                  <a:gd name="connsiteX202" fmla="*/ 2966 w 10079"/>
                  <a:gd name="connsiteY202" fmla="*/ 9137 h 10000"/>
                  <a:gd name="connsiteX203" fmla="*/ 2796 w 10079"/>
                  <a:gd name="connsiteY203" fmla="*/ 9209 h 10000"/>
                  <a:gd name="connsiteX204" fmla="*/ 2786 w 10079"/>
                  <a:gd name="connsiteY204" fmla="*/ 9209 h 10000"/>
                  <a:gd name="connsiteX205" fmla="*/ 2662 w 10079"/>
                  <a:gd name="connsiteY205" fmla="*/ 9209 h 10000"/>
                  <a:gd name="connsiteX206" fmla="*/ 2506 w 10079"/>
                  <a:gd name="connsiteY206" fmla="*/ 9281 h 10000"/>
                  <a:gd name="connsiteX207" fmla="*/ 2253 w 10079"/>
                  <a:gd name="connsiteY207" fmla="*/ 9353 h 10000"/>
                  <a:gd name="connsiteX208" fmla="*/ 2137 w 10079"/>
                  <a:gd name="connsiteY208" fmla="*/ 9424 h 10000"/>
                  <a:gd name="connsiteX209" fmla="*/ 2127 w 10079"/>
                  <a:gd name="connsiteY209" fmla="*/ 9424 h 10000"/>
                  <a:gd name="connsiteX210" fmla="*/ 2040 w 10079"/>
                  <a:gd name="connsiteY210" fmla="*/ 9424 h 10000"/>
                  <a:gd name="connsiteX211" fmla="*/ 1987 w 10079"/>
                  <a:gd name="connsiteY211" fmla="*/ 9424 h 10000"/>
                  <a:gd name="connsiteX212" fmla="*/ 1956 w 10079"/>
                  <a:gd name="connsiteY212" fmla="*/ 9497 h 10000"/>
                  <a:gd name="connsiteX213" fmla="*/ 1936 w 10079"/>
                  <a:gd name="connsiteY213" fmla="*/ 9497 h 10000"/>
                  <a:gd name="connsiteX214" fmla="*/ 1905 w 10079"/>
                  <a:gd name="connsiteY214" fmla="*/ 9497 h 10000"/>
                  <a:gd name="connsiteX215" fmla="*/ 1895 w 10079"/>
                  <a:gd name="connsiteY215" fmla="*/ 9497 h 10000"/>
                  <a:gd name="connsiteX216" fmla="*/ 1863 w 10079"/>
                  <a:gd name="connsiteY216" fmla="*/ 9497 h 10000"/>
                  <a:gd name="connsiteX217" fmla="*/ 1852 w 10079"/>
                  <a:gd name="connsiteY217" fmla="*/ 9497 h 10000"/>
                  <a:gd name="connsiteX218" fmla="*/ 1841 w 10079"/>
                  <a:gd name="connsiteY218" fmla="*/ 9497 h 10000"/>
                  <a:gd name="connsiteX219" fmla="*/ 1810 w 10079"/>
                  <a:gd name="connsiteY219" fmla="*/ 9497 h 10000"/>
                  <a:gd name="connsiteX220" fmla="*/ 1800 w 10079"/>
                  <a:gd name="connsiteY220" fmla="*/ 9497 h 10000"/>
                  <a:gd name="connsiteX221" fmla="*/ 1766 w 10079"/>
                  <a:gd name="connsiteY221" fmla="*/ 9568 h 10000"/>
                  <a:gd name="connsiteX222" fmla="*/ 1756 w 10079"/>
                  <a:gd name="connsiteY222" fmla="*/ 9568 h 10000"/>
                  <a:gd name="connsiteX223" fmla="*/ 1756 w 10079"/>
                  <a:gd name="connsiteY223" fmla="*/ 9568 h 10000"/>
                  <a:gd name="connsiteX224" fmla="*/ 1716 w 10079"/>
                  <a:gd name="connsiteY224" fmla="*/ 9568 h 10000"/>
                  <a:gd name="connsiteX225" fmla="*/ 1704 w 10079"/>
                  <a:gd name="connsiteY225" fmla="*/ 9568 h 10000"/>
                  <a:gd name="connsiteX226" fmla="*/ 1673 w 10079"/>
                  <a:gd name="connsiteY226" fmla="*/ 9568 h 10000"/>
                  <a:gd name="connsiteX227" fmla="*/ 1631 w 10079"/>
                  <a:gd name="connsiteY227" fmla="*/ 9568 h 10000"/>
                  <a:gd name="connsiteX228" fmla="*/ 1600 w 10079"/>
                  <a:gd name="connsiteY228" fmla="*/ 9568 h 10000"/>
                  <a:gd name="connsiteX229" fmla="*/ 1550 w 10079"/>
                  <a:gd name="connsiteY229" fmla="*/ 9641 h 10000"/>
                  <a:gd name="connsiteX230" fmla="*/ 1444 w 10079"/>
                  <a:gd name="connsiteY230" fmla="*/ 9641 h 10000"/>
                  <a:gd name="connsiteX231" fmla="*/ 1424 w 10079"/>
                  <a:gd name="connsiteY231" fmla="*/ 9641 h 10000"/>
                  <a:gd name="connsiteX232" fmla="*/ 1360 w 10079"/>
                  <a:gd name="connsiteY232" fmla="*/ 9641 h 10000"/>
                  <a:gd name="connsiteX233" fmla="*/ 1287 w 10079"/>
                  <a:gd name="connsiteY233" fmla="*/ 9641 h 10000"/>
                  <a:gd name="connsiteX234" fmla="*/ 1161 w 10079"/>
                  <a:gd name="connsiteY234" fmla="*/ 9641 h 10000"/>
                  <a:gd name="connsiteX235" fmla="*/ 1087 w 10079"/>
                  <a:gd name="connsiteY235" fmla="*/ 9641 h 10000"/>
                  <a:gd name="connsiteX236" fmla="*/ 1054 w 10079"/>
                  <a:gd name="connsiteY236" fmla="*/ 9641 h 10000"/>
                  <a:gd name="connsiteX237" fmla="*/ 1008 w 10079"/>
                  <a:gd name="connsiteY237" fmla="*/ 9641 h 10000"/>
                  <a:gd name="connsiteX238" fmla="*/ 935 w 10079"/>
                  <a:gd name="connsiteY238" fmla="*/ 9712 h 10000"/>
                  <a:gd name="connsiteX239" fmla="*/ 792 w 10079"/>
                  <a:gd name="connsiteY239" fmla="*/ 9712 h 10000"/>
                  <a:gd name="connsiteX240" fmla="*/ 770 w 10079"/>
                  <a:gd name="connsiteY240" fmla="*/ 9784 h 10000"/>
                  <a:gd name="connsiteX241" fmla="*/ 673 w 10079"/>
                  <a:gd name="connsiteY241" fmla="*/ 9784 h 10000"/>
                  <a:gd name="connsiteX242" fmla="*/ 499 w 10079"/>
                  <a:gd name="connsiteY242" fmla="*/ 9856 h 10000"/>
                  <a:gd name="connsiteX243" fmla="*/ 381 w 10079"/>
                  <a:gd name="connsiteY243" fmla="*/ 9856 h 10000"/>
                  <a:gd name="connsiteX244" fmla="*/ 268 w 10079"/>
                  <a:gd name="connsiteY244" fmla="*/ 9928 h 10000"/>
                  <a:gd name="connsiteX245" fmla="*/ 89 w 10079"/>
                  <a:gd name="connsiteY245" fmla="*/ 10000 h 10000"/>
                  <a:gd name="connsiteX246" fmla="*/ 0 w 10079"/>
                  <a:gd name="connsiteY246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9987 w 10079"/>
                  <a:gd name="connsiteY14" fmla="*/ 1223 h 10000"/>
                  <a:gd name="connsiteX15" fmla="*/ 9965 w 10079"/>
                  <a:gd name="connsiteY15" fmla="*/ 1367 h 10000"/>
                  <a:gd name="connsiteX16" fmla="*/ 9901 w 10079"/>
                  <a:gd name="connsiteY16" fmla="*/ 1726 h 10000"/>
                  <a:gd name="connsiteX17" fmla="*/ 9889 w 10079"/>
                  <a:gd name="connsiteY17" fmla="*/ 1799 h 10000"/>
                  <a:gd name="connsiteX18" fmla="*/ 9889 w 10079"/>
                  <a:gd name="connsiteY18" fmla="*/ 1799 h 10000"/>
                  <a:gd name="connsiteX19" fmla="*/ 9889 w 10079"/>
                  <a:gd name="connsiteY19" fmla="*/ 1870 h 10000"/>
                  <a:gd name="connsiteX20" fmla="*/ 9889 w 10079"/>
                  <a:gd name="connsiteY20" fmla="*/ 2014 h 10000"/>
                  <a:gd name="connsiteX21" fmla="*/ 9889 w 10079"/>
                  <a:gd name="connsiteY21" fmla="*/ 2086 h 10000"/>
                  <a:gd name="connsiteX22" fmla="*/ 9889 w 10079"/>
                  <a:gd name="connsiteY22" fmla="*/ 2158 h 10000"/>
                  <a:gd name="connsiteX23" fmla="*/ 9889 w 10079"/>
                  <a:gd name="connsiteY23" fmla="*/ 2230 h 10000"/>
                  <a:gd name="connsiteX24" fmla="*/ 9889 w 10079"/>
                  <a:gd name="connsiteY24" fmla="*/ 2374 h 10000"/>
                  <a:gd name="connsiteX25" fmla="*/ 9889 w 10079"/>
                  <a:gd name="connsiteY25" fmla="*/ 2374 h 10000"/>
                  <a:gd name="connsiteX26" fmla="*/ 9889 w 10079"/>
                  <a:gd name="connsiteY26" fmla="*/ 2445 h 10000"/>
                  <a:gd name="connsiteX27" fmla="*/ 9879 w 10079"/>
                  <a:gd name="connsiteY27" fmla="*/ 2518 h 10000"/>
                  <a:gd name="connsiteX28" fmla="*/ 9879 w 10079"/>
                  <a:gd name="connsiteY28" fmla="*/ 2518 h 10000"/>
                  <a:gd name="connsiteX29" fmla="*/ 9869 w 10079"/>
                  <a:gd name="connsiteY29" fmla="*/ 2590 h 10000"/>
                  <a:gd name="connsiteX30" fmla="*/ 9860 w 10079"/>
                  <a:gd name="connsiteY30" fmla="*/ 2734 h 10000"/>
                  <a:gd name="connsiteX31" fmla="*/ 9850 w 10079"/>
                  <a:gd name="connsiteY31" fmla="*/ 2805 h 10000"/>
                  <a:gd name="connsiteX32" fmla="*/ 9838 w 10079"/>
                  <a:gd name="connsiteY32" fmla="*/ 2805 h 10000"/>
                  <a:gd name="connsiteX33" fmla="*/ 9827 w 10079"/>
                  <a:gd name="connsiteY33" fmla="*/ 2878 h 10000"/>
                  <a:gd name="connsiteX34" fmla="*/ 9817 w 10079"/>
                  <a:gd name="connsiteY34" fmla="*/ 2878 h 10000"/>
                  <a:gd name="connsiteX35" fmla="*/ 9787 w 10079"/>
                  <a:gd name="connsiteY35" fmla="*/ 2949 h 10000"/>
                  <a:gd name="connsiteX36" fmla="*/ 9764 w 10079"/>
                  <a:gd name="connsiteY36" fmla="*/ 3022 h 10000"/>
                  <a:gd name="connsiteX37" fmla="*/ 9743 w 10079"/>
                  <a:gd name="connsiteY37" fmla="*/ 3093 h 10000"/>
                  <a:gd name="connsiteX38" fmla="*/ 9743 w 10079"/>
                  <a:gd name="connsiteY38" fmla="*/ 3166 h 10000"/>
                  <a:gd name="connsiteX39" fmla="*/ 9743 w 10079"/>
                  <a:gd name="connsiteY39" fmla="*/ 3166 h 10000"/>
                  <a:gd name="connsiteX40" fmla="*/ 9734 w 10079"/>
                  <a:gd name="connsiteY40" fmla="*/ 3237 h 10000"/>
                  <a:gd name="connsiteX41" fmla="*/ 9734 w 10079"/>
                  <a:gd name="connsiteY41" fmla="*/ 3309 h 10000"/>
                  <a:gd name="connsiteX42" fmla="*/ 9724 w 10079"/>
                  <a:gd name="connsiteY42" fmla="*/ 3309 h 10000"/>
                  <a:gd name="connsiteX43" fmla="*/ 9724 w 10079"/>
                  <a:gd name="connsiteY43" fmla="*/ 3381 h 10000"/>
                  <a:gd name="connsiteX44" fmla="*/ 9724 w 10079"/>
                  <a:gd name="connsiteY44" fmla="*/ 3454 h 10000"/>
                  <a:gd name="connsiteX45" fmla="*/ 9724 w 10079"/>
                  <a:gd name="connsiteY45" fmla="*/ 3454 h 10000"/>
                  <a:gd name="connsiteX46" fmla="*/ 9703 w 10079"/>
                  <a:gd name="connsiteY46" fmla="*/ 3669 h 10000"/>
                  <a:gd name="connsiteX47" fmla="*/ 9703 w 10079"/>
                  <a:gd name="connsiteY47" fmla="*/ 3812 h 10000"/>
                  <a:gd name="connsiteX48" fmla="*/ 9692 w 10079"/>
                  <a:gd name="connsiteY48" fmla="*/ 3956 h 10000"/>
                  <a:gd name="connsiteX49" fmla="*/ 9682 w 10079"/>
                  <a:gd name="connsiteY49" fmla="*/ 4100 h 10000"/>
                  <a:gd name="connsiteX50" fmla="*/ 9682 w 10079"/>
                  <a:gd name="connsiteY50" fmla="*/ 4100 h 10000"/>
                  <a:gd name="connsiteX51" fmla="*/ 9682 w 10079"/>
                  <a:gd name="connsiteY51" fmla="*/ 4100 h 10000"/>
                  <a:gd name="connsiteX52" fmla="*/ 9673 w 10079"/>
                  <a:gd name="connsiteY52" fmla="*/ 4244 h 10000"/>
                  <a:gd name="connsiteX53" fmla="*/ 9651 w 10079"/>
                  <a:gd name="connsiteY53" fmla="*/ 4388 h 10000"/>
                  <a:gd name="connsiteX54" fmla="*/ 9629 w 10079"/>
                  <a:gd name="connsiteY54" fmla="*/ 4532 h 10000"/>
                  <a:gd name="connsiteX55" fmla="*/ 9629 w 10079"/>
                  <a:gd name="connsiteY55" fmla="*/ 4605 h 10000"/>
                  <a:gd name="connsiteX56" fmla="*/ 9629 w 10079"/>
                  <a:gd name="connsiteY56" fmla="*/ 4605 h 10000"/>
                  <a:gd name="connsiteX57" fmla="*/ 9619 w 10079"/>
                  <a:gd name="connsiteY57" fmla="*/ 4675 h 10000"/>
                  <a:gd name="connsiteX58" fmla="*/ 9619 w 10079"/>
                  <a:gd name="connsiteY58" fmla="*/ 4675 h 10000"/>
                  <a:gd name="connsiteX59" fmla="*/ 9619 w 10079"/>
                  <a:gd name="connsiteY59" fmla="*/ 4749 h 10000"/>
                  <a:gd name="connsiteX60" fmla="*/ 9599 w 10079"/>
                  <a:gd name="connsiteY60" fmla="*/ 4963 h 10000"/>
                  <a:gd name="connsiteX61" fmla="*/ 9579 w 10079"/>
                  <a:gd name="connsiteY61" fmla="*/ 5252 h 10000"/>
                  <a:gd name="connsiteX62" fmla="*/ 9579 w 10079"/>
                  <a:gd name="connsiteY62" fmla="*/ 5324 h 10000"/>
                  <a:gd name="connsiteX63" fmla="*/ 9579 w 10079"/>
                  <a:gd name="connsiteY63" fmla="*/ 5324 h 10000"/>
                  <a:gd name="connsiteX64" fmla="*/ 9589 w 10079"/>
                  <a:gd name="connsiteY64" fmla="*/ 5468 h 10000"/>
                  <a:gd name="connsiteX65" fmla="*/ 9589 w 10079"/>
                  <a:gd name="connsiteY65" fmla="*/ 5612 h 10000"/>
                  <a:gd name="connsiteX66" fmla="*/ 9589 w 10079"/>
                  <a:gd name="connsiteY66" fmla="*/ 5756 h 10000"/>
                  <a:gd name="connsiteX67" fmla="*/ 9579 w 10079"/>
                  <a:gd name="connsiteY67" fmla="*/ 6115 h 10000"/>
                  <a:gd name="connsiteX68" fmla="*/ 9566 w 10079"/>
                  <a:gd name="connsiteY68" fmla="*/ 6187 h 10000"/>
                  <a:gd name="connsiteX69" fmla="*/ 9566 w 10079"/>
                  <a:gd name="connsiteY69" fmla="*/ 6259 h 10000"/>
                  <a:gd name="connsiteX70" fmla="*/ 9566 w 10079"/>
                  <a:gd name="connsiteY70" fmla="*/ 6259 h 10000"/>
                  <a:gd name="connsiteX71" fmla="*/ 9566 w 10079"/>
                  <a:gd name="connsiteY71" fmla="*/ 6259 h 10000"/>
                  <a:gd name="connsiteX72" fmla="*/ 9555 w 10079"/>
                  <a:gd name="connsiteY72" fmla="*/ 6259 h 10000"/>
                  <a:gd name="connsiteX73" fmla="*/ 9555 w 10079"/>
                  <a:gd name="connsiteY73" fmla="*/ 6259 h 10000"/>
                  <a:gd name="connsiteX74" fmla="*/ 9541 w 10079"/>
                  <a:gd name="connsiteY74" fmla="*/ 6259 h 10000"/>
                  <a:gd name="connsiteX75" fmla="*/ 9499 w 10079"/>
                  <a:gd name="connsiteY75" fmla="*/ 6331 h 10000"/>
                  <a:gd name="connsiteX76" fmla="*/ 9467 w 10079"/>
                  <a:gd name="connsiteY76" fmla="*/ 6331 h 10000"/>
                  <a:gd name="connsiteX77" fmla="*/ 9457 w 10079"/>
                  <a:gd name="connsiteY77" fmla="*/ 6331 h 10000"/>
                  <a:gd name="connsiteX78" fmla="*/ 9405 w 10079"/>
                  <a:gd name="connsiteY78" fmla="*/ 6331 h 10000"/>
                  <a:gd name="connsiteX79" fmla="*/ 9353 w 10079"/>
                  <a:gd name="connsiteY79" fmla="*/ 6331 h 10000"/>
                  <a:gd name="connsiteX80" fmla="*/ 9343 w 10079"/>
                  <a:gd name="connsiteY80" fmla="*/ 6331 h 10000"/>
                  <a:gd name="connsiteX81" fmla="*/ 9343 w 10079"/>
                  <a:gd name="connsiteY81" fmla="*/ 6331 h 10000"/>
                  <a:gd name="connsiteX82" fmla="*/ 9291 w 10079"/>
                  <a:gd name="connsiteY82" fmla="*/ 6403 h 10000"/>
                  <a:gd name="connsiteX83" fmla="*/ 9216 w 10079"/>
                  <a:gd name="connsiteY83" fmla="*/ 6403 h 10000"/>
                  <a:gd name="connsiteX84" fmla="*/ 9216 w 10079"/>
                  <a:gd name="connsiteY84" fmla="*/ 6403 h 10000"/>
                  <a:gd name="connsiteX85" fmla="*/ 9216 w 10079"/>
                  <a:gd name="connsiteY85" fmla="*/ 6403 h 10000"/>
                  <a:gd name="connsiteX86" fmla="*/ 9142 w 10079"/>
                  <a:gd name="connsiteY86" fmla="*/ 6475 h 10000"/>
                  <a:gd name="connsiteX87" fmla="*/ 9122 w 10079"/>
                  <a:gd name="connsiteY87" fmla="*/ 6475 h 10000"/>
                  <a:gd name="connsiteX88" fmla="*/ 9112 w 10079"/>
                  <a:gd name="connsiteY88" fmla="*/ 6475 h 10000"/>
                  <a:gd name="connsiteX89" fmla="*/ 9069 w 10079"/>
                  <a:gd name="connsiteY89" fmla="*/ 6475 h 10000"/>
                  <a:gd name="connsiteX90" fmla="*/ 9007 w 10079"/>
                  <a:gd name="connsiteY90" fmla="*/ 6475 h 10000"/>
                  <a:gd name="connsiteX91" fmla="*/ 8997 w 10079"/>
                  <a:gd name="connsiteY91" fmla="*/ 6475 h 10000"/>
                  <a:gd name="connsiteX92" fmla="*/ 8997 w 10079"/>
                  <a:gd name="connsiteY92" fmla="*/ 6475 h 10000"/>
                  <a:gd name="connsiteX93" fmla="*/ 8987 w 10079"/>
                  <a:gd name="connsiteY93" fmla="*/ 6475 h 10000"/>
                  <a:gd name="connsiteX94" fmla="*/ 8978 w 10079"/>
                  <a:gd name="connsiteY94" fmla="*/ 6546 h 10000"/>
                  <a:gd name="connsiteX95" fmla="*/ 8955 w 10079"/>
                  <a:gd name="connsiteY95" fmla="*/ 6546 h 10000"/>
                  <a:gd name="connsiteX96" fmla="*/ 8955 w 10079"/>
                  <a:gd name="connsiteY96" fmla="*/ 6546 h 10000"/>
                  <a:gd name="connsiteX97" fmla="*/ 8945 w 10079"/>
                  <a:gd name="connsiteY97" fmla="*/ 6546 h 10000"/>
                  <a:gd name="connsiteX98" fmla="*/ 8934 w 10079"/>
                  <a:gd name="connsiteY98" fmla="*/ 6546 h 10000"/>
                  <a:gd name="connsiteX99" fmla="*/ 8914 w 10079"/>
                  <a:gd name="connsiteY99" fmla="*/ 6546 h 10000"/>
                  <a:gd name="connsiteX100" fmla="*/ 8892 w 10079"/>
                  <a:gd name="connsiteY100" fmla="*/ 6546 h 10000"/>
                  <a:gd name="connsiteX101" fmla="*/ 8882 w 10079"/>
                  <a:gd name="connsiteY101" fmla="*/ 6546 h 10000"/>
                  <a:gd name="connsiteX102" fmla="*/ 8852 w 10079"/>
                  <a:gd name="connsiteY102" fmla="*/ 6546 h 10000"/>
                  <a:gd name="connsiteX103" fmla="*/ 8840 w 10079"/>
                  <a:gd name="connsiteY103" fmla="*/ 6546 h 10000"/>
                  <a:gd name="connsiteX104" fmla="*/ 8809 w 10079"/>
                  <a:gd name="connsiteY104" fmla="*/ 6546 h 10000"/>
                  <a:gd name="connsiteX105" fmla="*/ 8797 w 10079"/>
                  <a:gd name="connsiteY105" fmla="*/ 6619 h 10000"/>
                  <a:gd name="connsiteX106" fmla="*/ 8788 w 10079"/>
                  <a:gd name="connsiteY106" fmla="*/ 6619 h 10000"/>
                  <a:gd name="connsiteX107" fmla="*/ 8663 w 10079"/>
                  <a:gd name="connsiteY107" fmla="*/ 6619 h 10000"/>
                  <a:gd name="connsiteX108" fmla="*/ 8620 w 10079"/>
                  <a:gd name="connsiteY108" fmla="*/ 6691 h 10000"/>
                  <a:gd name="connsiteX109" fmla="*/ 8546 w 10079"/>
                  <a:gd name="connsiteY109" fmla="*/ 6691 h 10000"/>
                  <a:gd name="connsiteX110" fmla="*/ 8460 w 10079"/>
                  <a:gd name="connsiteY110" fmla="*/ 6691 h 10000"/>
                  <a:gd name="connsiteX111" fmla="*/ 8460 w 10079"/>
                  <a:gd name="connsiteY111" fmla="*/ 6907 h 10000"/>
                  <a:gd name="connsiteX112" fmla="*/ 8364 w 10079"/>
                  <a:gd name="connsiteY112" fmla="*/ 6907 h 10000"/>
                  <a:gd name="connsiteX113" fmla="*/ 8364 w 10079"/>
                  <a:gd name="connsiteY113" fmla="*/ 6907 h 10000"/>
                  <a:gd name="connsiteX114" fmla="*/ 8218 w 10079"/>
                  <a:gd name="connsiteY114" fmla="*/ 6979 h 10000"/>
                  <a:gd name="connsiteX115" fmla="*/ 8175 w 10079"/>
                  <a:gd name="connsiteY115" fmla="*/ 6979 h 10000"/>
                  <a:gd name="connsiteX116" fmla="*/ 8072 w 10079"/>
                  <a:gd name="connsiteY116" fmla="*/ 7050 h 10000"/>
                  <a:gd name="connsiteX117" fmla="*/ 7956 w 10079"/>
                  <a:gd name="connsiteY117" fmla="*/ 7050 h 10000"/>
                  <a:gd name="connsiteX118" fmla="*/ 7893 w 10079"/>
                  <a:gd name="connsiteY118" fmla="*/ 7123 h 10000"/>
                  <a:gd name="connsiteX119" fmla="*/ 7821 w 10079"/>
                  <a:gd name="connsiteY119" fmla="*/ 7194 h 10000"/>
                  <a:gd name="connsiteX120" fmla="*/ 7811 w 10079"/>
                  <a:gd name="connsiteY120" fmla="*/ 7194 h 10000"/>
                  <a:gd name="connsiteX121" fmla="*/ 7738 w 10079"/>
                  <a:gd name="connsiteY121" fmla="*/ 7194 h 10000"/>
                  <a:gd name="connsiteX122" fmla="*/ 7537 w 10079"/>
                  <a:gd name="connsiteY122" fmla="*/ 7267 h 10000"/>
                  <a:gd name="connsiteX123" fmla="*/ 7388 w 10079"/>
                  <a:gd name="connsiteY123" fmla="*/ 7411 h 10000"/>
                  <a:gd name="connsiteX124" fmla="*/ 7293 w 10079"/>
                  <a:gd name="connsiteY124" fmla="*/ 7411 h 10000"/>
                  <a:gd name="connsiteX125" fmla="*/ 7273 w 10079"/>
                  <a:gd name="connsiteY125" fmla="*/ 7411 h 10000"/>
                  <a:gd name="connsiteX126" fmla="*/ 7252 w 10079"/>
                  <a:gd name="connsiteY126" fmla="*/ 7482 h 10000"/>
                  <a:gd name="connsiteX127" fmla="*/ 7242 w 10079"/>
                  <a:gd name="connsiteY127" fmla="*/ 7482 h 10000"/>
                  <a:gd name="connsiteX128" fmla="*/ 7211 w 10079"/>
                  <a:gd name="connsiteY128" fmla="*/ 7482 h 10000"/>
                  <a:gd name="connsiteX129" fmla="*/ 7200 w 10079"/>
                  <a:gd name="connsiteY129" fmla="*/ 7482 h 10000"/>
                  <a:gd name="connsiteX130" fmla="*/ 7000 w 10079"/>
                  <a:gd name="connsiteY130" fmla="*/ 7554 h 10000"/>
                  <a:gd name="connsiteX131" fmla="*/ 7000 w 10079"/>
                  <a:gd name="connsiteY131" fmla="*/ 7554 h 10000"/>
                  <a:gd name="connsiteX132" fmla="*/ 6863 w 10079"/>
                  <a:gd name="connsiteY132" fmla="*/ 7554 h 10000"/>
                  <a:gd name="connsiteX133" fmla="*/ 6853 w 10079"/>
                  <a:gd name="connsiteY133" fmla="*/ 7554 h 10000"/>
                  <a:gd name="connsiteX134" fmla="*/ 6822 w 10079"/>
                  <a:gd name="connsiteY134" fmla="*/ 7627 h 10000"/>
                  <a:gd name="connsiteX135" fmla="*/ 6790 w 10079"/>
                  <a:gd name="connsiteY135" fmla="*/ 7627 h 10000"/>
                  <a:gd name="connsiteX136" fmla="*/ 6759 w 10079"/>
                  <a:gd name="connsiteY136" fmla="*/ 7627 h 10000"/>
                  <a:gd name="connsiteX137" fmla="*/ 6749 w 10079"/>
                  <a:gd name="connsiteY137" fmla="*/ 7627 h 10000"/>
                  <a:gd name="connsiteX138" fmla="*/ 6636 w 10079"/>
                  <a:gd name="connsiteY138" fmla="*/ 7698 h 10000"/>
                  <a:gd name="connsiteX139" fmla="*/ 6560 w 10079"/>
                  <a:gd name="connsiteY139" fmla="*/ 7698 h 10000"/>
                  <a:gd name="connsiteX140" fmla="*/ 6528 w 10079"/>
                  <a:gd name="connsiteY140" fmla="*/ 7698 h 10000"/>
                  <a:gd name="connsiteX141" fmla="*/ 6467 w 10079"/>
                  <a:gd name="connsiteY141" fmla="*/ 7771 h 10000"/>
                  <a:gd name="connsiteX142" fmla="*/ 6435 w 10079"/>
                  <a:gd name="connsiteY142" fmla="*/ 7771 h 10000"/>
                  <a:gd name="connsiteX143" fmla="*/ 6338 w 10079"/>
                  <a:gd name="connsiteY143" fmla="*/ 7771 h 10000"/>
                  <a:gd name="connsiteX144" fmla="*/ 6295 w 10079"/>
                  <a:gd name="connsiteY144" fmla="*/ 7842 h 10000"/>
                  <a:gd name="connsiteX145" fmla="*/ 6243 w 10079"/>
                  <a:gd name="connsiteY145" fmla="*/ 7842 h 10000"/>
                  <a:gd name="connsiteX146" fmla="*/ 6191 w 10079"/>
                  <a:gd name="connsiteY146" fmla="*/ 7842 h 10000"/>
                  <a:gd name="connsiteX147" fmla="*/ 6159 w 10079"/>
                  <a:gd name="connsiteY147" fmla="*/ 7842 h 10000"/>
                  <a:gd name="connsiteX148" fmla="*/ 6055 w 10079"/>
                  <a:gd name="connsiteY148" fmla="*/ 7914 h 10000"/>
                  <a:gd name="connsiteX149" fmla="*/ 5992 w 10079"/>
                  <a:gd name="connsiteY149" fmla="*/ 7914 h 10000"/>
                  <a:gd name="connsiteX150" fmla="*/ 5843 w 10079"/>
                  <a:gd name="connsiteY150" fmla="*/ 7986 h 10000"/>
                  <a:gd name="connsiteX151" fmla="*/ 5834 w 10079"/>
                  <a:gd name="connsiteY151" fmla="*/ 7986 h 10000"/>
                  <a:gd name="connsiteX152" fmla="*/ 5802 w 10079"/>
                  <a:gd name="connsiteY152" fmla="*/ 7986 h 10000"/>
                  <a:gd name="connsiteX153" fmla="*/ 5647 w 10079"/>
                  <a:gd name="connsiteY153" fmla="*/ 8058 h 10000"/>
                  <a:gd name="connsiteX154" fmla="*/ 5564 w 10079"/>
                  <a:gd name="connsiteY154" fmla="*/ 8130 h 10000"/>
                  <a:gd name="connsiteX155" fmla="*/ 5522 w 10079"/>
                  <a:gd name="connsiteY155" fmla="*/ 8130 h 10000"/>
                  <a:gd name="connsiteX156" fmla="*/ 5476 w 10079"/>
                  <a:gd name="connsiteY156" fmla="*/ 8130 h 10000"/>
                  <a:gd name="connsiteX157" fmla="*/ 5447 w 10079"/>
                  <a:gd name="connsiteY157" fmla="*/ 8202 h 10000"/>
                  <a:gd name="connsiteX158" fmla="*/ 5333 w 10079"/>
                  <a:gd name="connsiteY158" fmla="*/ 8202 h 10000"/>
                  <a:gd name="connsiteX159" fmla="*/ 5312 w 10079"/>
                  <a:gd name="connsiteY159" fmla="*/ 8202 h 10000"/>
                  <a:gd name="connsiteX160" fmla="*/ 5285 w 10079"/>
                  <a:gd name="connsiteY160" fmla="*/ 8202 h 10000"/>
                  <a:gd name="connsiteX161" fmla="*/ 5275 w 10079"/>
                  <a:gd name="connsiteY161" fmla="*/ 8202 h 10000"/>
                  <a:gd name="connsiteX162" fmla="*/ 5236 w 10079"/>
                  <a:gd name="connsiteY162" fmla="*/ 8274 h 10000"/>
                  <a:gd name="connsiteX163" fmla="*/ 5183 w 10079"/>
                  <a:gd name="connsiteY163" fmla="*/ 8274 h 10000"/>
                  <a:gd name="connsiteX164" fmla="*/ 5024 w 10079"/>
                  <a:gd name="connsiteY164" fmla="*/ 8346 h 10000"/>
                  <a:gd name="connsiteX165" fmla="*/ 5014 w 10079"/>
                  <a:gd name="connsiteY165" fmla="*/ 8346 h 10000"/>
                  <a:gd name="connsiteX166" fmla="*/ 5014 w 10079"/>
                  <a:gd name="connsiteY166" fmla="*/ 8346 h 10000"/>
                  <a:gd name="connsiteX167" fmla="*/ 5003 w 10079"/>
                  <a:gd name="connsiteY167" fmla="*/ 8346 h 10000"/>
                  <a:gd name="connsiteX168" fmla="*/ 5003 w 10079"/>
                  <a:gd name="connsiteY168" fmla="*/ 8417 h 10000"/>
                  <a:gd name="connsiteX169" fmla="*/ 4930 w 10079"/>
                  <a:gd name="connsiteY169" fmla="*/ 8417 h 10000"/>
                  <a:gd name="connsiteX170" fmla="*/ 4836 w 10079"/>
                  <a:gd name="connsiteY170" fmla="*/ 8417 h 10000"/>
                  <a:gd name="connsiteX171" fmla="*/ 4773 w 10079"/>
                  <a:gd name="connsiteY171" fmla="*/ 8490 h 10000"/>
                  <a:gd name="connsiteX172" fmla="*/ 4689 w 10079"/>
                  <a:gd name="connsiteY172" fmla="*/ 8490 h 10000"/>
                  <a:gd name="connsiteX173" fmla="*/ 4617 w 10079"/>
                  <a:gd name="connsiteY173" fmla="*/ 8490 h 10000"/>
                  <a:gd name="connsiteX174" fmla="*/ 4479 w 10079"/>
                  <a:gd name="connsiteY174" fmla="*/ 8561 h 10000"/>
                  <a:gd name="connsiteX175" fmla="*/ 4333 w 10079"/>
                  <a:gd name="connsiteY175" fmla="*/ 8634 h 10000"/>
                  <a:gd name="connsiteX176" fmla="*/ 4293 w 10079"/>
                  <a:gd name="connsiteY176" fmla="*/ 8634 h 10000"/>
                  <a:gd name="connsiteX177" fmla="*/ 4250 w 10079"/>
                  <a:gd name="connsiteY177" fmla="*/ 8634 h 10000"/>
                  <a:gd name="connsiteX178" fmla="*/ 4162 w 10079"/>
                  <a:gd name="connsiteY178" fmla="*/ 8705 h 10000"/>
                  <a:gd name="connsiteX179" fmla="*/ 4016 w 10079"/>
                  <a:gd name="connsiteY179" fmla="*/ 8705 h 10000"/>
                  <a:gd name="connsiteX180" fmla="*/ 3984 w 10079"/>
                  <a:gd name="connsiteY180" fmla="*/ 8705 h 10000"/>
                  <a:gd name="connsiteX181" fmla="*/ 3879 w 10079"/>
                  <a:gd name="connsiteY181" fmla="*/ 8778 h 10000"/>
                  <a:gd name="connsiteX182" fmla="*/ 3879 w 10079"/>
                  <a:gd name="connsiteY182" fmla="*/ 8778 h 10000"/>
                  <a:gd name="connsiteX183" fmla="*/ 3849 w 10079"/>
                  <a:gd name="connsiteY183" fmla="*/ 8778 h 10000"/>
                  <a:gd name="connsiteX184" fmla="*/ 3827 w 10079"/>
                  <a:gd name="connsiteY184" fmla="*/ 8778 h 10000"/>
                  <a:gd name="connsiteX185" fmla="*/ 3774 w 10079"/>
                  <a:gd name="connsiteY185" fmla="*/ 8778 h 10000"/>
                  <a:gd name="connsiteX186" fmla="*/ 3754 w 10079"/>
                  <a:gd name="connsiteY186" fmla="*/ 8778 h 10000"/>
                  <a:gd name="connsiteX187" fmla="*/ 3754 w 10079"/>
                  <a:gd name="connsiteY187" fmla="*/ 8849 h 10000"/>
                  <a:gd name="connsiteX188" fmla="*/ 3744 w 10079"/>
                  <a:gd name="connsiteY188" fmla="*/ 8849 h 10000"/>
                  <a:gd name="connsiteX189" fmla="*/ 3702 w 10079"/>
                  <a:gd name="connsiteY189" fmla="*/ 8849 h 10000"/>
                  <a:gd name="connsiteX190" fmla="*/ 3661 w 10079"/>
                  <a:gd name="connsiteY190" fmla="*/ 8849 h 10000"/>
                  <a:gd name="connsiteX191" fmla="*/ 3650 w 10079"/>
                  <a:gd name="connsiteY191" fmla="*/ 8849 h 10000"/>
                  <a:gd name="connsiteX192" fmla="*/ 3597 w 10079"/>
                  <a:gd name="connsiteY192" fmla="*/ 8849 h 10000"/>
                  <a:gd name="connsiteX193" fmla="*/ 3493 w 10079"/>
                  <a:gd name="connsiteY193" fmla="*/ 8921 h 10000"/>
                  <a:gd name="connsiteX194" fmla="*/ 3481 w 10079"/>
                  <a:gd name="connsiteY194" fmla="*/ 8921 h 10000"/>
                  <a:gd name="connsiteX195" fmla="*/ 3397 w 10079"/>
                  <a:gd name="connsiteY195" fmla="*/ 8921 h 10000"/>
                  <a:gd name="connsiteX196" fmla="*/ 3335 w 10079"/>
                  <a:gd name="connsiteY196" fmla="*/ 8993 h 10000"/>
                  <a:gd name="connsiteX197" fmla="*/ 3079 w 10079"/>
                  <a:gd name="connsiteY197" fmla="*/ 9065 h 10000"/>
                  <a:gd name="connsiteX198" fmla="*/ 3049 w 10079"/>
                  <a:gd name="connsiteY198" fmla="*/ 9065 h 10000"/>
                  <a:gd name="connsiteX199" fmla="*/ 3039 w 10079"/>
                  <a:gd name="connsiteY199" fmla="*/ 9065 h 10000"/>
                  <a:gd name="connsiteX200" fmla="*/ 2998 w 10079"/>
                  <a:gd name="connsiteY200" fmla="*/ 9065 h 10000"/>
                  <a:gd name="connsiteX201" fmla="*/ 2966 w 10079"/>
                  <a:gd name="connsiteY201" fmla="*/ 9137 h 10000"/>
                  <a:gd name="connsiteX202" fmla="*/ 2796 w 10079"/>
                  <a:gd name="connsiteY202" fmla="*/ 9209 h 10000"/>
                  <a:gd name="connsiteX203" fmla="*/ 2786 w 10079"/>
                  <a:gd name="connsiteY203" fmla="*/ 9209 h 10000"/>
                  <a:gd name="connsiteX204" fmla="*/ 2662 w 10079"/>
                  <a:gd name="connsiteY204" fmla="*/ 9209 h 10000"/>
                  <a:gd name="connsiteX205" fmla="*/ 2506 w 10079"/>
                  <a:gd name="connsiteY205" fmla="*/ 9281 h 10000"/>
                  <a:gd name="connsiteX206" fmla="*/ 2253 w 10079"/>
                  <a:gd name="connsiteY206" fmla="*/ 9353 h 10000"/>
                  <a:gd name="connsiteX207" fmla="*/ 2137 w 10079"/>
                  <a:gd name="connsiteY207" fmla="*/ 9424 h 10000"/>
                  <a:gd name="connsiteX208" fmla="*/ 2127 w 10079"/>
                  <a:gd name="connsiteY208" fmla="*/ 9424 h 10000"/>
                  <a:gd name="connsiteX209" fmla="*/ 2040 w 10079"/>
                  <a:gd name="connsiteY209" fmla="*/ 9424 h 10000"/>
                  <a:gd name="connsiteX210" fmla="*/ 1987 w 10079"/>
                  <a:gd name="connsiteY210" fmla="*/ 9424 h 10000"/>
                  <a:gd name="connsiteX211" fmla="*/ 1956 w 10079"/>
                  <a:gd name="connsiteY211" fmla="*/ 9497 h 10000"/>
                  <a:gd name="connsiteX212" fmla="*/ 1936 w 10079"/>
                  <a:gd name="connsiteY212" fmla="*/ 9497 h 10000"/>
                  <a:gd name="connsiteX213" fmla="*/ 1905 w 10079"/>
                  <a:gd name="connsiteY213" fmla="*/ 9497 h 10000"/>
                  <a:gd name="connsiteX214" fmla="*/ 1895 w 10079"/>
                  <a:gd name="connsiteY214" fmla="*/ 9497 h 10000"/>
                  <a:gd name="connsiteX215" fmla="*/ 1863 w 10079"/>
                  <a:gd name="connsiteY215" fmla="*/ 9497 h 10000"/>
                  <a:gd name="connsiteX216" fmla="*/ 1852 w 10079"/>
                  <a:gd name="connsiteY216" fmla="*/ 9497 h 10000"/>
                  <a:gd name="connsiteX217" fmla="*/ 1841 w 10079"/>
                  <a:gd name="connsiteY217" fmla="*/ 9497 h 10000"/>
                  <a:gd name="connsiteX218" fmla="*/ 1810 w 10079"/>
                  <a:gd name="connsiteY218" fmla="*/ 9497 h 10000"/>
                  <a:gd name="connsiteX219" fmla="*/ 1800 w 10079"/>
                  <a:gd name="connsiteY219" fmla="*/ 9497 h 10000"/>
                  <a:gd name="connsiteX220" fmla="*/ 1766 w 10079"/>
                  <a:gd name="connsiteY220" fmla="*/ 9568 h 10000"/>
                  <a:gd name="connsiteX221" fmla="*/ 1756 w 10079"/>
                  <a:gd name="connsiteY221" fmla="*/ 9568 h 10000"/>
                  <a:gd name="connsiteX222" fmla="*/ 1756 w 10079"/>
                  <a:gd name="connsiteY222" fmla="*/ 9568 h 10000"/>
                  <a:gd name="connsiteX223" fmla="*/ 1716 w 10079"/>
                  <a:gd name="connsiteY223" fmla="*/ 9568 h 10000"/>
                  <a:gd name="connsiteX224" fmla="*/ 1704 w 10079"/>
                  <a:gd name="connsiteY224" fmla="*/ 9568 h 10000"/>
                  <a:gd name="connsiteX225" fmla="*/ 1673 w 10079"/>
                  <a:gd name="connsiteY225" fmla="*/ 9568 h 10000"/>
                  <a:gd name="connsiteX226" fmla="*/ 1631 w 10079"/>
                  <a:gd name="connsiteY226" fmla="*/ 9568 h 10000"/>
                  <a:gd name="connsiteX227" fmla="*/ 1600 w 10079"/>
                  <a:gd name="connsiteY227" fmla="*/ 9568 h 10000"/>
                  <a:gd name="connsiteX228" fmla="*/ 1550 w 10079"/>
                  <a:gd name="connsiteY228" fmla="*/ 9641 h 10000"/>
                  <a:gd name="connsiteX229" fmla="*/ 1444 w 10079"/>
                  <a:gd name="connsiteY229" fmla="*/ 9641 h 10000"/>
                  <a:gd name="connsiteX230" fmla="*/ 1424 w 10079"/>
                  <a:gd name="connsiteY230" fmla="*/ 9641 h 10000"/>
                  <a:gd name="connsiteX231" fmla="*/ 1360 w 10079"/>
                  <a:gd name="connsiteY231" fmla="*/ 9641 h 10000"/>
                  <a:gd name="connsiteX232" fmla="*/ 1287 w 10079"/>
                  <a:gd name="connsiteY232" fmla="*/ 9641 h 10000"/>
                  <a:gd name="connsiteX233" fmla="*/ 1161 w 10079"/>
                  <a:gd name="connsiteY233" fmla="*/ 9641 h 10000"/>
                  <a:gd name="connsiteX234" fmla="*/ 1087 w 10079"/>
                  <a:gd name="connsiteY234" fmla="*/ 9641 h 10000"/>
                  <a:gd name="connsiteX235" fmla="*/ 1054 w 10079"/>
                  <a:gd name="connsiteY235" fmla="*/ 9641 h 10000"/>
                  <a:gd name="connsiteX236" fmla="*/ 1008 w 10079"/>
                  <a:gd name="connsiteY236" fmla="*/ 9641 h 10000"/>
                  <a:gd name="connsiteX237" fmla="*/ 935 w 10079"/>
                  <a:gd name="connsiteY237" fmla="*/ 9712 h 10000"/>
                  <a:gd name="connsiteX238" fmla="*/ 792 w 10079"/>
                  <a:gd name="connsiteY238" fmla="*/ 9712 h 10000"/>
                  <a:gd name="connsiteX239" fmla="*/ 770 w 10079"/>
                  <a:gd name="connsiteY239" fmla="*/ 9784 h 10000"/>
                  <a:gd name="connsiteX240" fmla="*/ 673 w 10079"/>
                  <a:gd name="connsiteY240" fmla="*/ 9784 h 10000"/>
                  <a:gd name="connsiteX241" fmla="*/ 499 w 10079"/>
                  <a:gd name="connsiteY241" fmla="*/ 9856 h 10000"/>
                  <a:gd name="connsiteX242" fmla="*/ 381 w 10079"/>
                  <a:gd name="connsiteY242" fmla="*/ 9856 h 10000"/>
                  <a:gd name="connsiteX243" fmla="*/ 268 w 10079"/>
                  <a:gd name="connsiteY243" fmla="*/ 9928 h 10000"/>
                  <a:gd name="connsiteX244" fmla="*/ 89 w 10079"/>
                  <a:gd name="connsiteY244" fmla="*/ 10000 h 10000"/>
                  <a:gd name="connsiteX245" fmla="*/ 0 w 10079"/>
                  <a:gd name="connsiteY245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9987 w 10079"/>
                  <a:gd name="connsiteY13" fmla="*/ 1223 h 10000"/>
                  <a:gd name="connsiteX14" fmla="*/ 9965 w 10079"/>
                  <a:gd name="connsiteY14" fmla="*/ 1367 h 10000"/>
                  <a:gd name="connsiteX15" fmla="*/ 9901 w 10079"/>
                  <a:gd name="connsiteY15" fmla="*/ 1726 h 10000"/>
                  <a:gd name="connsiteX16" fmla="*/ 9889 w 10079"/>
                  <a:gd name="connsiteY16" fmla="*/ 1799 h 10000"/>
                  <a:gd name="connsiteX17" fmla="*/ 9889 w 10079"/>
                  <a:gd name="connsiteY17" fmla="*/ 1799 h 10000"/>
                  <a:gd name="connsiteX18" fmla="*/ 9889 w 10079"/>
                  <a:gd name="connsiteY18" fmla="*/ 1870 h 10000"/>
                  <a:gd name="connsiteX19" fmla="*/ 9889 w 10079"/>
                  <a:gd name="connsiteY19" fmla="*/ 2014 h 10000"/>
                  <a:gd name="connsiteX20" fmla="*/ 9889 w 10079"/>
                  <a:gd name="connsiteY20" fmla="*/ 2086 h 10000"/>
                  <a:gd name="connsiteX21" fmla="*/ 9889 w 10079"/>
                  <a:gd name="connsiteY21" fmla="*/ 2158 h 10000"/>
                  <a:gd name="connsiteX22" fmla="*/ 9889 w 10079"/>
                  <a:gd name="connsiteY22" fmla="*/ 2230 h 10000"/>
                  <a:gd name="connsiteX23" fmla="*/ 9889 w 10079"/>
                  <a:gd name="connsiteY23" fmla="*/ 2374 h 10000"/>
                  <a:gd name="connsiteX24" fmla="*/ 9889 w 10079"/>
                  <a:gd name="connsiteY24" fmla="*/ 2374 h 10000"/>
                  <a:gd name="connsiteX25" fmla="*/ 9889 w 10079"/>
                  <a:gd name="connsiteY25" fmla="*/ 2445 h 10000"/>
                  <a:gd name="connsiteX26" fmla="*/ 9879 w 10079"/>
                  <a:gd name="connsiteY26" fmla="*/ 2518 h 10000"/>
                  <a:gd name="connsiteX27" fmla="*/ 9879 w 10079"/>
                  <a:gd name="connsiteY27" fmla="*/ 2518 h 10000"/>
                  <a:gd name="connsiteX28" fmla="*/ 9869 w 10079"/>
                  <a:gd name="connsiteY28" fmla="*/ 2590 h 10000"/>
                  <a:gd name="connsiteX29" fmla="*/ 9860 w 10079"/>
                  <a:gd name="connsiteY29" fmla="*/ 2734 h 10000"/>
                  <a:gd name="connsiteX30" fmla="*/ 9850 w 10079"/>
                  <a:gd name="connsiteY30" fmla="*/ 2805 h 10000"/>
                  <a:gd name="connsiteX31" fmla="*/ 9838 w 10079"/>
                  <a:gd name="connsiteY31" fmla="*/ 2805 h 10000"/>
                  <a:gd name="connsiteX32" fmla="*/ 9827 w 10079"/>
                  <a:gd name="connsiteY32" fmla="*/ 2878 h 10000"/>
                  <a:gd name="connsiteX33" fmla="*/ 9817 w 10079"/>
                  <a:gd name="connsiteY33" fmla="*/ 2878 h 10000"/>
                  <a:gd name="connsiteX34" fmla="*/ 9787 w 10079"/>
                  <a:gd name="connsiteY34" fmla="*/ 2949 h 10000"/>
                  <a:gd name="connsiteX35" fmla="*/ 9764 w 10079"/>
                  <a:gd name="connsiteY35" fmla="*/ 3022 h 10000"/>
                  <a:gd name="connsiteX36" fmla="*/ 9743 w 10079"/>
                  <a:gd name="connsiteY36" fmla="*/ 3093 h 10000"/>
                  <a:gd name="connsiteX37" fmla="*/ 9743 w 10079"/>
                  <a:gd name="connsiteY37" fmla="*/ 3166 h 10000"/>
                  <a:gd name="connsiteX38" fmla="*/ 9743 w 10079"/>
                  <a:gd name="connsiteY38" fmla="*/ 3166 h 10000"/>
                  <a:gd name="connsiteX39" fmla="*/ 9734 w 10079"/>
                  <a:gd name="connsiteY39" fmla="*/ 3237 h 10000"/>
                  <a:gd name="connsiteX40" fmla="*/ 9734 w 10079"/>
                  <a:gd name="connsiteY40" fmla="*/ 3309 h 10000"/>
                  <a:gd name="connsiteX41" fmla="*/ 9724 w 10079"/>
                  <a:gd name="connsiteY41" fmla="*/ 3309 h 10000"/>
                  <a:gd name="connsiteX42" fmla="*/ 9724 w 10079"/>
                  <a:gd name="connsiteY42" fmla="*/ 3381 h 10000"/>
                  <a:gd name="connsiteX43" fmla="*/ 9724 w 10079"/>
                  <a:gd name="connsiteY43" fmla="*/ 3454 h 10000"/>
                  <a:gd name="connsiteX44" fmla="*/ 9724 w 10079"/>
                  <a:gd name="connsiteY44" fmla="*/ 3454 h 10000"/>
                  <a:gd name="connsiteX45" fmla="*/ 9703 w 10079"/>
                  <a:gd name="connsiteY45" fmla="*/ 3669 h 10000"/>
                  <a:gd name="connsiteX46" fmla="*/ 9703 w 10079"/>
                  <a:gd name="connsiteY46" fmla="*/ 3812 h 10000"/>
                  <a:gd name="connsiteX47" fmla="*/ 9692 w 10079"/>
                  <a:gd name="connsiteY47" fmla="*/ 3956 h 10000"/>
                  <a:gd name="connsiteX48" fmla="*/ 9682 w 10079"/>
                  <a:gd name="connsiteY48" fmla="*/ 4100 h 10000"/>
                  <a:gd name="connsiteX49" fmla="*/ 9682 w 10079"/>
                  <a:gd name="connsiteY49" fmla="*/ 4100 h 10000"/>
                  <a:gd name="connsiteX50" fmla="*/ 9682 w 10079"/>
                  <a:gd name="connsiteY50" fmla="*/ 4100 h 10000"/>
                  <a:gd name="connsiteX51" fmla="*/ 9673 w 10079"/>
                  <a:gd name="connsiteY51" fmla="*/ 4244 h 10000"/>
                  <a:gd name="connsiteX52" fmla="*/ 9651 w 10079"/>
                  <a:gd name="connsiteY52" fmla="*/ 4388 h 10000"/>
                  <a:gd name="connsiteX53" fmla="*/ 9629 w 10079"/>
                  <a:gd name="connsiteY53" fmla="*/ 4532 h 10000"/>
                  <a:gd name="connsiteX54" fmla="*/ 9629 w 10079"/>
                  <a:gd name="connsiteY54" fmla="*/ 4605 h 10000"/>
                  <a:gd name="connsiteX55" fmla="*/ 9629 w 10079"/>
                  <a:gd name="connsiteY55" fmla="*/ 4605 h 10000"/>
                  <a:gd name="connsiteX56" fmla="*/ 9619 w 10079"/>
                  <a:gd name="connsiteY56" fmla="*/ 4675 h 10000"/>
                  <a:gd name="connsiteX57" fmla="*/ 9619 w 10079"/>
                  <a:gd name="connsiteY57" fmla="*/ 4675 h 10000"/>
                  <a:gd name="connsiteX58" fmla="*/ 9619 w 10079"/>
                  <a:gd name="connsiteY58" fmla="*/ 4749 h 10000"/>
                  <a:gd name="connsiteX59" fmla="*/ 9599 w 10079"/>
                  <a:gd name="connsiteY59" fmla="*/ 4963 h 10000"/>
                  <a:gd name="connsiteX60" fmla="*/ 9579 w 10079"/>
                  <a:gd name="connsiteY60" fmla="*/ 5252 h 10000"/>
                  <a:gd name="connsiteX61" fmla="*/ 9579 w 10079"/>
                  <a:gd name="connsiteY61" fmla="*/ 5324 h 10000"/>
                  <a:gd name="connsiteX62" fmla="*/ 9579 w 10079"/>
                  <a:gd name="connsiteY62" fmla="*/ 5324 h 10000"/>
                  <a:gd name="connsiteX63" fmla="*/ 9589 w 10079"/>
                  <a:gd name="connsiteY63" fmla="*/ 5468 h 10000"/>
                  <a:gd name="connsiteX64" fmla="*/ 9589 w 10079"/>
                  <a:gd name="connsiteY64" fmla="*/ 5612 h 10000"/>
                  <a:gd name="connsiteX65" fmla="*/ 9589 w 10079"/>
                  <a:gd name="connsiteY65" fmla="*/ 5756 h 10000"/>
                  <a:gd name="connsiteX66" fmla="*/ 9579 w 10079"/>
                  <a:gd name="connsiteY66" fmla="*/ 6115 h 10000"/>
                  <a:gd name="connsiteX67" fmla="*/ 9566 w 10079"/>
                  <a:gd name="connsiteY67" fmla="*/ 6187 h 10000"/>
                  <a:gd name="connsiteX68" fmla="*/ 9566 w 10079"/>
                  <a:gd name="connsiteY68" fmla="*/ 6259 h 10000"/>
                  <a:gd name="connsiteX69" fmla="*/ 9566 w 10079"/>
                  <a:gd name="connsiteY69" fmla="*/ 6259 h 10000"/>
                  <a:gd name="connsiteX70" fmla="*/ 9566 w 10079"/>
                  <a:gd name="connsiteY70" fmla="*/ 6259 h 10000"/>
                  <a:gd name="connsiteX71" fmla="*/ 9555 w 10079"/>
                  <a:gd name="connsiteY71" fmla="*/ 6259 h 10000"/>
                  <a:gd name="connsiteX72" fmla="*/ 9555 w 10079"/>
                  <a:gd name="connsiteY72" fmla="*/ 6259 h 10000"/>
                  <a:gd name="connsiteX73" fmla="*/ 9541 w 10079"/>
                  <a:gd name="connsiteY73" fmla="*/ 6259 h 10000"/>
                  <a:gd name="connsiteX74" fmla="*/ 9499 w 10079"/>
                  <a:gd name="connsiteY74" fmla="*/ 6331 h 10000"/>
                  <a:gd name="connsiteX75" fmla="*/ 9467 w 10079"/>
                  <a:gd name="connsiteY75" fmla="*/ 6331 h 10000"/>
                  <a:gd name="connsiteX76" fmla="*/ 9457 w 10079"/>
                  <a:gd name="connsiteY76" fmla="*/ 6331 h 10000"/>
                  <a:gd name="connsiteX77" fmla="*/ 9405 w 10079"/>
                  <a:gd name="connsiteY77" fmla="*/ 6331 h 10000"/>
                  <a:gd name="connsiteX78" fmla="*/ 9353 w 10079"/>
                  <a:gd name="connsiteY78" fmla="*/ 6331 h 10000"/>
                  <a:gd name="connsiteX79" fmla="*/ 9343 w 10079"/>
                  <a:gd name="connsiteY79" fmla="*/ 6331 h 10000"/>
                  <a:gd name="connsiteX80" fmla="*/ 9343 w 10079"/>
                  <a:gd name="connsiteY80" fmla="*/ 6331 h 10000"/>
                  <a:gd name="connsiteX81" fmla="*/ 9291 w 10079"/>
                  <a:gd name="connsiteY81" fmla="*/ 6403 h 10000"/>
                  <a:gd name="connsiteX82" fmla="*/ 9216 w 10079"/>
                  <a:gd name="connsiteY82" fmla="*/ 6403 h 10000"/>
                  <a:gd name="connsiteX83" fmla="*/ 9216 w 10079"/>
                  <a:gd name="connsiteY83" fmla="*/ 6403 h 10000"/>
                  <a:gd name="connsiteX84" fmla="*/ 9216 w 10079"/>
                  <a:gd name="connsiteY84" fmla="*/ 6403 h 10000"/>
                  <a:gd name="connsiteX85" fmla="*/ 9142 w 10079"/>
                  <a:gd name="connsiteY85" fmla="*/ 6475 h 10000"/>
                  <a:gd name="connsiteX86" fmla="*/ 9122 w 10079"/>
                  <a:gd name="connsiteY86" fmla="*/ 6475 h 10000"/>
                  <a:gd name="connsiteX87" fmla="*/ 9112 w 10079"/>
                  <a:gd name="connsiteY87" fmla="*/ 6475 h 10000"/>
                  <a:gd name="connsiteX88" fmla="*/ 9069 w 10079"/>
                  <a:gd name="connsiteY88" fmla="*/ 6475 h 10000"/>
                  <a:gd name="connsiteX89" fmla="*/ 9007 w 10079"/>
                  <a:gd name="connsiteY89" fmla="*/ 6475 h 10000"/>
                  <a:gd name="connsiteX90" fmla="*/ 8997 w 10079"/>
                  <a:gd name="connsiteY90" fmla="*/ 6475 h 10000"/>
                  <a:gd name="connsiteX91" fmla="*/ 8997 w 10079"/>
                  <a:gd name="connsiteY91" fmla="*/ 6475 h 10000"/>
                  <a:gd name="connsiteX92" fmla="*/ 8987 w 10079"/>
                  <a:gd name="connsiteY92" fmla="*/ 6475 h 10000"/>
                  <a:gd name="connsiteX93" fmla="*/ 8978 w 10079"/>
                  <a:gd name="connsiteY93" fmla="*/ 6546 h 10000"/>
                  <a:gd name="connsiteX94" fmla="*/ 8955 w 10079"/>
                  <a:gd name="connsiteY94" fmla="*/ 6546 h 10000"/>
                  <a:gd name="connsiteX95" fmla="*/ 8955 w 10079"/>
                  <a:gd name="connsiteY95" fmla="*/ 6546 h 10000"/>
                  <a:gd name="connsiteX96" fmla="*/ 8945 w 10079"/>
                  <a:gd name="connsiteY96" fmla="*/ 6546 h 10000"/>
                  <a:gd name="connsiteX97" fmla="*/ 8934 w 10079"/>
                  <a:gd name="connsiteY97" fmla="*/ 6546 h 10000"/>
                  <a:gd name="connsiteX98" fmla="*/ 8914 w 10079"/>
                  <a:gd name="connsiteY98" fmla="*/ 6546 h 10000"/>
                  <a:gd name="connsiteX99" fmla="*/ 8892 w 10079"/>
                  <a:gd name="connsiteY99" fmla="*/ 6546 h 10000"/>
                  <a:gd name="connsiteX100" fmla="*/ 8882 w 10079"/>
                  <a:gd name="connsiteY100" fmla="*/ 6546 h 10000"/>
                  <a:gd name="connsiteX101" fmla="*/ 8852 w 10079"/>
                  <a:gd name="connsiteY101" fmla="*/ 6546 h 10000"/>
                  <a:gd name="connsiteX102" fmla="*/ 8840 w 10079"/>
                  <a:gd name="connsiteY102" fmla="*/ 6546 h 10000"/>
                  <a:gd name="connsiteX103" fmla="*/ 8809 w 10079"/>
                  <a:gd name="connsiteY103" fmla="*/ 6546 h 10000"/>
                  <a:gd name="connsiteX104" fmla="*/ 8797 w 10079"/>
                  <a:gd name="connsiteY104" fmla="*/ 6619 h 10000"/>
                  <a:gd name="connsiteX105" fmla="*/ 8788 w 10079"/>
                  <a:gd name="connsiteY105" fmla="*/ 6619 h 10000"/>
                  <a:gd name="connsiteX106" fmla="*/ 8663 w 10079"/>
                  <a:gd name="connsiteY106" fmla="*/ 6619 h 10000"/>
                  <a:gd name="connsiteX107" fmla="*/ 8620 w 10079"/>
                  <a:gd name="connsiteY107" fmla="*/ 6691 h 10000"/>
                  <a:gd name="connsiteX108" fmla="*/ 8546 w 10079"/>
                  <a:gd name="connsiteY108" fmla="*/ 6691 h 10000"/>
                  <a:gd name="connsiteX109" fmla="*/ 8460 w 10079"/>
                  <a:gd name="connsiteY109" fmla="*/ 6691 h 10000"/>
                  <a:gd name="connsiteX110" fmla="*/ 8460 w 10079"/>
                  <a:gd name="connsiteY110" fmla="*/ 6907 h 10000"/>
                  <a:gd name="connsiteX111" fmla="*/ 8364 w 10079"/>
                  <a:gd name="connsiteY111" fmla="*/ 6907 h 10000"/>
                  <a:gd name="connsiteX112" fmla="*/ 8364 w 10079"/>
                  <a:gd name="connsiteY112" fmla="*/ 6907 h 10000"/>
                  <a:gd name="connsiteX113" fmla="*/ 8218 w 10079"/>
                  <a:gd name="connsiteY113" fmla="*/ 6979 h 10000"/>
                  <a:gd name="connsiteX114" fmla="*/ 8175 w 10079"/>
                  <a:gd name="connsiteY114" fmla="*/ 6979 h 10000"/>
                  <a:gd name="connsiteX115" fmla="*/ 8072 w 10079"/>
                  <a:gd name="connsiteY115" fmla="*/ 7050 h 10000"/>
                  <a:gd name="connsiteX116" fmla="*/ 7956 w 10079"/>
                  <a:gd name="connsiteY116" fmla="*/ 7050 h 10000"/>
                  <a:gd name="connsiteX117" fmla="*/ 7893 w 10079"/>
                  <a:gd name="connsiteY117" fmla="*/ 7123 h 10000"/>
                  <a:gd name="connsiteX118" fmla="*/ 7821 w 10079"/>
                  <a:gd name="connsiteY118" fmla="*/ 7194 h 10000"/>
                  <a:gd name="connsiteX119" fmla="*/ 7811 w 10079"/>
                  <a:gd name="connsiteY119" fmla="*/ 7194 h 10000"/>
                  <a:gd name="connsiteX120" fmla="*/ 7738 w 10079"/>
                  <a:gd name="connsiteY120" fmla="*/ 7194 h 10000"/>
                  <a:gd name="connsiteX121" fmla="*/ 7537 w 10079"/>
                  <a:gd name="connsiteY121" fmla="*/ 7267 h 10000"/>
                  <a:gd name="connsiteX122" fmla="*/ 7388 w 10079"/>
                  <a:gd name="connsiteY122" fmla="*/ 7411 h 10000"/>
                  <a:gd name="connsiteX123" fmla="*/ 7293 w 10079"/>
                  <a:gd name="connsiteY123" fmla="*/ 7411 h 10000"/>
                  <a:gd name="connsiteX124" fmla="*/ 7273 w 10079"/>
                  <a:gd name="connsiteY124" fmla="*/ 7411 h 10000"/>
                  <a:gd name="connsiteX125" fmla="*/ 7252 w 10079"/>
                  <a:gd name="connsiteY125" fmla="*/ 7482 h 10000"/>
                  <a:gd name="connsiteX126" fmla="*/ 7242 w 10079"/>
                  <a:gd name="connsiteY126" fmla="*/ 7482 h 10000"/>
                  <a:gd name="connsiteX127" fmla="*/ 7211 w 10079"/>
                  <a:gd name="connsiteY127" fmla="*/ 7482 h 10000"/>
                  <a:gd name="connsiteX128" fmla="*/ 7200 w 10079"/>
                  <a:gd name="connsiteY128" fmla="*/ 7482 h 10000"/>
                  <a:gd name="connsiteX129" fmla="*/ 7000 w 10079"/>
                  <a:gd name="connsiteY129" fmla="*/ 7554 h 10000"/>
                  <a:gd name="connsiteX130" fmla="*/ 7000 w 10079"/>
                  <a:gd name="connsiteY130" fmla="*/ 7554 h 10000"/>
                  <a:gd name="connsiteX131" fmla="*/ 6863 w 10079"/>
                  <a:gd name="connsiteY131" fmla="*/ 7554 h 10000"/>
                  <a:gd name="connsiteX132" fmla="*/ 6853 w 10079"/>
                  <a:gd name="connsiteY132" fmla="*/ 7554 h 10000"/>
                  <a:gd name="connsiteX133" fmla="*/ 6822 w 10079"/>
                  <a:gd name="connsiteY133" fmla="*/ 7627 h 10000"/>
                  <a:gd name="connsiteX134" fmla="*/ 6790 w 10079"/>
                  <a:gd name="connsiteY134" fmla="*/ 7627 h 10000"/>
                  <a:gd name="connsiteX135" fmla="*/ 6759 w 10079"/>
                  <a:gd name="connsiteY135" fmla="*/ 7627 h 10000"/>
                  <a:gd name="connsiteX136" fmla="*/ 6749 w 10079"/>
                  <a:gd name="connsiteY136" fmla="*/ 7627 h 10000"/>
                  <a:gd name="connsiteX137" fmla="*/ 6636 w 10079"/>
                  <a:gd name="connsiteY137" fmla="*/ 7698 h 10000"/>
                  <a:gd name="connsiteX138" fmla="*/ 6560 w 10079"/>
                  <a:gd name="connsiteY138" fmla="*/ 7698 h 10000"/>
                  <a:gd name="connsiteX139" fmla="*/ 6528 w 10079"/>
                  <a:gd name="connsiteY139" fmla="*/ 7698 h 10000"/>
                  <a:gd name="connsiteX140" fmla="*/ 6467 w 10079"/>
                  <a:gd name="connsiteY140" fmla="*/ 7771 h 10000"/>
                  <a:gd name="connsiteX141" fmla="*/ 6435 w 10079"/>
                  <a:gd name="connsiteY141" fmla="*/ 7771 h 10000"/>
                  <a:gd name="connsiteX142" fmla="*/ 6338 w 10079"/>
                  <a:gd name="connsiteY142" fmla="*/ 7771 h 10000"/>
                  <a:gd name="connsiteX143" fmla="*/ 6295 w 10079"/>
                  <a:gd name="connsiteY143" fmla="*/ 7842 h 10000"/>
                  <a:gd name="connsiteX144" fmla="*/ 6243 w 10079"/>
                  <a:gd name="connsiteY144" fmla="*/ 7842 h 10000"/>
                  <a:gd name="connsiteX145" fmla="*/ 6191 w 10079"/>
                  <a:gd name="connsiteY145" fmla="*/ 7842 h 10000"/>
                  <a:gd name="connsiteX146" fmla="*/ 6159 w 10079"/>
                  <a:gd name="connsiteY146" fmla="*/ 7842 h 10000"/>
                  <a:gd name="connsiteX147" fmla="*/ 6055 w 10079"/>
                  <a:gd name="connsiteY147" fmla="*/ 7914 h 10000"/>
                  <a:gd name="connsiteX148" fmla="*/ 5992 w 10079"/>
                  <a:gd name="connsiteY148" fmla="*/ 7914 h 10000"/>
                  <a:gd name="connsiteX149" fmla="*/ 5843 w 10079"/>
                  <a:gd name="connsiteY149" fmla="*/ 7986 h 10000"/>
                  <a:gd name="connsiteX150" fmla="*/ 5834 w 10079"/>
                  <a:gd name="connsiteY150" fmla="*/ 7986 h 10000"/>
                  <a:gd name="connsiteX151" fmla="*/ 5802 w 10079"/>
                  <a:gd name="connsiteY151" fmla="*/ 7986 h 10000"/>
                  <a:gd name="connsiteX152" fmla="*/ 5647 w 10079"/>
                  <a:gd name="connsiteY152" fmla="*/ 8058 h 10000"/>
                  <a:gd name="connsiteX153" fmla="*/ 5564 w 10079"/>
                  <a:gd name="connsiteY153" fmla="*/ 8130 h 10000"/>
                  <a:gd name="connsiteX154" fmla="*/ 5522 w 10079"/>
                  <a:gd name="connsiteY154" fmla="*/ 8130 h 10000"/>
                  <a:gd name="connsiteX155" fmla="*/ 5476 w 10079"/>
                  <a:gd name="connsiteY155" fmla="*/ 8130 h 10000"/>
                  <a:gd name="connsiteX156" fmla="*/ 5447 w 10079"/>
                  <a:gd name="connsiteY156" fmla="*/ 8202 h 10000"/>
                  <a:gd name="connsiteX157" fmla="*/ 5333 w 10079"/>
                  <a:gd name="connsiteY157" fmla="*/ 8202 h 10000"/>
                  <a:gd name="connsiteX158" fmla="*/ 5312 w 10079"/>
                  <a:gd name="connsiteY158" fmla="*/ 8202 h 10000"/>
                  <a:gd name="connsiteX159" fmla="*/ 5285 w 10079"/>
                  <a:gd name="connsiteY159" fmla="*/ 8202 h 10000"/>
                  <a:gd name="connsiteX160" fmla="*/ 5275 w 10079"/>
                  <a:gd name="connsiteY160" fmla="*/ 8202 h 10000"/>
                  <a:gd name="connsiteX161" fmla="*/ 5236 w 10079"/>
                  <a:gd name="connsiteY161" fmla="*/ 8274 h 10000"/>
                  <a:gd name="connsiteX162" fmla="*/ 5183 w 10079"/>
                  <a:gd name="connsiteY162" fmla="*/ 8274 h 10000"/>
                  <a:gd name="connsiteX163" fmla="*/ 5024 w 10079"/>
                  <a:gd name="connsiteY163" fmla="*/ 8346 h 10000"/>
                  <a:gd name="connsiteX164" fmla="*/ 5014 w 10079"/>
                  <a:gd name="connsiteY164" fmla="*/ 8346 h 10000"/>
                  <a:gd name="connsiteX165" fmla="*/ 5014 w 10079"/>
                  <a:gd name="connsiteY165" fmla="*/ 8346 h 10000"/>
                  <a:gd name="connsiteX166" fmla="*/ 5003 w 10079"/>
                  <a:gd name="connsiteY166" fmla="*/ 8346 h 10000"/>
                  <a:gd name="connsiteX167" fmla="*/ 5003 w 10079"/>
                  <a:gd name="connsiteY167" fmla="*/ 8417 h 10000"/>
                  <a:gd name="connsiteX168" fmla="*/ 4930 w 10079"/>
                  <a:gd name="connsiteY168" fmla="*/ 8417 h 10000"/>
                  <a:gd name="connsiteX169" fmla="*/ 4836 w 10079"/>
                  <a:gd name="connsiteY169" fmla="*/ 8417 h 10000"/>
                  <a:gd name="connsiteX170" fmla="*/ 4773 w 10079"/>
                  <a:gd name="connsiteY170" fmla="*/ 8490 h 10000"/>
                  <a:gd name="connsiteX171" fmla="*/ 4689 w 10079"/>
                  <a:gd name="connsiteY171" fmla="*/ 8490 h 10000"/>
                  <a:gd name="connsiteX172" fmla="*/ 4617 w 10079"/>
                  <a:gd name="connsiteY172" fmla="*/ 8490 h 10000"/>
                  <a:gd name="connsiteX173" fmla="*/ 4479 w 10079"/>
                  <a:gd name="connsiteY173" fmla="*/ 8561 h 10000"/>
                  <a:gd name="connsiteX174" fmla="*/ 4333 w 10079"/>
                  <a:gd name="connsiteY174" fmla="*/ 8634 h 10000"/>
                  <a:gd name="connsiteX175" fmla="*/ 4293 w 10079"/>
                  <a:gd name="connsiteY175" fmla="*/ 8634 h 10000"/>
                  <a:gd name="connsiteX176" fmla="*/ 4250 w 10079"/>
                  <a:gd name="connsiteY176" fmla="*/ 8634 h 10000"/>
                  <a:gd name="connsiteX177" fmla="*/ 4162 w 10079"/>
                  <a:gd name="connsiteY177" fmla="*/ 8705 h 10000"/>
                  <a:gd name="connsiteX178" fmla="*/ 4016 w 10079"/>
                  <a:gd name="connsiteY178" fmla="*/ 8705 h 10000"/>
                  <a:gd name="connsiteX179" fmla="*/ 3984 w 10079"/>
                  <a:gd name="connsiteY179" fmla="*/ 8705 h 10000"/>
                  <a:gd name="connsiteX180" fmla="*/ 3879 w 10079"/>
                  <a:gd name="connsiteY180" fmla="*/ 8778 h 10000"/>
                  <a:gd name="connsiteX181" fmla="*/ 3879 w 10079"/>
                  <a:gd name="connsiteY181" fmla="*/ 8778 h 10000"/>
                  <a:gd name="connsiteX182" fmla="*/ 3849 w 10079"/>
                  <a:gd name="connsiteY182" fmla="*/ 8778 h 10000"/>
                  <a:gd name="connsiteX183" fmla="*/ 3827 w 10079"/>
                  <a:gd name="connsiteY183" fmla="*/ 8778 h 10000"/>
                  <a:gd name="connsiteX184" fmla="*/ 3774 w 10079"/>
                  <a:gd name="connsiteY184" fmla="*/ 8778 h 10000"/>
                  <a:gd name="connsiteX185" fmla="*/ 3754 w 10079"/>
                  <a:gd name="connsiteY185" fmla="*/ 8778 h 10000"/>
                  <a:gd name="connsiteX186" fmla="*/ 3754 w 10079"/>
                  <a:gd name="connsiteY186" fmla="*/ 8849 h 10000"/>
                  <a:gd name="connsiteX187" fmla="*/ 3744 w 10079"/>
                  <a:gd name="connsiteY187" fmla="*/ 8849 h 10000"/>
                  <a:gd name="connsiteX188" fmla="*/ 3702 w 10079"/>
                  <a:gd name="connsiteY188" fmla="*/ 8849 h 10000"/>
                  <a:gd name="connsiteX189" fmla="*/ 3661 w 10079"/>
                  <a:gd name="connsiteY189" fmla="*/ 8849 h 10000"/>
                  <a:gd name="connsiteX190" fmla="*/ 3650 w 10079"/>
                  <a:gd name="connsiteY190" fmla="*/ 8849 h 10000"/>
                  <a:gd name="connsiteX191" fmla="*/ 3597 w 10079"/>
                  <a:gd name="connsiteY191" fmla="*/ 8849 h 10000"/>
                  <a:gd name="connsiteX192" fmla="*/ 3493 w 10079"/>
                  <a:gd name="connsiteY192" fmla="*/ 8921 h 10000"/>
                  <a:gd name="connsiteX193" fmla="*/ 3481 w 10079"/>
                  <a:gd name="connsiteY193" fmla="*/ 8921 h 10000"/>
                  <a:gd name="connsiteX194" fmla="*/ 3397 w 10079"/>
                  <a:gd name="connsiteY194" fmla="*/ 8921 h 10000"/>
                  <a:gd name="connsiteX195" fmla="*/ 3335 w 10079"/>
                  <a:gd name="connsiteY195" fmla="*/ 8993 h 10000"/>
                  <a:gd name="connsiteX196" fmla="*/ 3079 w 10079"/>
                  <a:gd name="connsiteY196" fmla="*/ 9065 h 10000"/>
                  <a:gd name="connsiteX197" fmla="*/ 3049 w 10079"/>
                  <a:gd name="connsiteY197" fmla="*/ 9065 h 10000"/>
                  <a:gd name="connsiteX198" fmla="*/ 3039 w 10079"/>
                  <a:gd name="connsiteY198" fmla="*/ 9065 h 10000"/>
                  <a:gd name="connsiteX199" fmla="*/ 2998 w 10079"/>
                  <a:gd name="connsiteY199" fmla="*/ 9065 h 10000"/>
                  <a:gd name="connsiteX200" fmla="*/ 2966 w 10079"/>
                  <a:gd name="connsiteY200" fmla="*/ 9137 h 10000"/>
                  <a:gd name="connsiteX201" fmla="*/ 2796 w 10079"/>
                  <a:gd name="connsiteY201" fmla="*/ 9209 h 10000"/>
                  <a:gd name="connsiteX202" fmla="*/ 2786 w 10079"/>
                  <a:gd name="connsiteY202" fmla="*/ 9209 h 10000"/>
                  <a:gd name="connsiteX203" fmla="*/ 2662 w 10079"/>
                  <a:gd name="connsiteY203" fmla="*/ 9209 h 10000"/>
                  <a:gd name="connsiteX204" fmla="*/ 2506 w 10079"/>
                  <a:gd name="connsiteY204" fmla="*/ 9281 h 10000"/>
                  <a:gd name="connsiteX205" fmla="*/ 2253 w 10079"/>
                  <a:gd name="connsiteY205" fmla="*/ 9353 h 10000"/>
                  <a:gd name="connsiteX206" fmla="*/ 2137 w 10079"/>
                  <a:gd name="connsiteY206" fmla="*/ 9424 h 10000"/>
                  <a:gd name="connsiteX207" fmla="*/ 2127 w 10079"/>
                  <a:gd name="connsiteY207" fmla="*/ 9424 h 10000"/>
                  <a:gd name="connsiteX208" fmla="*/ 2040 w 10079"/>
                  <a:gd name="connsiteY208" fmla="*/ 9424 h 10000"/>
                  <a:gd name="connsiteX209" fmla="*/ 1987 w 10079"/>
                  <a:gd name="connsiteY209" fmla="*/ 9424 h 10000"/>
                  <a:gd name="connsiteX210" fmla="*/ 1956 w 10079"/>
                  <a:gd name="connsiteY210" fmla="*/ 9497 h 10000"/>
                  <a:gd name="connsiteX211" fmla="*/ 1936 w 10079"/>
                  <a:gd name="connsiteY211" fmla="*/ 9497 h 10000"/>
                  <a:gd name="connsiteX212" fmla="*/ 1905 w 10079"/>
                  <a:gd name="connsiteY212" fmla="*/ 9497 h 10000"/>
                  <a:gd name="connsiteX213" fmla="*/ 1895 w 10079"/>
                  <a:gd name="connsiteY213" fmla="*/ 9497 h 10000"/>
                  <a:gd name="connsiteX214" fmla="*/ 1863 w 10079"/>
                  <a:gd name="connsiteY214" fmla="*/ 9497 h 10000"/>
                  <a:gd name="connsiteX215" fmla="*/ 1852 w 10079"/>
                  <a:gd name="connsiteY215" fmla="*/ 9497 h 10000"/>
                  <a:gd name="connsiteX216" fmla="*/ 1841 w 10079"/>
                  <a:gd name="connsiteY216" fmla="*/ 9497 h 10000"/>
                  <a:gd name="connsiteX217" fmla="*/ 1810 w 10079"/>
                  <a:gd name="connsiteY217" fmla="*/ 9497 h 10000"/>
                  <a:gd name="connsiteX218" fmla="*/ 1800 w 10079"/>
                  <a:gd name="connsiteY218" fmla="*/ 9497 h 10000"/>
                  <a:gd name="connsiteX219" fmla="*/ 1766 w 10079"/>
                  <a:gd name="connsiteY219" fmla="*/ 9568 h 10000"/>
                  <a:gd name="connsiteX220" fmla="*/ 1756 w 10079"/>
                  <a:gd name="connsiteY220" fmla="*/ 9568 h 10000"/>
                  <a:gd name="connsiteX221" fmla="*/ 1756 w 10079"/>
                  <a:gd name="connsiteY221" fmla="*/ 9568 h 10000"/>
                  <a:gd name="connsiteX222" fmla="*/ 1716 w 10079"/>
                  <a:gd name="connsiteY222" fmla="*/ 9568 h 10000"/>
                  <a:gd name="connsiteX223" fmla="*/ 1704 w 10079"/>
                  <a:gd name="connsiteY223" fmla="*/ 9568 h 10000"/>
                  <a:gd name="connsiteX224" fmla="*/ 1673 w 10079"/>
                  <a:gd name="connsiteY224" fmla="*/ 9568 h 10000"/>
                  <a:gd name="connsiteX225" fmla="*/ 1631 w 10079"/>
                  <a:gd name="connsiteY225" fmla="*/ 9568 h 10000"/>
                  <a:gd name="connsiteX226" fmla="*/ 1600 w 10079"/>
                  <a:gd name="connsiteY226" fmla="*/ 9568 h 10000"/>
                  <a:gd name="connsiteX227" fmla="*/ 1550 w 10079"/>
                  <a:gd name="connsiteY227" fmla="*/ 9641 h 10000"/>
                  <a:gd name="connsiteX228" fmla="*/ 1444 w 10079"/>
                  <a:gd name="connsiteY228" fmla="*/ 9641 h 10000"/>
                  <a:gd name="connsiteX229" fmla="*/ 1424 w 10079"/>
                  <a:gd name="connsiteY229" fmla="*/ 9641 h 10000"/>
                  <a:gd name="connsiteX230" fmla="*/ 1360 w 10079"/>
                  <a:gd name="connsiteY230" fmla="*/ 9641 h 10000"/>
                  <a:gd name="connsiteX231" fmla="*/ 1287 w 10079"/>
                  <a:gd name="connsiteY231" fmla="*/ 9641 h 10000"/>
                  <a:gd name="connsiteX232" fmla="*/ 1161 w 10079"/>
                  <a:gd name="connsiteY232" fmla="*/ 9641 h 10000"/>
                  <a:gd name="connsiteX233" fmla="*/ 1087 w 10079"/>
                  <a:gd name="connsiteY233" fmla="*/ 9641 h 10000"/>
                  <a:gd name="connsiteX234" fmla="*/ 1054 w 10079"/>
                  <a:gd name="connsiteY234" fmla="*/ 9641 h 10000"/>
                  <a:gd name="connsiteX235" fmla="*/ 1008 w 10079"/>
                  <a:gd name="connsiteY235" fmla="*/ 9641 h 10000"/>
                  <a:gd name="connsiteX236" fmla="*/ 935 w 10079"/>
                  <a:gd name="connsiteY236" fmla="*/ 9712 h 10000"/>
                  <a:gd name="connsiteX237" fmla="*/ 792 w 10079"/>
                  <a:gd name="connsiteY237" fmla="*/ 9712 h 10000"/>
                  <a:gd name="connsiteX238" fmla="*/ 770 w 10079"/>
                  <a:gd name="connsiteY238" fmla="*/ 9784 h 10000"/>
                  <a:gd name="connsiteX239" fmla="*/ 673 w 10079"/>
                  <a:gd name="connsiteY239" fmla="*/ 9784 h 10000"/>
                  <a:gd name="connsiteX240" fmla="*/ 499 w 10079"/>
                  <a:gd name="connsiteY240" fmla="*/ 9856 h 10000"/>
                  <a:gd name="connsiteX241" fmla="*/ 381 w 10079"/>
                  <a:gd name="connsiteY241" fmla="*/ 9856 h 10000"/>
                  <a:gd name="connsiteX242" fmla="*/ 268 w 10079"/>
                  <a:gd name="connsiteY242" fmla="*/ 9928 h 10000"/>
                  <a:gd name="connsiteX243" fmla="*/ 89 w 10079"/>
                  <a:gd name="connsiteY243" fmla="*/ 10000 h 10000"/>
                  <a:gd name="connsiteX244" fmla="*/ 0 w 10079"/>
                  <a:gd name="connsiteY244" fmla="*/ 10000 h 10000"/>
                  <a:gd name="connsiteX0" fmla="*/ 9996 w 10069"/>
                  <a:gd name="connsiteY0" fmla="*/ 0 h 10000"/>
                  <a:gd name="connsiteX1" fmla="*/ 9996 w 10069"/>
                  <a:gd name="connsiteY1" fmla="*/ 0 h 10000"/>
                  <a:gd name="connsiteX2" fmla="*/ 10006 w 10069"/>
                  <a:gd name="connsiteY2" fmla="*/ 72 h 10000"/>
                  <a:gd name="connsiteX3" fmla="*/ 10006 w 10069"/>
                  <a:gd name="connsiteY3" fmla="*/ 72 h 10000"/>
                  <a:gd name="connsiteX4" fmla="*/ 10016 w 10069"/>
                  <a:gd name="connsiteY4" fmla="*/ 144 h 10000"/>
                  <a:gd name="connsiteX5" fmla="*/ 10016 w 10069"/>
                  <a:gd name="connsiteY5" fmla="*/ 216 h 10000"/>
                  <a:gd name="connsiteX6" fmla="*/ 10027 w 10069"/>
                  <a:gd name="connsiteY6" fmla="*/ 216 h 10000"/>
                  <a:gd name="connsiteX7" fmla="*/ 10038 w 10069"/>
                  <a:gd name="connsiteY7" fmla="*/ 432 h 10000"/>
                  <a:gd name="connsiteX8" fmla="*/ 10038 w 10069"/>
                  <a:gd name="connsiteY8" fmla="*/ 432 h 10000"/>
                  <a:gd name="connsiteX9" fmla="*/ 10059 w 10069"/>
                  <a:gd name="connsiteY9" fmla="*/ 575 h 10000"/>
                  <a:gd name="connsiteX10" fmla="*/ 10059 w 10069"/>
                  <a:gd name="connsiteY10" fmla="*/ 648 h 10000"/>
                  <a:gd name="connsiteX11" fmla="*/ 10069 w 10069"/>
                  <a:gd name="connsiteY11" fmla="*/ 648 h 10000"/>
                  <a:gd name="connsiteX12" fmla="*/ 9987 w 10069"/>
                  <a:gd name="connsiteY12" fmla="*/ 1223 h 10000"/>
                  <a:gd name="connsiteX13" fmla="*/ 9965 w 10069"/>
                  <a:gd name="connsiteY13" fmla="*/ 1367 h 10000"/>
                  <a:gd name="connsiteX14" fmla="*/ 9901 w 10069"/>
                  <a:gd name="connsiteY14" fmla="*/ 1726 h 10000"/>
                  <a:gd name="connsiteX15" fmla="*/ 9889 w 10069"/>
                  <a:gd name="connsiteY15" fmla="*/ 1799 h 10000"/>
                  <a:gd name="connsiteX16" fmla="*/ 9889 w 10069"/>
                  <a:gd name="connsiteY16" fmla="*/ 1799 h 10000"/>
                  <a:gd name="connsiteX17" fmla="*/ 9889 w 10069"/>
                  <a:gd name="connsiteY17" fmla="*/ 1870 h 10000"/>
                  <a:gd name="connsiteX18" fmla="*/ 9889 w 10069"/>
                  <a:gd name="connsiteY18" fmla="*/ 2014 h 10000"/>
                  <a:gd name="connsiteX19" fmla="*/ 9889 w 10069"/>
                  <a:gd name="connsiteY19" fmla="*/ 2086 h 10000"/>
                  <a:gd name="connsiteX20" fmla="*/ 9889 w 10069"/>
                  <a:gd name="connsiteY20" fmla="*/ 2158 h 10000"/>
                  <a:gd name="connsiteX21" fmla="*/ 9889 w 10069"/>
                  <a:gd name="connsiteY21" fmla="*/ 2230 h 10000"/>
                  <a:gd name="connsiteX22" fmla="*/ 9889 w 10069"/>
                  <a:gd name="connsiteY22" fmla="*/ 2374 h 10000"/>
                  <a:gd name="connsiteX23" fmla="*/ 9889 w 10069"/>
                  <a:gd name="connsiteY23" fmla="*/ 2374 h 10000"/>
                  <a:gd name="connsiteX24" fmla="*/ 9889 w 10069"/>
                  <a:gd name="connsiteY24" fmla="*/ 2445 h 10000"/>
                  <a:gd name="connsiteX25" fmla="*/ 9879 w 10069"/>
                  <a:gd name="connsiteY25" fmla="*/ 2518 h 10000"/>
                  <a:gd name="connsiteX26" fmla="*/ 9879 w 10069"/>
                  <a:gd name="connsiteY26" fmla="*/ 2518 h 10000"/>
                  <a:gd name="connsiteX27" fmla="*/ 9869 w 10069"/>
                  <a:gd name="connsiteY27" fmla="*/ 2590 h 10000"/>
                  <a:gd name="connsiteX28" fmla="*/ 9860 w 10069"/>
                  <a:gd name="connsiteY28" fmla="*/ 2734 h 10000"/>
                  <a:gd name="connsiteX29" fmla="*/ 9850 w 10069"/>
                  <a:gd name="connsiteY29" fmla="*/ 2805 h 10000"/>
                  <a:gd name="connsiteX30" fmla="*/ 9838 w 10069"/>
                  <a:gd name="connsiteY30" fmla="*/ 2805 h 10000"/>
                  <a:gd name="connsiteX31" fmla="*/ 9827 w 10069"/>
                  <a:gd name="connsiteY31" fmla="*/ 2878 h 10000"/>
                  <a:gd name="connsiteX32" fmla="*/ 9817 w 10069"/>
                  <a:gd name="connsiteY32" fmla="*/ 2878 h 10000"/>
                  <a:gd name="connsiteX33" fmla="*/ 9787 w 10069"/>
                  <a:gd name="connsiteY33" fmla="*/ 2949 h 10000"/>
                  <a:gd name="connsiteX34" fmla="*/ 9764 w 10069"/>
                  <a:gd name="connsiteY34" fmla="*/ 3022 h 10000"/>
                  <a:gd name="connsiteX35" fmla="*/ 9743 w 10069"/>
                  <a:gd name="connsiteY35" fmla="*/ 3093 h 10000"/>
                  <a:gd name="connsiteX36" fmla="*/ 9743 w 10069"/>
                  <a:gd name="connsiteY36" fmla="*/ 3166 h 10000"/>
                  <a:gd name="connsiteX37" fmla="*/ 9743 w 10069"/>
                  <a:gd name="connsiteY37" fmla="*/ 3166 h 10000"/>
                  <a:gd name="connsiteX38" fmla="*/ 9734 w 10069"/>
                  <a:gd name="connsiteY38" fmla="*/ 3237 h 10000"/>
                  <a:gd name="connsiteX39" fmla="*/ 9734 w 10069"/>
                  <a:gd name="connsiteY39" fmla="*/ 3309 h 10000"/>
                  <a:gd name="connsiteX40" fmla="*/ 9724 w 10069"/>
                  <a:gd name="connsiteY40" fmla="*/ 3309 h 10000"/>
                  <a:gd name="connsiteX41" fmla="*/ 9724 w 10069"/>
                  <a:gd name="connsiteY41" fmla="*/ 3381 h 10000"/>
                  <a:gd name="connsiteX42" fmla="*/ 9724 w 10069"/>
                  <a:gd name="connsiteY42" fmla="*/ 3454 h 10000"/>
                  <a:gd name="connsiteX43" fmla="*/ 9724 w 10069"/>
                  <a:gd name="connsiteY43" fmla="*/ 3454 h 10000"/>
                  <a:gd name="connsiteX44" fmla="*/ 9703 w 10069"/>
                  <a:gd name="connsiteY44" fmla="*/ 3669 h 10000"/>
                  <a:gd name="connsiteX45" fmla="*/ 9703 w 10069"/>
                  <a:gd name="connsiteY45" fmla="*/ 3812 h 10000"/>
                  <a:gd name="connsiteX46" fmla="*/ 9692 w 10069"/>
                  <a:gd name="connsiteY46" fmla="*/ 3956 h 10000"/>
                  <a:gd name="connsiteX47" fmla="*/ 9682 w 10069"/>
                  <a:gd name="connsiteY47" fmla="*/ 4100 h 10000"/>
                  <a:gd name="connsiteX48" fmla="*/ 9682 w 10069"/>
                  <a:gd name="connsiteY48" fmla="*/ 4100 h 10000"/>
                  <a:gd name="connsiteX49" fmla="*/ 9682 w 10069"/>
                  <a:gd name="connsiteY49" fmla="*/ 4100 h 10000"/>
                  <a:gd name="connsiteX50" fmla="*/ 9673 w 10069"/>
                  <a:gd name="connsiteY50" fmla="*/ 4244 h 10000"/>
                  <a:gd name="connsiteX51" fmla="*/ 9651 w 10069"/>
                  <a:gd name="connsiteY51" fmla="*/ 4388 h 10000"/>
                  <a:gd name="connsiteX52" fmla="*/ 9629 w 10069"/>
                  <a:gd name="connsiteY52" fmla="*/ 4532 h 10000"/>
                  <a:gd name="connsiteX53" fmla="*/ 9629 w 10069"/>
                  <a:gd name="connsiteY53" fmla="*/ 4605 h 10000"/>
                  <a:gd name="connsiteX54" fmla="*/ 9629 w 10069"/>
                  <a:gd name="connsiteY54" fmla="*/ 4605 h 10000"/>
                  <a:gd name="connsiteX55" fmla="*/ 9619 w 10069"/>
                  <a:gd name="connsiteY55" fmla="*/ 4675 h 10000"/>
                  <a:gd name="connsiteX56" fmla="*/ 9619 w 10069"/>
                  <a:gd name="connsiteY56" fmla="*/ 4675 h 10000"/>
                  <a:gd name="connsiteX57" fmla="*/ 9619 w 10069"/>
                  <a:gd name="connsiteY57" fmla="*/ 4749 h 10000"/>
                  <a:gd name="connsiteX58" fmla="*/ 9599 w 10069"/>
                  <a:gd name="connsiteY58" fmla="*/ 4963 h 10000"/>
                  <a:gd name="connsiteX59" fmla="*/ 9579 w 10069"/>
                  <a:gd name="connsiteY59" fmla="*/ 5252 h 10000"/>
                  <a:gd name="connsiteX60" fmla="*/ 9579 w 10069"/>
                  <a:gd name="connsiteY60" fmla="*/ 5324 h 10000"/>
                  <a:gd name="connsiteX61" fmla="*/ 9579 w 10069"/>
                  <a:gd name="connsiteY61" fmla="*/ 5324 h 10000"/>
                  <a:gd name="connsiteX62" fmla="*/ 9589 w 10069"/>
                  <a:gd name="connsiteY62" fmla="*/ 5468 h 10000"/>
                  <a:gd name="connsiteX63" fmla="*/ 9589 w 10069"/>
                  <a:gd name="connsiteY63" fmla="*/ 5612 h 10000"/>
                  <a:gd name="connsiteX64" fmla="*/ 9589 w 10069"/>
                  <a:gd name="connsiteY64" fmla="*/ 5756 h 10000"/>
                  <a:gd name="connsiteX65" fmla="*/ 9579 w 10069"/>
                  <a:gd name="connsiteY65" fmla="*/ 6115 h 10000"/>
                  <a:gd name="connsiteX66" fmla="*/ 9566 w 10069"/>
                  <a:gd name="connsiteY66" fmla="*/ 6187 h 10000"/>
                  <a:gd name="connsiteX67" fmla="*/ 9566 w 10069"/>
                  <a:gd name="connsiteY67" fmla="*/ 6259 h 10000"/>
                  <a:gd name="connsiteX68" fmla="*/ 9566 w 10069"/>
                  <a:gd name="connsiteY68" fmla="*/ 6259 h 10000"/>
                  <a:gd name="connsiteX69" fmla="*/ 9566 w 10069"/>
                  <a:gd name="connsiteY69" fmla="*/ 6259 h 10000"/>
                  <a:gd name="connsiteX70" fmla="*/ 9555 w 10069"/>
                  <a:gd name="connsiteY70" fmla="*/ 6259 h 10000"/>
                  <a:gd name="connsiteX71" fmla="*/ 9555 w 10069"/>
                  <a:gd name="connsiteY71" fmla="*/ 6259 h 10000"/>
                  <a:gd name="connsiteX72" fmla="*/ 9541 w 10069"/>
                  <a:gd name="connsiteY72" fmla="*/ 6259 h 10000"/>
                  <a:gd name="connsiteX73" fmla="*/ 9499 w 10069"/>
                  <a:gd name="connsiteY73" fmla="*/ 6331 h 10000"/>
                  <a:gd name="connsiteX74" fmla="*/ 9467 w 10069"/>
                  <a:gd name="connsiteY74" fmla="*/ 6331 h 10000"/>
                  <a:gd name="connsiteX75" fmla="*/ 9457 w 10069"/>
                  <a:gd name="connsiteY75" fmla="*/ 6331 h 10000"/>
                  <a:gd name="connsiteX76" fmla="*/ 9405 w 10069"/>
                  <a:gd name="connsiteY76" fmla="*/ 6331 h 10000"/>
                  <a:gd name="connsiteX77" fmla="*/ 9353 w 10069"/>
                  <a:gd name="connsiteY77" fmla="*/ 6331 h 10000"/>
                  <a:gd name="connsiteX78" fmla="*/ 9343 w 10069"/>
                  <a:gd name="connsiteY78" fmla="*/ 6331 h 10000"/>
                  <a:gd name="connsiteX79" fmla="*/ 9343 w 10069"/>
                  <a:gd name="connsiteY79" fmla="*/ 6331 h 10000"/>
                  <a:gd name="connsiteX80" fmla="*/ 9291 w 10069"/>
                  <a:gd name="connsiteY80" fmla="*/ 6403 h 10000"/>
                  <a:gd name="connsiteX81" fmla="*/ 9216 w 10069"/>
                  <a:gd name="connsiteY81" fmla="*/ 6403 h 10000"/>
                  <a:gd name="connsiteX82" fmla="*/ 9216 w 10069"/>
                  <a:gd name="connsiteY82" fmla="*/ 6403 h 10000"/>
                  <a:gd name="connsiteX83" fmla="*/ 9216 w 10069"/>
                  <a:gd name="connsiteY83" fmla="*/ 6403 h 10000"/>
                  <a:gd name="connsiteX84" fmla="*/ 9142 w 10069"/>
                  <a:gd name="connsiteY84" fmla="*/ 6475 h 10000"/>
                  <a:gd name="connsiteX85" fmla="*/ 9122 w 10069"/>
                  <a:gd name="connsiteY85" fmla="*/ 6475 h 10000"/>
                  <a:gd name="connsiteX86" fmla="*/ 9112 w 10069"/>
                  <a:gd name="connsiteY86" fmla="*/ 6475 h 10000"/>
                  <a:gd name="connsiteX87" fmla="*/ 9069 w 10069"/>
                  <a:gd name="connsiteY87" fmla="*/ 6475 h 10000"/>
                  <a:gd name="connsiteX88" fmla="*/ 9007 w 10069"/>
                  <a:gd name="connsiteY88" fmla="*/ 6475 h 10000"/>
                  <a:gd name="connsiteX89" fmla="*/ 8997 w 10069"/>
                  <a:gd name="connsiteY89" fmla="*/ 6475 h 10000"/>
                  <a:gd name="connsiteX90" fmla="*/ 8997 w 10069"/>
                  <a:gd name="connsiteY90" fmla="*/ 6475 h 10000"/>
                  <a:gd name="connsiteX91" fmla="*/ 8987 w 10069"/>
                  <a:gd name="connsiteY91" fmla="*/ 6475 h 10000"/>
                  <a:gd name="connsiteX92" fmla="*/ 8978 w 10069"/>
                  <a:gd name="connsiteY92" fmla="*/ 6546 h 10000"/>
                  <a:gd name="connsiteX93" fmla="*/ 8955 w 10069"/>
                  <a:gd name="connsiteY93" fmla="*/ 6546 h 10000"/>
                  <a:gd name="connsiteX94" fmla="*/ 8955 w 10069"/>
                  <a:gd name="connsiteY94" fmla="*/ 6546 h 10000"/>
                  <a:gd name="connsiteX95" fmla="*/ 8945 w 10069"/>
                  <a:gd name="connsiteY95" fmla="*/ 6546 h 10000"/>
                  <a:gd name="connsiteX96" fmla="*/ 8934 w 10069"/>
                  <a:gd name="connsiteY96" fmla="*/ 6546 h 10000"/>
                  <a:gd name="connsiteX97" fmla="*/ 8914 w 10069"/>
                  <a:gd name="connsiteY97" fmla="*/ 6546 h 10000"/>
                  <a:gd name="connsiteX98" fmla="*/ 8892 w 10069"/>
                  <a:gd name="connsiteY98" fmla="*/ 6546 h 10000"/>
                  <a:gd name="connsiteX99" fmla="*/ 8882 w 10069"/>
                  <a:gd name="connsiteY99" fmla="*/ 6546 h 10000"/>
                  <a:gd name="connsiteX100" fmla="*/ 8852 w 10069"/>
                  <a:gd name="connsiteY100" fmla="*/ 6546 h 10000"/>
                  <a:gd name="connsiteX101" fmla="*/ 8840 w 10069"/>
                  <a:gd name="connsiteY101" fmla="*/ 6546 h 10000"/>
                  <a:gd name="connsiteX102" fmla="*/ 8809 w 10069"/>
                  <a:gd name="connsiteY102" fmla="*/ 6546 h 10000"/>
                  <a:gd name="connsiteX103" fmla="*/ 8797 w 10069"/>
                  <a:gd name="connsiteY103" fmla="*/ 6619 h 10000"/>
                  <a:gd name="connsiteX104" fmla="*/ 8788 w 10069"/>
                  <a:gd name="connsiteY104" fmla="*/ 6619 h 10000"/>
                  <a:gd name="connsiteX105" fmla="*/ 8663 w 10069"/>
                  <a:gd name="connsiteY105" fmla="*/ 6619 h 10000"/>
                  <a:gd name="connsiteX106" fmla="*/ 8620 w 10069"/>
                  <a:gd name="connsiteY106" fmla="*/ 6691 h 10000"/>
                  <a:gd name="connsiteX107" fmla="*/ 8546 w 10069"/>
                  <a:gd name="connsiteY107" fmla="*/ 6691 h 10000"/>
                  <a:gd name="connsiteX108" fmla="*/ 8460 w 10069"/>
                  <a:gd name="connsiteY108" fmla="*/ 6691 h 10000"/>
                  <a:gd name="connsiteX109" fmla="*/ 8460 w 10069"/>
                  <a:gd name="connsiteY109" fmla="*/ 6907 h 10000"/>
                  <a:gd name="connsiteX110" fmla="*/ 8364 w 10069"/>
                  <a:gd name="connsiteY110" fmla="*/ 6907 h 10000"/>
                  <a:gd name="connsiteX111" fmla="*/ 8364 w 10069"/>
                  <a:gd name="connsiteY111" fmla="*/ 6907 h 10000"/>
                  <a:gd name="connsiteX112" fmla="*/ 8218 w 10069"/>
                  <a:gd name="connsiteY112" fmla="*/ 6979 h 10000"/>
                  <a:gd name="connsiteX113" fmla="*/ 8175 w 10069"/>
                  <a:gd name="connsiteY113" fmla="*/ 6979 h 10000"/>
                  <a:gd name="connsiteX114" fmla="*/ 8072 w 10069"/>
                  <a:gd name="connsiteY114" fmla="*/ 7050 h 10000"/>
                  <a:gd name="connsiteX115" fmla="*/ 7956 w 10069"/>
                  <a:gd name="connsiteY115" fmla="*/ 7050 h 10000"/>
                  <a:gd name="connsiteX116" fmla="*/ 7893 w 10069"/>
                  <a:gd name="connsiteY116" fmla="*/ 7123 h 10000"/>
                  <a:gd name="connsiteX117" fmla="*/ 7821 w 10069"/>
                  <a:gd name="connsiteY117" fmla="*/ 7194 h 10000"/>
                  <a:gd name="connsiteX118" fmla="*/ 7811 w 10069"/>
                  <a:gd name="connsiteY118" fmla="*/ 7194 h 10000"/>
                  <a:gd name="connsiteX119" fmla="*/ 7738 w 10069"/>
                  <a:gd name="connsiteY119" fmla="*/ 7194 h 10000"/>
                  <a:gd name="connsiteX120" fmla="*/ 7537 w 10069"/>
                  <a:gd name="connsiteY120" fmla="*/ 7267 h 10000"/>
                  <a:gd name="connsiteX121" fmla="*/ 7388 w 10069"/>
                  <a:gd name="connsiteY121" fmla="*/ 7411 h 10000"/>
                  <a:gd name="connsiteX122" fmla="*/ 7293 w 10069"/>
                  <a:gd name="connsiteY122" fmla="*/ 7411 h 10000"/>
                  <a:gd name="connsiteX123" fmla="*/ 7273 w 10069"/>
                  <a:gd name="connsiteY123" fmla="*/ 7411 h 10000"/>
                  <a:gd name="connsiteX124" fmla="*/ 7252 w 10069"/>
                  <a:gd name="connsiteY124" fmla="*/ 7482 h 10000"/>
                  <a:gd name="connsiteX125" fmla="*/ 7242 w 10069"/>
                  <a:gd name="connsiteY125" fmla="*/ 7482 h 10000"/>
                  <a:gd name="connsiteX126" fmla="*/ 7211 w 10069"/>
                  <a:gd name="connsiteY126" fmla="*/ 7482 h 10000"/>
                  <a:gd name="connsiteX127" fmla="*/ 7200 w 10069"/>
                  <a:gd name="connsiteY127" fmla="*/ 7482 h 10000"/>
                  <a:gd name="connsiteX128" fmla="*/ 7000 w 10069"/>
                  <a:gd name="connsiteY128" fmla="*/ 7554 h 10000"/>
                  <a:gd name="connsiteX129" fmla="*/ 7000 w 10069"/>
                  <a:gd name="connsiteY129" fmla="*/ 7554 h 10000"/>
                  <a:gd name="connsiteX130" fmla="*/ 6863 w 10069"/>
                  <a:gd name="connsiteY130" fmla="*/ 7554 h 10000"/>
                  <a:gd name="connsiteX131" fmla="*/ 6853 w 10069"/>
                  <a:gd name="connsiteY131" fmla="*/ 7554 h 10000"/>
                  <a:gd name="connsiteX132" fmla="*/ 6822 w 10069"/>
                  <a:gd name="connsiteY132" fmla="*/ 7627 h 10000"/>
                  <a:gd name="connsiteX133" fmla="*/ 6790 w 10069"/>
                  <a:gd name="connsiteY133" fmla="*/ 7627 h 10000"/>
                  <a:gd name="connsiteX134" fmla="*/ 6759 w 10069"/>
                  <a:gd name="connsiteY134" fmla="*/ 7627 h 10000"/>
                  <a:gd name="connsiteX135" fmla="*/ 6749 w 10069"/>
                  <a:gd name="connsiteY135" fmla="*/ 7627 h 10000"/>
                  <a:gd name="connsiteX136" fmla="*/ 6636 w 10069"/>
                  <a:gd name="connsiteY136" fmla="*/ 7698 h 10000"/>
                  <a:gd name="connsiteX137" fmla="*/ 6560 w 10069"/>
                  <a:gd name="connsiteY137" fmla="*/ 7698 h 10000"/>
                  <a:gd name="connsiteX138" fmla="*/ 6528 w 10069"/>
                  <a:gd name="connsiteY138" fmla="*/ 7698 h 10000"/>
                  <a:gd name="connsiteX139" fmla="*/ 6467 w 10069"/>
                  <a:gd name="connsiteY139" fmla="*/ 7771 h 10000"/>
                  <a:gd name="connsiteX140" fmla="*/ 6435 w 10069"/>
                  <a:gd name="connsiteY140" fmla="*/ 7771 h 10000"/>
                  <a:gd name="connsiteX141" fmla="*/ 6338 w 10069"/>
                  <a:gd name="connsiteY141" fmla="*/ 7771 h 10000"/>
                  <a:gd name="connsiteX142" fmla="*/ 6295 w 10069"/>
                  <a:gd name="connsiteY142" fmla="*/ 7842 h 10000"/>
                  <a:gd name="connsiteX143" fmla="*/ 6243 w 10069"/>
                  <a:gd name="connsiteY143" fmla="*/ 7842 h 10000"/>
                  <a:gd name="connsiteX144" fmla="*/ 6191 w 10069"/>
                  <a:gd name="connsiteY144" fmla="*/ 7842 h 10000"/>
                  <a:gd name="connsiteX145" fmla="*/ 6159 w 10069"/>
                  <a:gd name="connsiteY145" fmla="*/ 7842 h 10000"/>
                  <a:gd name="connsiteX146" fmla="*/ 6055 w 10069"/>
                  <a:gd name="connsiteY146" fmla="*/ 7914 h 10000"/>
                  <a:gd name="connsiteX147" fmla="*/ 5992 w 10069"/>
                  <a:gd name="connsiteY147" fmla="*/ 7914 h 10000"/>
                  <a:gd name="connsiteX148" fmla="*/ 5843 w 10069"/>
                  <a:gd name="connsiteY148" fmla="*/ 7986 h 10000"/>
                  <a:gd name="connsiteX149" fmla="*/ 5834 w 10069"/>
                  <a:gd name="connsiteY149" fmla="*/ 7986 h 10000"/>
                  <a:gd name="connsiteX150" fmla="*/ 5802 w 10069"/>
                  <a:gd name="connsiteY150" fmla="*/ 7986 h 10000"/>
                  <a:gd name="connsiteX151" fmla="*/ 5647 w 10069"/>
                  <a:gd name="connsiteY151" fmla="*/ 8058 h 10000"/>
                  <a:gd name="connsiteX152" fmla="*/ 5564 w 10069"/>
                  <a:gd name="connsiteY152" fmla="*/ 8130 h 10000"/>
                  <a:gd name="connsiteX153" fmla="*/ 5522 w 10069"/>
                  <a:gd name="connsiteY153" fmla="*/ 8130 h 10000"/>
                  <a:gd name="connsiteX154" fmla="*/ 5476 w 10069"/>
                  <a:gd name="connsiteY154" fmla="*/ 8130 h 10000"/>
                  <a:gd name="connsiteX155" fmla="*/ 5447 w 10069"/>
                  <a:gd name="connsiteY155" fmla="*/ 8202 h 10000"/>
                  <a:gd name="connsiteX156" fmla="*/ 5333 w 10069"/>
                  <a:gd name="connsiteY156" fmla="*/ 8202 h 10000"/>
                  <a:gd name="connsiteX157" fmla="*/ 5312 w 10069"/>
                  <a:gd name="connsiteY157" fmla="*/ 8202 h 10000"/>
                  <a:gd name="connsiteX158" fmla="*/ 5285 w 10069"/>
                  <a:gd name="connsiteY158" fmla="*/ 8202 h 10000"/>
                  <a:gd name="connsiteX159" fmla="*/ 5275 w 10069"/>
                  <a:gd name="connsiteY159" fmla="*/ 8202 h 10000"/>
                  <a:gd name="connsiteX160" fmla="*/ 5236 w 10069"/>
                  <a:gd name="connsiteY160" fmla="*/ 8274 h 10000"/>
                  <a:gd name="connsiteX161" fmla="*/ 5183 w 10069"/>
                  <a:gd name="connsiteY161" fmla="*/ 8274 h 10000"/>
                  <a:gd name="connsiteX162" fmla="*/ 5024 w 10069"/>
                  <a:gd name="connsiteY162" fmla="*/ 8346 h 10000"/>
                  <a:gd name="connsiteX163" fmla="*/ 5014 w 10069"/>
                  <a:gd name="connsiteY163" fmla="*/ 8346 h 10000"/>
                  <a:gd name="connsiteX164" fmla="*/ 5014 w 10069"/>
                  <a:gd name="connsiteY164" fmla="*/ 8346 h 10000"/>
                  <a:gd name="connsiteX165" fmla="*/ 5003 w 10069"/>
                  <a:gd name="connsiteY165" fmla="*/ 8346 h 10000"/>
                  <a:gd name="connsiteX166" fmla="*/ 5003 w 10069"/>
                  <a:gd name="connsiteY166" fmla="*/ 8417 h 10000"/>
                  <a:gd name="connsiteX167" fmla="*/ 4930 w 10069"/>
                  <a:gd name="connsiteY167" fmla="*/ 8417 h 10000"/>
                  <a:gd name="connsiteX168" fmla="*/ 4836 w 10069"/>
                  <a:gd name="connsiteY168" fmla="*/ 8417 h 10000"/>
                  <a:gd name="connsiteX169" fmla="*/ 4773 w 10069"/>
                  <a:gd name="connsiteY169" fmla="*/ 8490 h 10000"/>
                  <a:gd name="connsiteX170" fmla="*/ 4689 w 10069"/>
                  <a:gd name="connsiteY170" fmla="*/ 8490 h 10000"/>
                  <a:gd name="connsiteX171" fmla="*/ 4617 w 10069"/>
                  <a:gd name="connsiteY171" fmla="*/ 8490 h 10000"/>
                  <a:gd name="connsiteX172" fmla="*/ 4479 w 10069"/>
                  <a:gd name="connsiteY172" fmla="*/ 8561 h 10000"/>
                  <a:gd name="connsiteX173" fmla="*/ 4333 w 10069"/>
                  <a:gd name="connsiteY173" fmla="*/ 8634 h 10000"/>
                  <a:gd name="connsiteX174" fmla="*/ 4293 w 10069"/>
                  <a:gd name="connsiteY174" fmla="*/ 8634 h 10000"/>
                  <a:gd name="connsiteX175" fmla="*/ 4250 w 10069"/>
                  <a:gd name="connsiteY175" fmla="*/ 8634 h 10000"/>
                  <a:gd name="connsiteX176" fmla="*/ 4162 w 10069"/>
                  <a:gd name="connsiteY176" fmla="*/ 8705 h 10000"/>
                  <a:gd name="connsiteX177" fmla="*/ 4016 w 10069"/>
                  <a:gd name="connsiteY177" fmla="*/ 8705 h 10000"/>
                  <a:gd name="connsiteX178" fmla="*/ 3984 w 10069"/>
                  <a:gd name="connsiteY178" fmla="*/ 8705 h 10000"/>
                  <a:gd name="connsiteX179" fmla="*/ 3879 w 10069"/>
                  <a:gd name="connsiteY179" fmla="*/ 8778 h 10000"/>
                  <a:gd name="connsiteX180" fmla="*/ 3879 w 10069"/>
                  <a:gd name="connsiteY180" fmla="*/ 8778 h 10000"/>
                  <a:gd name="connsiteX181" fmla="*/ 3849 w 10069"/>
                  <a:gd name="connsiteY181" fmla="*/ 8778 h 10000"/>
                  <a:gd name="connsiteX182" fmla="*/ 3827 w 10069"/>
                  <a:gd name="connsiteY182" fmla="*/ 8778 h 10000"/>
                  <a:gd name="connsiteX183" fmla="*/ 3774 w 10069"/>
                  <a:gd name="connsiteY183" fmla="*/ 8778 h 10000"/>
                  <a:gd name="connsiteX184" fmla="*/ 3754 w 10069"/>
                  <a:gd name="connsiteY184" fmla="*/ 8778 h 10000"/>
                  <a:gd name="connsiteX185" fmla="*/ 3754 w 10069"/>
                  <a:gd name="connsiteY185" fmla="*/ 8849 h 10000"/>
                  <a:gd name="connsiteX186" fmla="*/ 3744 w 10069"/>
                  <a:gd name="connsiteY186" fmla="*/ 8849 h 10000"/>
                  <a:gd name="connsiteX187" fmla="*/ 3702 w 10069"/>
                  <a:gd name="connsiteY187" fmla="*/ 8849 h 10000"/>
                  <a:gd name="connsiteX188" fmla="*/ 3661 w 10069"/>
                  <a:gd name="connsiteY188" fmla="*/ 8849 h 10000"/>
                  <a:gd name="connsiteX189" fmla="*/ 3650 w 10069"/>
                  <a:gd name="connsiteY189" fmla="*/ 8849 h 10000"/>
                  <a:gd name="connsiteX190" fmla="*/ 3597 w 10069"/>
                  <a:gd name="connsiteY190" fmla="*/ 8849 h 10000"/>
                  <a:gd name="connsiteX191" fmla="*/ 3493 w 10069"/>
                  <a:gd name="connsiteY191" fmla="*/ 8921 h 10000"/>
                  <a:gd name="connsiteX192" fmla="*/ 3481 w 10069"/>
                  <a:gd name="connsiteY192" fmla="*/ 8921 h 10000"/>
                  <a:gd name="connsiteX193" fmla="*/ 3397 w 10069"/>
                  <a:gd name="connsiteY193" fmla="*/ 8921 h 10000"/>
                  <a:gd name="connsiteX194" fmla="*/ 3335 w 10069"/>
                  <a:gd name="connsiteY194" fmla="*/ 8993 h 10000"/>
                  <a:gd name="connsiteX195" fmla="*/ 3079 w 10069"/>
                  <a:gd name="connsiteY195" fmla="*/ 9065 h 10000"/>
                  <a:gd name="connsiteX196" fmla="*/ 3049 w 10069"/>
                  <a:gd name="connsiteY196" fmla="*/ 9065 h 10000"/>
                  <a:gd name="connsiteX197" fmla="*/ 3039 w 10069"/>
                  <a:gd name="connsiteY197" fmla="*/ 9065 h 10000"/>
                  <a:gd name="connsiteX198" fmla="*/ 2998 w 10069"/>
                  <a:gd name="connsiteY198" fmla="*/ 9065 h 10000"/>
                  <a:gd name="connsiteX199" fmla="*/ 2966 w 10069"/>
                  <a:gd name="connsiteY199" fmla="*/ 9137 h 10000"/>
                  <a:gd name="connsiteX200" fmla="*/ 2796 w 10069"/>
                  <a:gd name="connsiteY200" fmla="*/ 9209 h 10000"/>
                  <a:gd name="connsiteX201" fmla="*/ 2786 w 10069"/>
                  <a:gd name="connsiteY201" fmla="*/ 9209 h 10000"/>
                  <a:gd name="connsiteX202" fmla="*/ 2662 w 10069"/>
                  <a:gd name="connsiteY202" fmla="*/ 9209 h 10000"/>
                  <a:gd name="connsiteX203" fmla="*/ 2506 w 10069"/>
                  <a:gd name="connsiteY203" fmla="*/ 9281 h 10000"/>
                  <a:gd name="connsiteX204" fmla="*/ 2253 w 10069"/>
                  <a:gd name="connsiteY204" fmla="*/ 9353 h 10000"/>
                  <a:gd name="connsiteX205" fmla="*/ 2137 w 10069"/>
                  <a:gd name="connsiteY205" fmla="*/ 9424 h 10000"/>
                  <a:gd name="connsiteX206" fmla="*/ 2127 w 10069"/>
                  <a:gd name="connsiteY206" fmla="*/ 9424 h 10000"/>
                  <a:gd name="connsiteX207" fmla="*/ 2040 w 10069"/>
                  <a:gd name="connsiteY207" fmla="*/ 9424 h 10000"/>
                  <a:gd name="connsiteX208" fmla="*/ 1987 w 10069"/>
                  <a:gd name="connsiteY208" fmla="*/ 9424 h 10000"/>
                  <a:gd name="connsiteX209" fmla="*/ 1956 w 10069"/>
                  <a:gd name="connsiteY209" fmla="*/ 9497 h 10000"/>
                  <a:gd name="connsiteX210" fmla="*/ 1936 w 10069"/>
                  <a:gd name="connsiteY210" fmla="*/ 9497 h 10000"/>
                  <a:gd name="connsiteX211" fmla="*/ 1905 w 10069"/>
                  <a:gd name="connsiteY211" fmla="*/ 9497 h 10000"/>
                  <a:gd name="connsiteX212" fmla="*/ 1895 w 10069"/>
                  <a:gd name="connsiteY212" fmla="*/ 9497 h 10000"/>
                  <a:gd name="connsiteX213" fmla="*/ 1863 w 10069"/>
                  <a:gd name="connsiteY213" fmla="*/ 9497 h 10000"/>
                  <a:gd name="connsiteX214" fmla="*/ 1852 w 10069"/>
                  <a:gd name="connsiteY214" fmla="*/ 9497 h 10000"/>
                  <a:gd name="connsiteX215" fmla="*/ 1841 w 10069"/>
                  <a:gd name="connsiteY215" fmla="*/ 9497 h 10000"/>
                  <a:gd name="connsiteX216" fmla="*/ 1810 w 10069"/>
                  <a:gd name="connsiteY216" fmla="*/ 9497 h 10000"/>
                  <a:gd name="connsiteX217" fmla="*/ 1800 w 10069"/>
                  <a:gd name="connsiteY217" fmla="*/ 9497 h 10000"/>
                  <a:gd name="connsiteX218" fmla="*/ 1766 w 10069"/>
                  <a:gd name="connsiteY218" fmla="*/ 9568 h 10000"/>
                  <a:gd name="connsiteX219" fmla="*/ 1756 w 10069"/>
                  <a:gd name="connsiteY219" fmla="*/ 9568 h 10000"/>
                  <a:gd name="connsiteX220" fmla="*/ 1756 w 10069"/>
                  <a:gd name="connsiteY220" fmla="*/ 9568 h 10000"/>
                  <a:gd name="connsiteX221" fmla="*/ 1716 w 10069"/>
                  <a:gd name="connsiteY221" fmla="*/ 9568 h 10000"/>
                  <a:gd name="connsiteX222" fmla="*/ 1704 w 10069"/>
                  <a:gd name="connsiteY222" fmla="*/ 9568 h 10000"/>
                  <a:gd name="connsiteX223" fmla="*/ 1673 w 10069"/>
                  <a:gd name="connsiteY223" fmla="*/ 9568 h 10000"/>
                  <a:gd name="connsiteX224" fmla="*/ 1631 w 10069"/>
                  <a:gd name="connsiteY224" fmla="*/ 9568 h 10000"/>
                  <a:gd name="connsiteX225" fmla="*/ 1600 w 10069"/>
                  <a:gd name="connsiteY225" fmla="*/ 9568 h 10000"/>
                  <a:gd name="connsiteX226" fmla="*/ 1550 w 10069"/>
                  <a:gd name="connsiteY226" fmla="*/ 9641 h 10000"/>
                  <a:gd name="connsiteX227" fmla="*/ 1444 w 10069"/>
                  <a:gd name="connsiteY227" fmla="*/ 9641 h 10000"/>
                  <a:gd name="connsiteX228" fmla="*/ 1424 w 10069"/>
                  <a:gd name="connsiteY228" fmla="*/ 9641 h 10000"/>
                  <a:gd name="connsiteX229" fmla="*/ 1360 w 10069"/>
                  <a:gd name="connsiteY229" fmla="*/ 9641 h 10000"/>
                  <a:gd name="connsiteX230" fmla="*/ 1287 w 10069"/>
                  <a:gd name="connsiteY230" fmla="*/ 9641 h 10000"/>
                  <a:gd name="connsiteX231" fmla="*/ 1161 w 10069"/>
                  <a:gd name="connsiteY231" fmla="*/ 9641 h 10000"/>
                  <a:gd name="connsiteX232" fmla="*/ 1087 w 10069"/>
                  <a:gd name="connsiteY232" fmla="*/ 9641 h 10000"/>
                  <a:gd name="connsiteX233" fmla="*/ 1054 w 10069"/>
                  <a:gd name="connsiteY233" fmla="*/ 9641 h 10000"/>
                  <a:gd name="connsiteX234" fmla="*/ 1008 w 10069"/>
                  <a:gd name="connsiteY234" fmla="*/ 9641 h 10000"/>
                  <a:gd name="connsiteX235" fmla="*/ 935 w 10069"/>
                  <a:gd name="connsiteY235" fmla="*/ 9712 h 10000"/>
                  <a:gd name="connsiteX236" fmla="*/ 792 w 10069"/>
                  <a:gd name="connsiteY236" fmla="*/ 9712 h 10000"/>
                  <a:gd name="connsiteX237" fmla="*/ 770 w 10069"/>
                  <a:gd name="connsiteY237" fmla="*/ 9784 h 10000"/>
                  <a:gd name="connsiteX238" fmla="*/ 673 w 10069"/>
                  <a:gd name="connsiteY238" fmla="*/ 9784 h 10000"/>
                  <a:gd name="connsiteX239" fmla="*/ 499 w 10069"/>
                  <a:gd name="connsiteY239" fmla="*/ 9856 h 10000"/>
                  <a:gd name="connsiteX240" fmla="*/ 381 w 10069"/>
                  <a:gd name="connsiteY240" fmla="*/ 9856 h 10000"/>
                  <a:gd name="connsiteX241" fmla="*/ 268 w 10069"/>
                  <a:gd name="connsiteY241" fmla="*/ 9928 h 10000"/>
                  <a:gd name="connsiteX242" fmla="*/ 89 w 10069"/>
                  <a:gd name="connsiteY242" fmla="*/ 10000 h 10000"/>
                  <a:gd name="connsiteX243" fmla="*/ 0 w 10069"/>
                  <a:gd name="connsiteY243" fmla="*/ 10000 h 10000"/>
                  <a:gd name="connsiteX0" fmla="*/ 9996 w 10059"/>
                  <a:gd name="connsiteY0" fmla="*/ 0 h 10000"/>
                  <a:gd name="connsiteX1" fmla="*/ 9996 w 10059"/>
                  <a:gd name="connsiteY1" fmla="*/ 0 h 10000"/>
                  <a:gd name="connsiteX2" fmla="*/ 10006 w 10059"/>
                  <a:gd name="connsiteY2" fmla="*/ 72 h 10000"/>
                  <a:gd name="connsiteX3" fmla="*/ 10006 w 10059"/>
                  <a:gd name="connsiteY3" fmla="*/ 72 h 10000"/>
                  <a:gd name="connsiteX4" fmla="*/ 10016 w 10059"/>
                  <a:gd name="connsiteY4" fmla="*/ 144 h 10000"/>
                  <a:gd name="connsiteX5" fmla="*/ 10016 w 10059"/>
                  <a:gd name="connsiteY5" fmla="*/ 216 h 10000"/>
                  <a:gd name="connsiteX6" fmla="*/ 10027 w 10059"/>
                  <a:gd name="connsiteY6" fmla="*/ 216 h 10000"/>
                  <a:gd name="connsiteX7" fmla="*/ 10038 w 10059"/>
                  <a:gd name="connsiteY7" fmla="*/ 432 h 10000"/>
                  <a:gd name="connsiteX8" fmla="*/ 10038 w 10059"/>
                  <a:gd name="connsiteY8" fmla="*/ 432 h 10000"/>
                  <a:gd name="connsiteX9" fmla="*/ 10059 w 10059"/>
                  <a:gd name="connsiteY9" fmla="*/ 575 h 10000"/>
                  <a:gd name="connsiteX10" fmla="*/ 10059 w 10059"/>
                  <a:gd name="connsiteY10" fmla="*/ 648 h 10000"/>
                  <a:gd name="connsiteX11" fmla="*/ 9987 w 10059"/>
                  <a:gd name="connsiteY11" fmla="*/ 1223 h 10000"/>
                  <a:gd name="connsiteX12" fmla="*/ 9965 w 10059"/>
                  <a:gd name="connsiteY12" fmla="*/ 1367 h 10000"/>
                  <a:gd name="connsiteX13" fmla="*/ 9901 w 10059"/>
                  <a:gd name="connsiteY13" fmla="*/ 1726 h 10000"/>
                  <a:gd name="connsiteX14" fmla="*/ 9889 w 10059"/>
                  <a:gd name="connsiteY14" fmla="*/ 1799 h 10000"/>
                  <a:gd name="connsiteX15" fmla="*/ 9889 w 10059"/>
                  <a:gd name="connsiteY15" fmla="*/ 1799 h 10000"/>
                  <a:gd name="connsiteX16" fmla="*/ 9889 w 10059"/>
                  <a:gd name="connsiteY16" fmla="*/ 1870 h 10000"/>
                  <a:gd name="connsiteX17" fmla="*/ 9889 w 10059"/>
                  <a:gd name="connsiteY17" fmla="*/ 2014 h 10000"/>
                  <a:gd name="connsiteX18" fmla="*/ 9889 w 10059"/>
                  <a:gd name="connsiteY18" fmla="*/ 2086 h 10000"/>
                  <a:gd name="connsiteX19" fmla="*/ 9889 w 10059"/>
                  <a:gd name="connsiteY19" fmla="*/ 2158 h 10000"/>
                  <a:gd name="connsiteX20" fmla="*/ 9889 w 10059"/>
                  <a:gd name="connsiteY20" fmla="*/ 2230 h 10000"/>
                  <a:gd name="connsiteX21" fmla="*/ 9889 w 10059"/>
                  <a:gd name="connsiteY21" fmla="*/ 2374 h 10000"/>
                  <a:gd name="connsiteX22" fmla="*/ 9889 w 10059"/>
                  <a:gd name="connsiteY22" fmla="*/ 2374 h 10000"/>
                  <a:gd name="connsiteX23" fmla="*/ 9889 w 10059"/>
                  <a:gd name="connsiteY23" fmla="*/ 2445 h 10000"/>
                  <a:gd name="connsiteX24" fmla="*/ 9879 w 10059"/>
                  <a:gd name="connsiteY24" fmla="*/ 2518 h 10000"/>
                  <a:gd name="connsiteX25" fmla="*/ 9879 w 10059"/>
                  <a:gd name="connsiteY25" fmla="*/ 2518 h 10000"/>
                  <a:gd name="connsiteX26" fmla="*/ 9869 w 10059"/>
                  <a:gd name="connsiteY26" fmla="*/ 2590 h 10000"/>
                  <a:gd name="connsiteX27" fmla="*/ 9860 w 10059"/>
                  <a:gd name="connsiteY27" fmla="*/ 2734 h 10000"/>
                  <a:gd name="connsiteX28" fmla="*/ 9850 w 10059"/>
                  <a:gd name="connsiteY28" fmla="*/ 2805 h 10000"/>
                  <a:gd name="connsiteX29" fmla="*/ 9838 w 10059"/>
                  <a:gd name="connsiteY29" fmla="*/ 2805 h 10000"/>
                  <a:gd name="connsiteX30" fmla="*/ 9827 w 10059"/>
                  <a:gd name="connsiteY30" fmla="*/ 2878 h 10000"/>
                  <a:gd name="connsiteX31" fmla="*/ 9817 w 10059"/>
                  <a:gd name="connsiteY31" fmla="*/ 2878 h 10000"/>
                  <a:gd name="connsiteX32" fmla="*/ 9787 w 10059"/>
                  <a:gd name="connsiteY32" fmla="*/ 2949 h 10000"/>
                  <a:gd name="connsiteX33" fmla="*/ 9764 w 10059"/>
                  <a:gd name="connsiteY33" fmla="*/ 3022 h 10000"/>
                  <a:gd name="connsiteX34" fmla="*/ 9743 w 10059"/>
                  <a:gd name="connsiteY34" fmla="*/ 3093 h 10000"/>
                  <a:gd name="connsiteX35" fmla="*/ 9743 w 10059"/>
                  <a:gd name="connsiteY35" fmla="*/ 3166 h 10000"/>
                  <a:gd name="connsiteX36" fmla="*/ 9743 w 10059"/>
                  <a:gd name="connsiteY36" fmla="*/ 3166 h 10000"/>
                  <a:gd name="connsiteX37" fmla="*/ 9734 w 10059"/>
                  <a:gd name="connsiteY37" fmla="*/ 3237 h 10000"/>
                  <a:gd name="connsiteX38" fmla="*/ 9734 w 10059"/>
                  <a:gd name="connsiteY38" fmla="*/ 3309 h 10000"/>
                  <a:gd name="connsiteX39" fmla="*/ 9724 w 10059"/>
                  <a:gd name="connsiteY39" fmla="*/ 3309 h 10000"/>
                  <a:gd name="connsiteX40" fmla="*/ 9724 w 10059"/>
                  <a:gd name="connsiteY40" fmla="*/ 3381 h 10000"/>
                  <a:gd name="connsiteX41" fmla="*/ 9724 w 10059"/>
                  <a:gd name="connsiteY41" fmla="*/ 3454 h 10000"/>
                  <a:gd name="connsiteX42" fmla="*/ 9724 w 10059"/>
                  <a:gd name="connsiteY42" fmla="*/ 3454 h 10000"/>
                  <a:gd name="connsiteX43" fmla="*/ 9703 w 10059"/>
                  <a:gd name="connsiteY43" fmla="*/ 3669 h 10000"/>
                  <a:gd name="connsiteX44" fmla="*/ 9703 w 10059"/>
                  <a:gd name="connsiteY44" fmla="*/ 3812 h 10000"/>
                  <a:gd name="connsiteX45" fmla="*/ 9692 w 10059"/>
                  <a:gd name="connsiteY45" fmla="*/ 3956 h 10000"/>
                  <a:gd name="connsiteX46" fmla="*/ 9682 w 10059"/>
                  <a:gd name="connsiteY46" fmla="*/ 4100 h 10000"/>
                  <a:gd name="connsiteX47" fmla="*/ 9682 w 10059"/>
                  <a:gd name="connsiteY47" fmla="*/ 4100 h 10000"/>
                  <a:gd name="connsiteX48" fmla="*/ 9682 w 10059"/>
                  <a:gd name="connsiteY48" fmla="*/ 4100 h 10000"/>
                  <a:gd name="connsiteX49" fmla="*/ 9673 w 10059"/>
                  <a:gd name="connsiteY49" fmla="*/ 4244 h 10000"/>
                  <a:gd name="connsiteX50" fmla="*/ 9651 w 10059"/>
                  <a:gd name="connsiteY50" fmla="*/ 4388 h 10000"/>
                  <a:gd name="connsiteX51" fmla="*/ 9629 w 10059"/>
                  <a:gd name="connsiteY51" fmla="*/ 4532 h 10000"/>
                  <a:gd name="connsiteX52" fmla="*/ 9629 w 10059"/>
                  <a:gd name="connsiteY52" fmla="*/ 4605 h 10000"/>
                  <a:gd name="connsiteX53" fmla="*/ 9629 w 10059"/>
                  <a:gd name="connsiteY53" fmla="*/ 4605 h 10000"/>
                  <a:gd name="connsiteX54" fmla="*/ 9619 w 10059"/>
                  <a:gd name="connsiteY54" fmla="*/ 4675 h 10000"/>
                  <a:gd name="connsiteX55" fmla="*/ 9619 w 10059"/>
                  <a:gd name="connsiteY55" fmla="*/ 4675 h 10000"/>
                  <a:gd name="connsiteX56" fmla="*/ 9619 w 10059"/>
                  <a:gd name="connsiteY56" fmla="*/ 4749 h 10000"/>
                  <a:gd name="connsiteX57" fmla="*/ 9599 w 10059"/>
                  <a:gd name="connsiteY57" fmla="*/ 4963 h 10000"/>
                  <a:gd name="connsiteX58" fmla="*/ 9579 w 10059"/>
                  <a:gd name="connsiteY58" fmla="*/ 5252 h 10000"/>
                  <a:gd name="connsiteX59" fmla="*/ 9579 w 10059"/>
                  <a:gd name="connsiteY59" fmla="*/ 5324 h 10000"/>
                  <a:gd name="connsiteX60" fmla="*/ 9579 w 10059"/>
                  <a:gd name="connsiteY60" fmla="*/ 5324 h 10000"/>
                  <a:gd name="connsiteX61" fmla="*/ 9589 w 10059"/>
                  <a:gd name="connsiteY61" fmla="*/ 5468 h 10000"/>
                  <a:gd name="connsiteX62" fmla="*/ 9589 w 10059"/>
                  <a:gd name="connsiteY62" fmla="*/ 5612 h 10000"/>
                  <a:gd name="connsiteX63" fmla="*/ 9589 w 10059"/>
                  <a:gd name="connsiteY63" fmla="*/ 5756 h 10000"/>
                  <a:gd name="connsiteX64" fmla="*/ 9579 w 10059"/>
                  <a:gd name="connsiteY64" fmla="*/ 6115 h 10000"/>
                  <a:gd name="connsiteX65" fmla="*/ 9566 w 10059"/>
                  <a:gd name="connsiteY65" fmla="*/ 6187 h 10000"/>
                  <a:gd name="connsiteX66" fmla="*/ 9566 w 10059"/>
                  <a:gd name="connsiteY66" fmla="*/ 6259 h 10000"/>
                  <a:gd name="connsiteX67" fmla="*/ 9566 w 10059"/>
                  <a:gd name="connsiteY67" fmla="*/ 6259 h 10000"/>
                  <a:gd name="connsiteX68" fmla="*/ 9566 w 10059"/>
                  <a:gd name="connsiteY68" fmla="*/ 6259 h 10000"/>
                  <a:gd name="connsiteX69" fmla="*/ 9555 w 10059"/>
                  <a:gd name="connsiteY69" fmla="*/ 6259 h 10000"/>
                  <a:gd name="connsiteX70" fmla="*/ 9555 w 10059"/>
                  <a:gd name="connsiteY70" fmla="*/ 6259 h 10000"/>
                  <a:gd name="connsiteX71" fmla="*/ 9541 w 10059"/>
                  <a:gd name="connsiteY71" fmla="*/ 6259 h 10000"/>
                  <a:gd name="connsiteX72" fmla="*/ 9499 w 10059"/>
                  <a:gd name="connsiteY72" fmla="*/ 6331 h 10000"/>
                  <a:gd name="connsiteX73" fmla="*/ 9467 w 10059"/>
                  <a:gd name="connsiteY73" fmla="*/ 6331 h 10000"/>
                  <a:gd name="connsiteX74" fmla="*/ 9457 w 10059"/>
                  <a:gd name="connsiteY74" fmla="*/ 6331 h 10000"/>
                  <a:gd name="connsiteX75" fmla="*/ 9405 w 10059"/>
                  <a:gd name="connsiteY75" fmla="*/ 6331 h 10000"/>
                  <a:gd name="connsiteX76" fmla="*/ 9353 w 10059"/>
                  <a:gd name="connsiteY76" fmla="*/ 6331 h 10000"/>
                  <a:gd name="connsiteX77" fmla="*/ 9343 w 10059"/>
                  <a:gd name="connsiteY77" fmla="*/ 6331 h 10000"/>
                  <a:gd name="connsiteX78" fmla="*/ 9343 w 10059"/>
                  <a:gd name="connsiteY78" fmla="*/ 6331 h 10000"/>
                  <a:gd name="connsiteX79" fmla="*/ 9291 w 10059"/>
                  <a:gd name="connsiteY79" fmla="*/ 6403 h 10000"/>
                  <a:gd name="connsiteX80" fmla="*/ 9216 w 10059"/>
                  <a:gd name="connsiteY80" fmla="*/ 6403 h 10000"/>
                  <a:gd name="connsiteX81" fmla="*/ 9216 w 10059"/>
                  <a:gd name="connsiteY81" fmla="*/ 6403 h 10000"/>
                  <a:gd name="connsiteX82" fmla="*/ 9216 w 10059"/>
                  <a:gd name="connsiteY82" fmla="*/ 6403 h 10000"/>
                  <a:gd name="connsiteX83" fmla="*/ 9142 w 10059"/>
                  <a:gd name="connsiteY83" fmla="*/ 6475 h 10000"/>
                  <a:gd name="connsiteX84" fmla="*/ 9122 w 10059"/>
                  <a:gd name="connsiteY84" fmla="*/ 6475 h 10000"/>
                  <a:gd name="connsiteX85" fmla="*/ 9112 w 10059"/>
                  <a:gd name="connsiteY85" fmla="*/ 6475 h 10000"/>
                  <a:gd name="connsiteX86" fmla="*/ 9069 w 10059"/>
                  <a:gd name="connsiteY86" fmla="*/ 6475 h 10000"/>
                  <a:gd name="connsiteX87" fmla="*/ 9007 w 10059"/>
                  <a:gd name="connsiteY87" fmla="*/ 6475 h 10000"/>
                  <a:gd name="connsiteX88" fmla="*/ 8997 w 10059"/>
                  <a:gd name="connsiteY88" fmla="*/ 6475 h 10000"/>
                  <a:gd name="connsiteX89" fmla="*/ 8997 w 10059"/>
                  <a:gd name="connsiteY89" fmla="*/ 6475 h 10000"/>
                  <a:gd name="connsiteX90" fmla="*/ 8987 w 10059"/>
                  <a:gd name="connsiteY90" fmla="*/ 6475 h 10000"/>
                  <a:gd name="connsiteX91" fmla="*/ 8978 w 10059"/>
                  <a:gd name="connsiteY91" fmla="*/ 6546 h 10000"/>
                  <a:gd name="connsiteX92" fmla="*/ 8955 w 10059"/>
                  <a:gd name="connsiteY92" fmla="*/ 6546 h 10000"/>
                  <a:gd name="connsiteX93" fmla="*/ 8955 w 10059"/>
                  <a:gd name="connsiteY93" fmla="*/ 6546 h 10000"/>
                  <a:gd name="connsiteX94" fmla="*/ 8945 w 10059"/>
                  <a:gd name="connsiteY94" fmla="*/ 6546 h 10000"/>
                  <a:gd name="connsiteX95" fmla="*/ 8934 w 10059"/>
                  <a:gd name="connsiteY95" fmla="*/ 6546 h 10000"/>
                  <a:gd name="connsiteX96" fmla="*/ 8914 w 10059"/>
                  <a:gd name="connsiteY96" fmla="*/ 6546 h 10000"/>
                  <a:gd name="connsiteX97" fmla="*/ 8892 w 10059"/>
                  <a:gd name="connsiteY97" fmla="*/ 6546 h 10000"/>
                  <a:gd name="connsiteX98" fmla="*/ 8882 w 10059"/>
                  <a:gd name="connsiteY98" fmla="*/ 6546 h 10000"/>
                  <a:gd name="connsiteX99" fmla="*/ 8852 w 10059"/>
                  <a:gd name="connsiteY99" fmla="*/ 6546 h 10000"/>
                  <a:gd name="connsiteX100" fmla="*/ 8840 w 10059"/>
                  <a:gd name="connsiteY100" fmla="*/ 6546 h 10000"/>
                  <a:gd name="connsiteX101" fmla="*/ 8809 w 10059"/>
                  <a:gd name="connsiteY101" fmla="*/ 6546 h 10000"/>
                  <a:gd name="connsiteX102" fmla="*/ 8797 w 10059"/>
                  <a:gd name="connsiteY102" fmla="*/ 6619 h 10000"/>
                  <a:gd name="connsiteX103" fmla="*/ 8788 w 10059"/>
                  <a:gd name="connsiteY103" fmla="*/ 6619 h 10000"/>
                  <a:gd name="connsiteX104" fmla="*/ 8663 w 10059"/>
                  <a:gd name="connsiteY104" fmla="*/ 6619 h 10000"/>
                  <a:gd name="connsiteX105" fmla="*/ 8620 w 10059"/>
                  <a:gd name="connsiteY105" fmla="*/ 6691 h 10000"/>
                  <a:gd name="connsiteX106" fmla="*/ 8546 w 10059"/>
                  <a:gd name="connsiteY106" fmla="*/ 6691 h 10000"/>
                  <a:gd name="connsiteX107" fmla="*/ 8460 w 10059"/>
                  <a:gd name="connsiteY107" fmla="*/ 6691 h 10000"/>
                  <a:gd name="connsiteX108" fmla="*/ 8460 w 10059"/>
                  <a:gd name="connsiteY108" fmla="*/ 6907 h 10000"/>
                  <a:gd name="connsiteX109" fmla="*/ 8364 w 10059"/>
                  <a:gd name="connsiteY109" fmla="*/ 6907 h 10000"/>
                  <a:gd name="connsiteX110" fmla="*/ 8364 w 10059"/>
                  <a:gd name="connsiteY110" fmla="*/ 6907 h 10000"/>
                  <a:gd name="connsiteX111" fmla="*/ 8218 w 10059"/>
                  <a:gd name="connsiteY111" fmla="*/ 6979 h 10000"/>
                  <a:gd name="connsiteX112" fmla="*/ 8175 w 10059"/>
                  <a:gd name="connsiteY112" fmla="*/ 6979 h 10000"/>
                  <a:gd name="connsiteX113" fmla="*/ 8072 w 10059"/>
                  <a:gd name="connsiteY113" fmla="*/ 7050 h 10000"/>
                  <a:gd name="connsiteX114" fmla="*/ 7956 w 10059"/>
                  <a:gd name="connsiteY114" fmla="*/ 7050 h 10000"/>
                  <a:gd name="connsiteX115" fmla="*/ 7893 w 10059"/>
                  <a:gd name="connsiteY115" fmla="*/ 7123 h 10000"/>
                  <a:gd name="connsiteX116" fmla="*/ 7821 w 10059"/>
                  <a:gd name="connsiteY116" fmla="*/ 7194 h 10000"/>
                  <a:gd name="connsiteX117" fmla="*/ 7811 w 10059"/>
                  <a:gd name="connsiteY117" fmla="*/ 7194 h 10000"/>
                  <a:gd name="connsiteX118" fmla="*/ 7738 w 10059"/>
                  <a:gd name="connsiteY118" fmla="*/ 7194 h 10000"/>
                  <a:gd name="connsiteX119" fmla="*/ 7537 w 10059"/>
                  <a:gd name="connsiteY119" fmla="*/ 7267 h 10000"/>
                  <a:gd name="connsiteX120" fmla="*/ 7388 w 10059"/>
                  <a:gd name="connsiteY120" fmla="*/ 7411 h 10000"/>
                  <a:gd name="connsiteX121" fmla="*/ 7293 w 10059"/>
                  <a:gd name="connsiteY121" fmla="*/ 7411 h 10000"/>
                  <a:gd name="connsiteX122" fmla="*/ 7273 w 10059"/>
                  <a:gd name="connsiteY122" fmla="*/ 7411 h 10000"/>
                  <a:gd name="connsiteX123" fmla="*/ 7252 w 10059"/>
                  <a:gd name="connsiteY123" fmla="*/ 7482 h 10000"/>
                  <a:gd name="connsiteX124" fmla="*/ 7242 w 10059"/>
                  <a:gd name="connsiteY124" fmla="*/ 7482 h 10000"/>
                  <a:gd name="connsiteX125" fmla="*/ 7211 w 10059"/>
                  <a:gd name="connsiteY125" fmla="*/ 7482 h 10000"/>
                  <a:gd name="connsiteX126" fmla="*/ 7200 w 10059"/>
                  <a:gd name="connsiteY126" fmla="*/ 7482 h 10000"/>
                  <a:gd name="connsiteX127" fmla="*/ 7000 w 10059"/>
                  <a:gd name="connsiteY127" fmla="*/ 7554 h 10000"/>
                  <a:gd name="connsiteX128" fmla="*/ 7000 w 10059"/>
                  <a:gd name="connsiteY128" fmla="*/ 7554 h 10000"/>
                  <a:gd name="connsiteX129" fmla="*/ 6863 w 10059"/>
                  <a:gd name="connsiteY129" fmla="*/ 7554 h 10000"/>
                  <a:gd name="connsiteX130" fmla="*/ 6853 w 10059"/>
                  <a:gd name="connsiteY130" fmla="*/ 7554 h 10000"/>
                  <a:gd name="connsiteX131" fmla="*/ 6822 w 10059"/>
                  <a:gd name="connsiteY131" fmla="*/ 7627 h 10000"/>
                  <a:gd name="connsiteX132" fmla="*/ 6790 w 10059"/>
                  <a:gd name="connsiteY132" fmla="*/ 7627 h 10000"/>
                  <a:gd name="connsiteX133" fmla="*/ 6759 w 10059"/>
                  <a:gd name="connsiteY133" fmla="*/ 7627 h 10000"/>
                  <a:gd name="connsiteX134" fmla="*/ 6749 w 10059"/>
                  <a:gd name="connsiteY134" fmla="*/ 7627 h 10000"/>
                  <a:gd name="connsiteX135" fmla="*/ 6636 w 10059"/>
                  <a:gd name="connsiteY135" fmla="*/ 7698 h 10000"/>
                  <a:gd name="connsiteX136" fmla="*/ 6560 w 10059"/>
                  <a:gd name="connsiteY136" fmla="*/ 7698 h 10000"/>
                  <a:gd name="connsiteX137" fmla="*/ 6528 w 10059"/>
                  <a:gd name="connsiteY137" fmla="*/ 7698 h 10000"/>
                  <a:gd name="connsiteX138" fmla="*/ 6467 w 10059"/>
                  <a:gd name="connsiteY138" fmla="*/ 7771 h 10000"/>
                  <a:gd name="connsiteX139" fmla="*/ 6435 w 10059"/>
                  <a:gd name="connsiteY139" fmla="*/ 7771 h 10000"/>
                  <a:gd name="connsiteX140" fmla="*/ 6338 w 10059"/>
                  <a:gd name="connsiteY140" fmla="*/ 7771 h 10000"/>
                  <a:gd name="connsiteX141" fmla="*/ 6295 w 10059"/>
                  <a:gd name="connsiteY141" fmla="*/ 7842 h 10000"/>
                  <a:gd name="connsiteX142" fmla="*/ 6243 w 10059"/>
                  <a:gd name="connsiteY142" fmla="*/ 7842 h 10000"/>
                  <a:gd name="connsiteX143" fmla="*/ 6191 w 10059"/>
                  <a:gd name="connsiteY143" fmla="*/ 7842 h 10000"/>
                  <a:gd name="connsiteX144" fmla="*/ 6159 w 10059"/>
                  <a:gd name="connsiteY144" fmla="*/ 7842 h 10000"/>
                  <a:gd name="connsiteX145" fmla="*/ 6055 w 10059"/>
                  <a:gd name="connsiteY145" fmla="*/ 7914 h 10000"/>
                  <a:gd name="connsiteX146" fmla="*/ 5992 w 10059"/>
                  <a:gd name="connsiteY146" fmla="*/ 7914 h 10000"/>
                  <a:gd name="connsiteX147" fmla="*/ 5843 w 10059"/>
                  <a:gd name="connsiteY147" fmla="*/ 7986 h 10000"/>
                  <a:gd name="connsiteX148" fmla="*/ 5834 w 10059"/>
                  <a:gd name="connsiteY148" fmla="*/ 7986 h 10000"/>
                  <a:gd name="connsiteX149" fmla="*/ 5802 w 10059"/>
                  <a:gd name="connsiteY149" fmla="*/ 7986 h 10000"/>
                  <a:gd name="connsiteX150" fmla="*/ 5647 w 10059"/>
                  <a:gd name="connsiteY150" fmla="*/ 8058 h 10000"/>
                  <a:gd name="connsiteX151" fmla="*/ 5564 w 10059"/>
                  <a:gd name="connsiteY151" fmla="*/ 8130 h 10000"/>
                  <a:gd name="connsiteX152" fmla="*/ 5522 w 10059"/>
                  <a:gd name="connsiteY152" fmla="*/ 8130 h 10000"/>
                  <a:gd name="connsiteX153" fmla="*/ 5476 w 10059"/>
                  <a:gd name="connsiteY153" fmla="*/ 8130 h 10000"/>
                  <a:gd name="connsiteX154" fmla="*/ 5447 w 10059"/>
                  <a:gd name="connsiteY154" fmla="*/ 8202 h 10000"/>
                  <a:gd name="connsiteX155" fmla="*/ 5333 w 10059"/>
                  <a:gd name="connsiteY155" fmla="*/ 8202 h 10000"/>
                  <a:gd name="connsiteX156" fmla="*/ 5312 w 10059"/>
                  <a:gd name="connsiteY156" fmla="*/ 8202 h 10000"/>
                  <a:gd name="connsiteX157" fmla="*/ 5285 w 10059"/>
                  <a:gd name="connsiteY157" fmla="*/ 8202 h 10000"/>
                  <a:gd name="connsiteX158" fmla="*/ 5275 w 10059"/>
                  <a:gd name="connsiteY158" fmla="*/ 8202 h 10000"/>
                  <a:gd name="connsiteX159" fmla="*/ 5236 w 10059"/>
                  <a:gd name="connsiteY159" fmla="*/ 8274 h 10000"/>
                  <a:gd name="connsiteX160" fmla="*/ 5183 w 10059"/>
                  <a:gd name="connsiteY160" fmla="*/ 8274 h 10000"/>
                  <a:gd name="connsiteX161" fmla="*/ 5024 w 10059"/>
                  <a:gd name="connsiteY161" fmla="*/ 8346 h 10000"/>
                  <a:gd name="connsiteX162" fmla="*/ 5014 w 10059"/>
                  <a:gd name="connsiteY162" fmla="*/ 8346 h 10000"/>
                  <a:gd name="connsiteX163" fmla="*/ 5014 w 10059"/>
                  <a:gd name="connsiteY163" fmla="*/ 8346 h 10000"/>
                  <a:gd name="connsiteX164" fmla="*/ 5003 w 10059"/>
                  <a:gd name="connsiteY164" fmla="*/ 8346 h 10000"/>
                  <a:gd name="connsiteX165" fmla="*/ 5003 w 10059"/>
                  <a:gd name="connsiteY165" fmla="*/ 8417 h 10000"/>
                  <a:gd name="connsiteX166" fmla="*/ 4930 w 10059"/>
                  <a:gd name="connsiteY166" fmla="*/ 8417 h 10000"/>
                  <a:gd name="connsiteX167" fmla="*/ 4836 w 10059"/>
                  <a:gd name="connsiteY167" fmla="*/ 8417 h 10000"/>
                  <a:gd name="connsiteX168" fmla="*/ 4773 w 10059"/>
                  <a:gd name="connsiteY168" fmla="*/ 8490 h 10000"/>
                  <a:gd name="connsiteX169" fmla="*/ 4689 w 10059"/>
                  <a:gd name="connsiteY169" fmla="*/ 8490 h 10000"/>
                  <a:gd name="connsiteX170" fmla="*/ 4617 w 10059"/>
                  <a:gd name="connsiteY170" fmla="*/ 8490 h 10000"/>
                  <a:gd name="connsiteX171" fmla="*/ 4479 w 10059"/>
                  <a:gd name="connsiteY171" fmla="*/ 8561 h 10000"/>
                  <a:gd name="connsiteX172" fmla="*/ 4333 w 10059"/>
                  <a:gd name="connsiteY172" fmla="*/ 8634 h 10000"/>
                  <a:gd name="connsiteX173" fmla="*/ 4293 w 10059"/>
                  <a:gd name="connsiteY173" fmla="*/ 8634 h 10000"/>
                  <a:gd name="connsiteX174" fmla="*/ 4250 w 10059"/>
                  <a:gd name="connsiteY174" fmla="*/ 8634 h 10000"/>
                  <a:gd name="connsiteX175" fmla="*/ 4162 w 10059"/>
                  <a:gd name="connsiteY175" fmla="*/ 8705 h 10000"/>
                  <a:gd name="connsiteX176" fmla="*/ 4016 w 10059"/>
                  <a:gd name="connsiteY176" fmla="*/ 8705 h 10000"/>
                  <a:gd name="connsiteX177" fmla="*/ 3984 w 10059"/>
                  <a:gd name="connsiteY177" fmla="*/ 8705 h 10000"/>
                  <a:gd name="connsiteX178" fmla="*/ 3879 w 10059"/>
                  <a:gd name="connsiteY178" fmla="*/ 8778 h 10000"/>
                  <a:gd name="connsiteX179" fmla="*/ 3879 w 10059"/>
                  <a:gd name="connsiteY179" fmla="*/ 8778 h 10000"/>
                  <a:gd name="connsiteX180" fmla="*/ 3849 w 10059"/>
                  <a:gd name="connsiteY180" fmla="*/ 8778 h 10000"/>
                  <a:gd name="connsiteX181" fmla="*/ 3827 w 10059"/>
                  <a:gd name="connsiteY181" fmla="*/ 8778 h 10000"/>
                  <a:gd name="connsiteX182" fmla="*/ 3774 w 10059"/>
                  <a:gd name="connsiteY182" fmla="*/ 8778 h 10000"/>
                  <a:gd name="connsiteX183" fmla="*/ 3754 w 10059"/>
                  <a:gd name="connsiteY183" fmla="*/ 8778 h 10000"/>
                  <a:gd name="connsiteX184" fmla="*/ 3754 w 10059"/>
                  <a:gd name="connsiteY184" fmla="*/ 8849 h 10000"/>
                  <a:gd name="connsiteX185" fmla="*/ 3744 w 10059"/>
                  <a:gd name="connsiteY185" fmla="*/ 8849 h 10000"/>
                  <a:gd name="connsiteX186" fmla="*/ 3702 w 10059"/>
                  <a:gd name="connsiteY186" fmla="*/ 8849 h 10000"/>
                  <a:gd name="connsiteX187" fmla="*/ 3661 w 10059"/>
                  <a:gd name="connsiteY187" fmla="*/ 8849 h 10000"/>
                  <a:gd name="connsiteX188" fmla="*/ 3650 w 10059"/>
                  <a:gd name="connsiteY188" fmla="*/ 8849 h 10000"/>
                  <a:gd name="connsiteX189" fmla="*/ 3597 w 10059"/>
                  <a:gd name="connsiteY189" fmla="*/ 8849 h 10000"/>
                  <a:gd name="connsiteX190" fmla="*/ 3493 w 10059"/>
                  <a:gd name="connsiteY190" fmla="*/ 8921 h 10000"/>
                  <a:gd name="connsiteX191" fmla="*/ 3481 w 10059"/>
                  <a:gd name="connsiteY191" fmla="*/ 8921 h 10000"/>
                  <a:gd name="connsiteX192" fmla="*/ 3397 w 10059"/>
                  <a:gd name="connsiteY192" fmla="*/ 8921 h 10000"/>
                  <a:gd name="connsiteX193" fmla="*/ 3335 w 10059"/>
                  <a:gd name="connsiteY193" fmla="*/ 8993 h 10000"/>
                  <a:gd name="connsiteX194" fmla="*/ 3079 w 10059"/>
                  <a:gd name="connsiteY194" fmla="*/ 9065 h 10000"/>
                  <a:gd name="connsiteX195" fmla="*/ 3049 w 10059"/>
                  <a:gd name="connsiteY195" fmla="*/ 9065 h 10000"/>
                  <a:gd name="connsiteX196" fmla="*/ 3039 w 10059"/>
                  <a:gd name="connsiteY196" fmla="*/ 9065 h 10000"/>
                  <a:gd name="connsiteX197" fmla="*/ 2998 w 10059"/>
                  <a:gd name="connsiteY197" fmla="*/ 9065 h 10000"/>
                  <a:gd name="connsiteX198" fmla="*/ 2966 w 10059"/>
                  <a:gd name="connsiteY198" fmla="*/ 9137 h 10000"/>
                  <a:gd name="connsiteX199" fmla="*/ 2796 w 10059"/>
                  <a:gd name="connsiteY199" fmla="*/ 9209 h 10000"/>
                  <a:gd name="connsiteX200" fmla="*/ 2786 w 10059"/>
                  <a:gd name="connsiteY200" fmla="*/ 9209 h 10000"/>
                  <a:gd name="connsiteX201" fmla="*/ 2662 w 10059"/>
                  <a:gd name="connsiteY201" fmla="*/ 9209 h 10000"/>
                  <a:gd name="connsiteX202" fmla="*/ 2506 w 10059"/>
                  <a:gd name="connsiteY202" fmla="*/ 9281 h 10000"/>
                  <a:gd name="connsiteX203" fmla="*/ 2253 w 10059"/>
                  <a:gd name="connsiteY203" fmla="*/ 9353 h 10000"/>
                  <a:gd name="connsiteX204" fmla="*/ 2137 w 10059"/>
                  <a:gd name="connsiteY204" fmla="*/ 9424 h 10000"/>
                  <a:gd name="connsiteX205" fmla="*/ 2127 w 10059"/>
                  <a:gd name="connsiteY205" fmla="*/ 9424 h 10000"/>
                  <a:gd name="connsiteX206" fmla="*/ 2040 w 10059"/>
                  <a:gd name="connsiteY206" fmla="*/ 9424 h 10000"/>
                  <a:gd name="connsiteX207" fmla="*/ 1987 w 10059"/>
                  <a:gd name="connsiteY207" fmla="*/ 9424 h 10000"/>
                  <a:gd name="connsiteX208" fmla="*/ 1956 w 10059"/>
                  <a:gd name="connsiteY208" fmla="*/ 9497 h 10000"/>
                  <a:gd name="connsiteX209" fmla="*/ 1936 w 10059"/>
                  <a:gd name="connsiteY209" fmla="*/ 9497 h 10000"/>
                  <a:gd name="connsiteX210" fmla="*/ 1905 w 10059"/>
                  <a:gd name="connsiteY210" fmla="*/ 9497 h 10000"/>
                  <a:gd name="connsiteX211" fmla="*/ 1895 w 10059"/>
                  <a:gd name="connsiteY211" fmla="*/ 9497 h 10000"/>
                  <a:gd name="connsiteX212" fmla="*/ 1863 w 10059"/>
                  <a:gd name="connsiteY212" fmla="*/ 9497 h 10000"/>
                  <a:gd name="connsiteX213" fmla="*/ 1852 w 10059"/>
                  <a:gd name="connsiteY213" fmla="*/ 9497 h 10000"/>
                  <a:gd name="connsiteX214" fmla="*/ 1841 w 10059"/>
                  <a:gd name="connsiteY214" fmla="*/ 9497 h 10000"/>
                  <a:gd name="connsiteX215" fmla="*/ 1810 w 10059"/>
                  <a:gd name="connsiteY215" fmla="*/ 9497 h 10000"/>
                  <a:gd name="connsiteX216" fmla="*/ 1800 w 10059"/>
                  <a:gd name="connsiteY216" fmla="*/ 9497 h 10000"/>
                  <a:gd name="connsiteX217" fmla="*/ 1766 w 10059"/>
                  <a:gd name="connsiteY217" fmla="*/ 9568 h 10000"/>
                  <a:gd name="connsiteX218" fmla="*/ 1756 w 10059"/>
                  <a:gd name="connsiteY218" fmla="*/ 9568 h 10000"/>
                  <a:gd name="connsiteX219" fmla="*/ 1756 w 10059"/>
                  <a:gd name="connsiteY219" fmla="*/ 9568 h 10000"/>
                  <a:gd name="connsiteX220" fmla="*/ 1716 w 10059"/>
                  <a:gd name="connsiteY220" fmla="*/ 9568 h 10000"/>
                  <a:gd name="connsiteX221" fmla="*/ 1704 w 10059"/>
                  <a:gd name="connsiteY221" fmla="*/ 9568 h 10000"/>
                  <a:gd name="connsiteX222" fmla="*/ 1673 w 10059"/>
                  <a:gd name="connsiteY222" fmla="*/ 9568 h 10000"/>
                  <a:gd name="connsiteX223" fmla="*/ 1631 w 10059"/>
                  <a:gd name="connsiteY223" fmla="*/ 9568 h 10000"/>
                  <a:gd name="connsiteX224" fmla="*/ 1600 w 10059"/>
                  <a:gd name="connsiteY224" fmla="*/ 9568 h 10000"/>
                  <a:gd name="connsiteX225" fmla="*/ 1550 w 10059"/>
                  <a:gd name="connsiteY225" fmla="*/ 9641 h 10000"/>
                  <a:gd name="connsiteX226" fmla="*/ 1444 w 10059"/>
                  <a:gd name="connsiteY226" fmla="*/ 9641 h 10000"/>
                  <a:gd name="connsiteX227" fmla="*/ 1424 w 10059"/>
                  <a:gd name="connsiteY227" fmla="*/ 9641 h 10000"/>
                  <a:gd name="connsiteX228" fmla="*/ 1360 w 10059"/>
                  <a:gd name="connsiteY228" fmla="*/ 9641 h 10000"/>
                  <a:gd name="connsiteX229" fmla="*/ 1287 w 10059"/>
                  <a:gd name="connsiteY229" fmla="*/ 9641 h 10000"/>
                  <a:gd name="connsiteX230" fmla="*/ 1161 w 10059"/>
                  <a:gd name="connsiteY230" fmla="*/ 9641 h 10000"/>
                  <a:gd name="connsiteX231" fmla="*/ 1087 w 10059"/>
                  <a:gd name="connsiteY231" fmla="*/ 9641 h 10000"/>
                  <a:gd name="connsiteX232" fmla="*/ 1054 w 10059"/>
                  <a:gd name="connsiteY232" fmla="*/ 9641 h 10000"/>
                  <a:gd name="connsiteX233" fmla="*/ 1008 w 10059"/>
                  <a:gd name="connsiteY233" fmla="*/ 9641 h 10000"/>
                  <a:gd name="connsiteX234" fmla="*/ 935 w 10059"/>
                  <a:gd name="connsiteY234" fmla="*/ 9712 h 10000"/>
                  <a:gd name="connsiteX235" fmla="*/ 792 w 10059"/>
                  <a:gd name="connsiteY235" fmla="*/ 9712 h 10000"/>
                  <a:gd name="connsiteX236" fmla="*/ 770 w 10059"/>
                  <a:gd name="connsiteY236" fmla="*/ 9784 h 10000"/>
                  <a:gd name="connsiteX237" fmla="*/ 673 w 10059"/>
                  <a:gd name="connsiteY237" fmla="*/ 9784 h 10000"/>
                  <a:gd name="connsiteX238" fmla="*/ 499 w 10059"/>
                  <a:gd name="connsiteY238" fmla="*/ 9856 h 10000"/>
                  <a:gd name="connsiteX239" fmla="*/ 381 w 10059"/>
                  <a:gd name="connsiteY239" fmla="*/ 9856 h 10000"/>
                  <a:gd name="connsiteX240" fmla="*/ 268 w 10059"/>
                  <a:gd name="connsiteY240" fmla="*/ 9928 h 10000"/>
                  <a:gd name="connsiteX241" fmla="*/ 89 w 10059"/>
                  <a:gd name="connsiteY241" fmla="*/ 10000 h 10000"/>
                  <a:gd name="connsiteX242" fmla="*/ 0 w 10059"/>
                  <a:gd name="connsiteY242" fmla="*/ 10000 h 10000"/>
                  <a:gd name="connsiteX0" fmla="*/ 9996 w 10059"/>
                  <a:gd name="connsiteY0" fmla="*/ 0 h 10000"/>
                  <a:gd name="connsiteX1" fmla="*/ 9996 w 10059"/>
                  <a:gd name="connsiteY1" fmla="*/ 0 h 10000"/>
                  <a:gd name="connsiteX2" fmla="*/ 10006 w 10059"/>
                  <a:gd name="connsiteY2" fmla="*/ 72 h 10000"/>
                  <a:gd name="connsiteX3" fmla="*/ 10006 w 10059"/>
                  <a:gd name="connsiteY3" fmla="*/ 72 h 10000"/>
                  <a:gd name="connsiteX4" fmla="*/ 10016 w 10059"/>
                  <a:gd name="connsiteY4" fmla="*/ 144 h 10000"/>
                  <a:gd name="connsiteX5" fmla="*/ 10016 w 10059"/>
                  <a:gd name="connsiteY5" fmla="*/ 216 h 10000"/>
                  <a:gd name="connsiteX6" fmla="*/ 10027 w 10059"/>
                  <a:gd name="connsiteY6" fmla="*/ 216 h 10000"/>
                  <a:gd name="connsiteX7" fmla="*/ 10038 w 10059"/>
                  <a:gd name="connsiteY7" fmla="*/ 432 h 10000"/>
                  <a:gd name="connsiteX8" fmla="*/ 10038 w 10059"/>
                  <a:gd name="connsiteY8" fmla="*/ 432 h 10000"/>
                  <a:gd name="connsiteX9" fmla="*/ 10059 w 10059"/>
                  <a:gd name="connsiteY9" fmla="*/ 575 h 10000"/>
                  <a:gd name="connsiteX10" fmla="*/ 9987 w 10059"/>
                  <a:gd name="connsiteY10" fmla="*/ 1223 h 10000"/>
                  <a:gd name="connsiteX11" fmla="*/ 9965 w 10059"/>
                  <a:gd name="connsiteY11" fmla="*/ 1367 h 10000"/>
                  <a:gd name="connsiteX12" fmla="*/ 9901 w 10059"/>
                  <a:gd name="connsiteY12" fmla="*/ 1726 h 10000"/>
                  <a:gd name="connsiteX13" fmla="*/ 9889 w 10059"/>
                  <a:gd name="connsiteY13" fmla="*/ 1799 h 10000"/>
                  <a:gd name="connsiteX14" fmla="*/ 9889 w 10059"/>
                  <a:gd name="connsiteY14" fmla="*/ 1799 h 10000"/>
                  <a:gd name="connsiteX15" fmla="*/ 9889 w 10059"/>
                  <a:gd name="connsiteY15" fmla="*/ 1870 h 10000"/>
                  <a:gd name="connsiteX16" fmla="*/ 9889 w 10059"/>
                  <a:gd name="connsiteY16" fmla="*/ 2014 h 10000"/>
                  <a:gd name="connsiteX17" fmla="*/ 9889 w 10059"/>
                  <a:gd name="connsiteY17" fmla="*/ 2086 h 10000"/>
                  <a:gd name="connsiteX18" fmla="*/ 9889 w 10059"/>
                  <a:gd name="connsiteY18" fmla="*/ 2158 h 10000"/>
                  <a:gd name="connsiteX19" fmla="*/ 9889 w 10059"/>
                  <a:gd name="connsiteY19" fmla="*/ 2230 h 10000"/>
                  <a:gd name="connsiteX20" fmla="*/ 9889 w 10059"/>
                  <a:gd name="connsiteY20" fmla="*/ 2374 h 10000"/>
                  <a:gd name="connsiteX21" fmla="*/ 9889 w 10059"/>
                  <a:gd name="connsiteY21" fmla="*/ 2374 h 10000"/>
                  <a:gd name="connsiteX22" fmla="*/ 9889 w 10059"/>
                  <a:gd name="connsiteY22" fmla="*/ 2445 h 10000"/>
                  <a:gd name="connsiteX23" fmla="*/ 9879 w 10059"/>
                  <a:gd name="connsiteY23" fmla="*/ 2518 h 10000"/>
                  <a:gd name="connsiteX24" fmla="*/ 9879 w 10059"/>
                  <a:gd name="connsiteY24" fmla="*/ 2518 h 10000"/>
                  <a:gd name="connsiteX25" fmla="*/ 9869 w 10059"/>
                  <a:gd name="connsiteY25" fmla="*/ 2590 h 10000"/>
                  <a:gd name="connsiteX26" fmla="*/ 9860 w 10059"/>
                  <a:gd name="connsiteY26" fmla="*/ 2734 h 10000"/>
                  <a:gd name="connsiteX27" fmla="*/ 9850 w 10059"/>
                  <a:gd name="connsiteY27" fmla="*/ 2805 h 10000"/>
                  <a:gd name="connsiteX28" fmla="*/ 9838 w 10059"/>
                  <a:gd name="connsiteY28" fmla="*/ 2805 h 10000"/>
                  <a:gd name="connsiteX29" fmla="*/ 9827 w 10059"/>
                  <a:gd name="connsiteY29" fmla="*/ 2878 h 10000"/>
                  <a:gd name="connsiteX30" fmla="*/ 9817 w 10059"/>
                  <a:gd name="connsiteY30" fmla="*/ 2878 h 10000"/>
                  <a:gd name="connsiteX31" fmla="*/ 9787 w 10059"/>
                  <a:gd name="connsiteY31" fmla="*/ 2949 h 10000"/>
                  <a:gd name="connsiteX32" fmla="*/ 9764 w 10059"/>
                  <a:gd name="connsiteY32" fmla="*/ 3022 h 10000"/>
                  <a:gd name="connsiteX33" fmla="*/ 9743 w 10059"/>
                  <a:gd name="connsiteY33" fmla="*/ 3093 h 10000"/>
                  <a:gd name="connsiteX34" fmla="*/ 9743 w 10059"/>
                  <a:gd name="connsiteY34" fmla="*/ 3166 h 10000"/>
                  <a:gd name="connsiteX35" fmla="*/ 9743 w 10059"/>
                  <a:gd name="connsiteY35" fmla="*/ 3166 h 10000"/>
                  <a:gd name="connsiteX36" fmla="*/ 9734 w 10059"/>
                  <a:gd name="connsiteY36" fmla="*/ 3237 h 10000"/>
                  <a:gd name="connsiteX37" fmla="*/ 9734 w 10059"/>
                  <a:gd name="connsiteY37" fmla="*/ 3309 h 10000"/>
                  <a:gd name="connsiteX38" fmla="*/ 9724 w 10059"/>
                  <a:gd name="connsiteY38" fmla="*/ 3309 h 10000"/>
                  <a:gd name="connsiteX39" fmla="*/ 9724 w 10059"/>
                  <a:gd name="connsiteY39" fmla="*/ 3381 h 10000"/>
                  <a:gd name="connsiteX40" fmla="*/ 9724 w 10059"/>
                  <a:gd name="connsiteY40" fmla="*/ 3454 h 10000"/>
                  <a:gd name="connsiteX41" fmla="*/ 9724 w 10059"/>
                  <a:gd name="connsiteY41" fmla="*/ 3454 h 10000"/>
                  <a:gd name="connsiteX42" fmla="*/ 9703 w 10059"/>
                  <a:gd name="connsiteY42" fmla="*/ 3669 h 10000"/>
                  <a:gd name="connsiteX43" fmla="*/ 9703 w 10059"/>
                  <a:gd name="connsiteY43" fmla="*/ 3812 h 10000"/>
                  <a:gd name="connsiteX44" fmla="*/ 9692 w 10059"/>
                  <a:gd name="connsiteY44" fmla="*/ 3956 h 10000"/>
                  <a:gd name="connsiteX45" fmla="*/ 9682 w 10059"/>
                  <a:gd name="connsiteY45" fmla="*/ 4100 h 10000"/>
                  <a:gd name="connsiteX46" fmla="*/ 9682 w 10059"/>
                  <a:gd name="connsiteY46" fmla="*/ 4100 h 10000"/>
                  <a:gd name="connsiteX47" fmla="*/ 9682 w 10059"/>
                  <a:gd name="connsiteY47" fmla="*/ 4100 h 10000"/>
                  <a:gd name="connsiteX48" fmla="*/ 9673 w 10059"/>
                  <a:gd name="connsiteY48" fmla="*/ 4244 h 10000"/>
                  <a:gd name="connsiteX49" fmla="*/ 9651 w 10059"/>
                  <a:gd name="connsiteY49" fmla="*/ 4388 h 10000"/>
                  <a:gd name="connsiteX50" fmla="*/ 9629 w 10059"/>
                  <a:gd name="connsiteY50" fmla="*/ 4532 h 10000"/>
                  <a:gd name="connsiteX51" fmla="*/ 9629 w 10059"/>
                  <a:gd name="connsiteY51" fmla="*/ 4605 h 10000"/>
                  <a:gd name="connsiteX52" fmla="*/ 9629 w 10059"/>
                  <a:gd name="connsiteY52" fmla="*/ 4605 h 10000"/>
                  <a:gd name="connsiteX53" fmla="*/ 9619 w 10059"/>
                  <a:gd name="connsiteY53" fmla="*/ 4675 h 10000"/>
                  <a:gd name="connsiteX54" fmla="*/ 9619 w 10059"/>
                  <a:gd name="connsiteY54" fmla="*/ 4675 h 10000"/>
                  <a:gd name="connsiteX55" fmla="*/ 9619 w 10059"/>
                  <a:gd name="connsiteY55" fmla="*/ 4749 h 10000"/>
                  <a:gd name="connsiteX56" fmla="*/ 9599 w 10059"/>
                  <a:gd name="connsiteY56" fmla="*/ 4963 h 10000"/>
                  <a:gd name="connsiteX57" fmla="*/ 9579 w 10059"/>
                  <a:gd name="connsiteY57" fmla="*/ 5252 h 10000"/>
                  <a:gd name="connsiteX58" fmla="*/ 9579 w 10059"/>
                  <a:gd name="connsiteY58" fmla="*/ 5324 h 10000"/>
                  <a:gd name="connsiteX59" fmla="*/ 9579 w 10059"/>
                  <a:gd name="connsiteY59" fmla="*/ 5324 h 10000"/>
                  <a:gd name="connsiteX60" fmla="*/ 9589 w 10059"/>
                  <a:gd name="connsiteY60" fmla="*/ 5468 h 10000"/>
                  <a:gd name="connsiteX61" fmla="*/ 9589 w 10059"/>
                  <a:gd name="connsiteY61" fmla="*/ 5612 h 10000"/>
                  <a:gd name="connsiteX62" fmla="*/ 9589 w 10059"/>
                  <a:gd name="connsiteY62" fmla="*/ 5756 h 10000"/>
                  <a:gd name="connsiteX63" fmla="*/ 9579 w 10059"/>
                  <a:gd name="connsiteY63" fmla="*/ 6115 h 10000"/>
                  <a:gd name="connsiteX64" fmla="*/ 9566 w 10059"/>
                  <a:gd name="connsiteY64" fmla="*/ 6187 h 10000"/>
                  <a:gd name="connsiteX65" fmla="*/ 9566 w 10059"/>
                  <a:gd name="connsiteY65" fmla="*/ 6259 h 10000"/>
                  <a:gd name="connsiteX66" fmla="*/ 9566 w 10059"/>
                  <a:gd name="connsiteY66" fmla="*/ 6259 h 10000"/>
                  <a:gd name="connsiteX67" fmla="*/ 9566 w 10059"/>
                  <a:gd name="connsiteY67" fmla="*/ 6259 h 10000"/>
                  <a:gd name="connsiteX68" fmla="*/ 9555 w 10059"/>
                  <a:gd name="connsiteY68" fmla="*/ 6259 h 10000"/>
                  <a:gd name="connsiteX69" fmla="*/ 9555 w 10059"/>
                  <a:gd name="connsiteY69" fmla="*/ 6259 h 10000"/>
                  <a:gd name="connsiteX70" fmla="*/ 9541 w 10059"/>
                  <a:gd name="connsiteY70" fmla="*/ 6259 h 10000"/>
                  <a:gd name="connsiteX71" fmla="*/ 9499 w 10059"/>
                  <a:gd name="connsiteY71" fmla="*/ 6331 h 10000"/>
                  <a:gd name="connsiteX72" fmla="*/ 9467 w 10059"/>
                  <a:gd name="connsiteY72" fmla="*/ 6331 h 10000"/>
                  <a:gd name="connsiteX73" fmla="*/ 9457 w 10059"/>
                  <a:gd name="connsiteY73" fmla="*/ 6331 h 10000"/>
                  <a:gd name="connsiteX74" fmla="*/ 9405 w 10059"/>
                  <a:gd name="connsiteY74" fmla="*/ 6331 h 10000"/>
                  <a:gd name="connsiteX75" fmla="*/ 9353 w 10059"/>
                  <a:gd name="connsiteY75" fmla="*/ 6331 h 10000"/>
                  <a:gd name="connsiteX76" fmla="*/ 9343 w 10059"/>
                  <a:gd name="connsiteY76" fmla="*/ 6331 h 10000"/>
                  <a:gd name="connsiteX77" fmla="*/ 9343 w 10059"/>
                  <a:gd name="connsiteY77" fmla="*/ 6331 h 10000"/>
                  <a:gd name="connsiteX78" fmla="*/ 9291 w 10059"/>
                  <a:gd name="connsiteY78" fmla="*/ 6403 h 10000"/>
                  <a:gd name="connsiteX79" fmla="*/ 9216 w 10059"/>
                  <a:gd name="connsiteY79" fmla="*/ 6403 h 10000"/>
                  <a:gd name="connsiteX80" fmla="*/ 9216 w 10059"/>
                  <a:gd name="connsiteY80" fmla="*/ 6403 h 10000"/>
                  <a:gd name="connsiteX81" fmla="*/ 9216 w 10059"/>
                  <a:gd name="connsiteY81" fmla="*/ 6403 h 10000"/>
                  <a:gd name="connsiteX82" fmla="*/ 9142 w 10059"/>
                  <a:gd name="connsiteY82" fmla="*/ 6475 h 10000"/>
                  <a:gd name="connsiteX83" fmla="*/ 9122 w 10059"/>
                  <a:gd name="connsiteY83" fmla="*/ 6475 h 10000"/>
                  <a:gd name="connsiteX84" fmla="*/ 9112 w 10059"/>
                  <a:gd name="connsiteY84" fmla="*/ 6475 h 10000"/>
                  <a:gd name="connsiteX85" fmla="*/ 9069 w 10059"/>
                  <a:gd name="connsiteY85" fmla="*/ 6475 h 10000"/>
                  <a:gd name="connsiteX86" fmla="*/ 9007 w 10059"/>
                  <a:gd name="connsiteY86" fmla="*/ 6475 h 10000"/>
                  <a:gd name="connsiteX87" fmla="*/ 8997 w 10059"/>
                  <a:gd name="connsiteY87" fmla="*/ 6475 h 10000"/>
                  <a:gd name="connsiteX88" fmla="*/ 8997 w 10059"/>
                  <a:gd name="connsiteY88" fmla="*/ 6475 h 10000"/>
                  <a:gd name="connsiteX89" fmla="*/ 8987 w 10059"/>
                  <a:gd name="connsiteY89" fmla="*/ 6475 h 10000"/>
                  <a:gd name="connsiteX90" fmla="*/ 8978 w 10059"/>
                  <a:gd name="connsiteY90" fmla="*/ 6546 h 10000"/>
                  <a:gd name="connsiteX91" fmla="*/ 8955 w 10059"/>
                  <a:gd name="connsiteY91" fmla="*/ 6546 h 10000"/>
                  <a:gd name="connsiteX92" fmla="*/ 8955 w 10059"/>
                  <a:gd name="connsiteY92" fmla="*/ 6546 h 10000"/>
                  <a:gd name="connsiteX93" fmla="*/ 8945 w 10059"/>
                  <a:gd name="connsiteY93" fmla="*/ 6546 h 10000"/>
                  <a:gd name="connsiteX94" fmla="*/ 8934 w 10059"/>
                  <a:gd name="connsiteY94" fmla="*/ 6546 h 10000"/>
                  <a:gd name="connsiteX95" fmla="*/ 8914 w 10059"/>
                  <a:gd name="connsiteY95" fmla="*/ 6546 h 10000"/>
                  <a:gd name="connsiteX96" fmla="*/ 8892 w 10059"/>
                  <a:gd name="connsiteY96" fmla="*/ 6546 h 10000"/>
                  <a:gd name="connsiteX97" fmla="*/ 8882 w 10059"/>
                  <a:gd name="connsiteY97" fmla="*/ 6546 h 10000"/>
                  <a:gd name="connsiteX98" fmla="*/ 8852 w 10059"/>
                  <a:gd name="connsiteY98" fmla="*/ 6546 h 10000"/>
                  <a:gd name="connsiteX99" fmla="*/ 8840 w 10059"/>
                  <a:gd name="connsiteY99" fmla="*/ 6546 h 10000"/>
                  <a:gd name="connsiteX100" fmla="*/ 8809 w 10059"/>
                  <a:gd name="connsiteY100" fmla="*/ 6546 h 10000"/>
                  <a:gd name="connsiteX101" fmla="*/ 8797 w 10059"/>
                  <a:gd name="connsiteY101" fmla="*/ 6619 h 10000"/>
                  <a:gd name="connsiteX102" fmla="*/ 8788 w 10059"/>
                  <a:gd name="connsiteY102" fmla="*/ 6619 h 10000"/>
                  <a:gd name="connsiteX103" fmla="*/ 8663 w 10059"/>
                  <a:gd name="connsiteY103" fmla="*/ 6619 h 10000"/>
                  <a:gd name="connsiteX104" fmla="*/ 8620 w 10059"/>
                  <a:gd name="connsiteY104" fmla="*/ 6691 h 10000"/>
                  <a:gd name="connsiteX105" fmla="*/ 8546 w 10059"/>
                  <a:gd name="connsiteY105" fmla="*/ 6691 h 10000"/>
                  <a:gd name="connsiteX106" fmla="*/ 8460 w 10059"/>
                  <a:gd name="connsiteY106" fmla="*/ 6691 h 10000"/>
                  <a:gd name="connsiteX107" fmla="*/ 8460 w 10059"/>
                  <a:gd name="connsiteY107" fmla="*/ 6907 h 10000"/>
                  <a:gd name="connsiteX108" fmla="*/ 8364 w 10059"/>
                  <a:gd name="connsiteY108" fmla="*/ 6907 h 10000"/>
                  <a:gd name="connsiteX109" fmla="*/ 8364 w 10059"/>
                  <a:gd name="connsiteY109" fmla="*/ 6907 h 10000"/>
                  <a:gd name="connsiteX110" fmla="*/ 8218 w 10059"/>
                  <a:gd name="connsiteY110" fmla="*/ 6979 h 10000"/>
                  <a:gd name="connsiteX111" fmla="*/ 8175 w 10059"/>
                  <a:gd name="connsiteY111" fmla="*/ 6979 h 10000"/>
                  <a:gd name="connsiteX112" fmla="*/ 8072 w 10059"/>
                  <a:gd name="connsiteY112" fmla="*/ 7050 h 10000"/>
                  <a:gd name="connsiteX113" fmla="*/ 7956 w 10059"/>
                  <a:gd name="connsiteY113" fmla="*/ 7050 h 10000"/>
                  <a:gd name="connsiteX114" fmla="*/ 7893 w 10059"/>
                  <a:gd name="connsiteY114" fmla="*/ 7123 h 10000"/>
                  <a:gd name="connsiteX115" fmla="*/ 7821 w 10059"/>
                  <a:gd name="connsiteY115" fmla="*/ 7194 h 10000"/>
                  <a:gd name="connsiteX116" fmla="*/ 7811 w 10059"/>
                  <a:gd name="connsiteY116" fmla="*/ 7194 h 10000"/>
                  <a:gd name="connsiteX117" fmla="*/ 7738 w 10059"/>
                  <a:gd name="connsiteY117" fmla="*/ 7194 h 10000"/>
                  <a:gd name="connsiteX118" fmla="*/ 7537 w 10059"/>
                  <a:gd name="connsiteY118" fmla="*/ 7267 h 10000"/>
                  <a:gd name="connsiteX119" fmla="*/ 7388 w 10059"/>
                  <a:gd name="connsiteY119" fmla="*/ 7411 h 10000"/>
                  <a:gd name="connsiteX120" fmla="*/ 7293 w 10059"/>
                  <a:gd name="connsiteY120" fmla="*/ 7411 h 10000"/>
                  <a:gd name="connsiteX121" fmla="*/ 7273 w 10059"/>
                  <a:gd name="connsiteY121" fmla="*/ 7411 h 10000"/>
                  <a:gd name="connsiteX122" fmla="*/ 7252 w 10059"/>
                  <a:gd name="connsiteY122" fmla="*/ 7482 h 10000"/>
                  <a:gd name="connsiteX123" fmla="*/ 7242 w 10059"/>
                  <a:gd name="connsiteY123" fmla="*/ 7482 h 10000"/>
                  <a:gd name="connsiteX124" fmla="*/ 7211 w 10059"/>
                  <a:gd name="connsiteY124" fmla="*/ 7482 h 10000"/>
                  <a:gd name="connsiteX125" fmla="*/ 7200 w 10059"/>
                  <a:gd name="connsiteY125" fmla="*/ 7482 h 10000"/>
                  <a:gd name="connsiteX126" fmla="*/ 7000 w 10059"/>
                  <a:gd name="connsiteY126" fmla="*/ 7554 h 10000"/>
                  <a:gd name="connsiteX127" fmla="*/ 7000 w 10059"/>
                  <a:gd name="connsiteY127" fmla="*/ 7554 h 10000"/>
                  <a:gd name="connsiteX128" fmla="*/ 6863 w 10059"/>
                  <a:gd name="connsiteY128" fmla="*/ 7554 h 10000"/>
                  <a:gd name="connsiteX129" fmla="*/ 6853 w 10059"/>
                  <a:gd name="connsiteY129" fmla="*/ 7554 h 10000"/>
                  <a:gd name="connsiteX130" fmla="*/ 6822 w 10059"/>
                  <a:gd name="connsiteY130" fmla="*/ 7627 h 10000"/>
                  <a:gd name="connsiteX131" fmla="*/ 6790 w 10059"/>
                  <a:gd name="connsiteY131" fmla="*/ 7627 h 10000"/>
                  <a:gd name="connsiteX132" fmla="*/ 6759 w 10059"/>
                  <a:gd name="connsiteY132" fmla="*/ 7627 h 10000"/>
                  <a:gd name="connsiteX133" fmla="*/ 6749 w 10059"/>
                  <a:gd name="connsiteY133" fmla="*/ 7627 h 10000"/>
                  <a:gd name="connsiteX134" fmla="*/ 6636 w 10059"/>
                  <a:gd name="connsiteY134" fmla="*/ 7698 h 10000"/>
                  <a:gd name="connsiteX135" fmla="*/ 6560 w 10059"/>
                  <a:gd name="connsiteY135" fmla="*/ 7698 h 10000"/>
                  <a:gd name="connsiteX136" fmla="*/ 6528 w 10059"/>
                  <a:gd name="connsiteY136" fmla="*/ 7698 h 10000"/>
                  <a:gd name="connsiteX137" fmla="*/ 6467 w 10059"/>
                  <a:gd name="connsiteY137" fmla="*/ 7771 h 10000"/>
                  <a:gd name="connsiteX138" fmla="*/ 6435 w 10059"/>
                  <a:gd name="connsiteY138" fmla="*/ 7771 h 10000"/>
                  <a:gd name="connsiteX139" fmla="*/ 6338 w 10059"/>
                  <a:gd name="connsiteY139" fmla="*/ 7771 h 10000"/>
                  <a:gd name="connsiteX140" fmla="*/ 6295 w 10059"/>
                  <a:gd name="connsiteY140" fmla="*/ 7842 h 10000"/>
                  <a:gd name="connsiteX141" fmla="*/ 6243 w 10059"/>
                  <a:gd name="connsiteY141" fmla="*/ 7842 h 10000"/>
                  <a:gd name="connsiteX142" fmla="*/ 6191 w 10059"/>
                  <a:gd name="connsiteY142" fmla="*/ 7842 h 10000"/>
                  <a:gd name="connsiteX143" fmla="*/ 6159 w 10059"/>
                  <a:gd name="connsiteY143" fmla="*/ 7842 h 10000"/>
                  <a:gd name="connsiteX144" fmla="*/ 6055 w 10059"/>
                  <a:gd name="connsiteY144" fmla="*/ 7914 h 10000"/>
                  <a:gd name="connsiteX145" fmla="*/ 5992 w 10059"/>
                  <a:gd name="connsiteY145" fmla="*/ 7914 h 10000"/>
                  <a:gd name="connsiteX146" fmla="*/ 5843 w 10059"/>
                  <a:gd name="connsiteY146" fmla="*/ 7986 h 10000"/>
                  <a:gd name="connsiteX147" fmla="*/ 5834 w 10059"/>
                  <a:gd name="connsiteY147" fmla="*/ 7986 h 10000"/>
                  <a:gd name="connsiteX148" fmla="*/ 5802 w 10059"/>
                  <a:gd name="connsiteY148" fmla="*/ 7986 h 10000"/>
                  <a:gd name="connsiteX149" fmla="*/ 5647 w 10059"/>
                  <a:gd name="connsiteY149" fmla="*/ 8058 h 10000"/>
                  <a:gd name="connsiteX150" fmla="*/ 5564 w 10059"/>
                  <a:gd name="connsiteY150" fmla="*/ 8130 h 10000"/>
                  <a:gd name="connsiteX151" fmla="*/ 5522 w 10059"/>
                  <a:gd name="connsiteY151" fmla="*/ 8130 h 10000"/>
                  <a:gd name="connsiteX152" fmla="*/ 5476 w 10059"/>
                  <a:gd name="connsiteY152" fmla="*/ 8130 h 10000"/>
                  <a:gd name="connsiteX153" fmla="*/ 5447 w 10059"/>
                  <a:gd name="connsiteY153" fmla="*/ 8202 h 10000"/>
                  <a:gd name="connsiteX154" fmla="*/ 5333 w 10059"/>
                  <a:gd name="connsiteY154" fmla="*/ 8202 h 10000"/>
                  <a:gd name="connsiteX155" fmla="*/ 5312 w 10059"/>
                  <a:gd name="connsiteY155" fmla="*/ 8202 h 10000"/>
                  <a:gd name="connsiteX156" fmla="*/ 5285 w 10059"/>
                  <a:gd name="connsiteY156" fmla="*/ 8202 h 10000"/>
                  <a:gd name="connsiteX157" fmla="*/ 5275 w 10059"/>
                  <a:gd name="connsiteY157" fmla="*/ 8202 h 10000"/>
                  <a:gd name="connsiteX158" fmla="*/ 5236 w 10059"/>
                  <a:gd name="connsiteY158" fmla="*/ 8274 h 10000"/>
                  <a:gd name="connsiteX159" fmla="*/ 5183 w 10059"/>
                  <a:gd name="connsiteY159" fmla="*/ 8274 h 10000"/>
                  <a:gd name="connsiteX160" fmla="*/ 5024 w 10059"/>
                  <a:gd name="connsiteY160" fmla="*/ 8346 h 10000"/>
                  <a:gd name="connsiteX161" fmla="*/ 5014 w 10059"/>
                  <a:gd name="connsiteY161" fmla="*/ 8346 h 10000"/>
                  <a:gd name="connsiteX162" fmla="*/ 5014 w 10059"/>
                  <a:gd name="connsiteY162" fmla="*/ 8346 h 10000"/>
                  <a:gd name="connsiteX163" fmla="*/ 5003 w 10059"/>
                  <a:gd name="connsiteY163" fmla="*/ 8346 h 10000"/>
                  <a:gd name="connsiteX164" fmla="*/ 5003 w 10059"/>
                  <a:gd name="connsiteY164" fmla="*/ 8417 h 10000"/>
                  <a:gd name="connsiteX165" fmla="*/ 4930 w 10059"/>
                  <a:gd name="connsiteY165" fmla="*/ 8417 h 10000"/>
                  <a:gd name="connsiteX166" fmla="*/ 4836 w 10059"/>
                  <a:gd name="connsiteY166" fmla="*/ 8417 h 10000"/>
                  <a:gd name="connsiteX167" fmla="*/ 4773 w 10059"/>
                  <a:gd name="connsiteY167" fmla="*/ 8490 h 10000"/>
                  <a:gd name="connsiteX168" fmla="*/ 4689 w 10059"/>
                  <a:gd name="connsiteY168" fmla="*/ 8490 h 10000"/>
                  <a:gd name="connsiteX169" fmla="*/ 4617 w 10059"/>
                  <a:gd name="connsiteY169" fmla="*/ 8490 h 10000"/>
                  <a:gd name="connsiteX170" fmla="*/ 4479 w 10059"/>
                  <a:gd name="connsiteY170" fmla="*/ 8561 h 10000"/>
                  <a:gd name="connsiteX171" fmla="*/ 4333 w 10059"/>
                  <a:gd name="connsiteY171" fmla="*/ 8634 h 10000"/>
                  <a:gd name="connsiteX172" fmla="*/ 4293 w 10059"/>
                  <a:gd name="connsiteY172" fmla="*/ 8634 h 10000"/>
                  <a:gd name="connsiteX173" fmla="*/ 4250 w 10059"/>
                  <a:gd name="connsiteY173" fmla="*/ 8634 h 10000"/>
                  <a:gd name="connsiteX174" fmla="*/ 4162 w 10059"/>
                  <a:gd name="connsiteY174" fmla="*/ 8705 h 10000"/>
                  <a:gd name="connsiteX175" fmla="*/ 4016 w 10059"/>
                  <a:gd name="connsiteY175" fmla="*/ 8705 h 10000"/>
                  <a:gd name="connsiteX176" fmla="*/ 3984 w 10059"/>
                  <a:gd name="connsiteY176" fmla="*/ 8705 h 10000"/>
                  <a:gd name="connsiteX177" fmla="*/ 3879 w 10059"/>
                  <a:gd name="connsiteY177" fmla="*/ 8778 h 10000"/>
                  <a:gd name="connsiteX178" fmla="*/ 3879 w 10059"/>
                  <a:gd name="connsiteY178" fmla="*/ 8778 h 10000"/>
                  <a:gd name="connsiteX179" fmla="*/ 3849 w 10059"/>
                  <a:gd name="connsiteY179" fmla="*/ 8778 h 10000"/>
                  <a:gd name="connsiteX180" fmla="*/ 3827 w 10059"/>
                  <a:gd name="connsiteY180" fmla="*/ 8778 h 10000"/>
                  <a:gd name="connsiteX181" fmla="*/ 3774 w 10059"/>
                  <a:gd name="connsiteY181" fmla="*/ 8778 h 10000"/>
                  <a:gd name="connsiteX182" fmla="*/ 3754 w 10059"/>
                  <a:gd name="connsiteY182" fmla="*/ 8778 h 10000"/>
                  <a:gd name="connsiteX183" fmla="*/ 3754 w 10059"/>
                  <a:gd name="connsiteY183" fmla="*/ 8849 h 10000"/>
                  <a:gd name="connsiteX184" fmla="*/ 3744 w 10059"/>
                  <a:gd name="connsiteY184" fmla="*/ 8849 h 10000"/>
                  <a:gd name="connsiteX185" fmla="*/ 3702 w 10059"/>
                  <a:gd name="connsiteY185" fmla="*/ 8849 h 10000"/>
                  <a:gd name="connsiteX186" fmla="*/ 3661 w 10059"/>
                  <a:gd name="connsiteY186" fmla="*/ 8849 h 10000"/>
                  <a:gd name="connsiteX187" fmla="*/ 3650 w 10059"/>
                  <a:gd name="connsiteY187" fmla="*/ 8849 h 10000"/>
                  <a:gd name="connsiteX188" fmla="*/ 3597 w 10059"/>
                  <a:gd name="connsiteY188" fmla="*/ 8849 h 10000"/>
                  <a:gd name="connsiteX189" fmla="*/ 3493 w 10059"/>
                  <a:gd name="connsiteY189" fmla="*/ 8921 h 10000"/>
                  <a:gd name="connsiteX190" fmla="*/ 3481 w 10059"/>
                  <a:gd name="connsiteY190" fmla="*/ 8921 h 10000"/>
                  <a:gd name="connsiteX191" fmla="*/ 3397 w 10059"/>
                  <a:gd name="connsiteY191" fmla="*/ 8921 h 10000"/>
                  <a:gd name="connsiteX192" fmla="*/ 3335 w 10059"/>
                  <a:gd name="connsiteY192" fmla="*/ 8993 h 10000"/>
                  <a:gd name="connsiteX193" fmla="*/ 3079 w 10059"/>
                  <a:gd name="connsiteY193" fmla="*/ 9065 h 10000"/>
                  <a:gd name="connsiteX194" fmla="*/ 3049 w 10059"/>
                  <a:gd name="connsiteY194" fmla="*/ 9065 h 10000"/>
                  <a:gd name="connsiteX195" fmla="*/ 3039 w 10059"/>
                  <a:gd name="connsiteY195" fmla="*/ 9065 h 10000"/>
                  <a:gd name="connsiteX196" fmla="*/ 2998 w 10059"/>
                  <a:gd name="connsiteY196" fmla="*/ 9065 h 10000"/>
                  <a:gd name="connsiteX197" fmla="*/ 2966 w 10059"/>
                  <a:gd name="connsiteY197" fmla="*/ 9137 h 10000"/>
                  <a:gd name="connsiteX198" fmla="*/ 2796 w 10059"/>
                  <a:gd name="connsiteY198" fmla="*/ 9209 h 10000"/>
                  <a:gd name="connsiteX199" fmla="*/ 2786 w 10059"/>
                  <a:gd name="connsiteY199" fmla="*/ 9209 h 10000"/>
                  <a:gd name="connsiteX200" fmla="*/ 2662 w 10059"/>
                  <a:gd name="connsiteY200" fmla="*/ 9209 h 10000"/>
                  <a:gd name="connsiteX201" fmla="*/ 2506 w 10059"/>
                  <a:gd name="connsiteY201" fmla="*/ 9281 h 10000"/>
                  <a:gd name="connsiteX202" fmla="*/ 2253 w 10059"/>
                  <a:gd name="connsiteY202" fmla="*/ 9353 h 10000"/>
                  <a:gd name="connsiteX203" fmla="*/ 2137 w 10059"/>
                  <a:gd name="connsiteY203" fmla="*/ 9424 h 10000"/>
                  <a:gd name="connsiteX204" fmla="*/ 2127 w 10059"/>
                  <a:gd name="connsiteY204" fmla="*/ 9424 h 10000"/>
                  <a:gd name="connsiteX205" fmla="*/ 2040 w 10059"/>
                  <a:gd name="connsiteY205" fmla="*/ 9424 h 10000"/>
                  <a:gd name="connsiteX206" fmla="*/ 1987 w 10059"/>
                  <a:gd name="connsiteY206" fmla="*/ 9424 h 10000"/>
                  <a:gd name="connsiteX207" fmla="*/ 1956 w 10059"/>
                  <a:gd name="connsiteY207" fmla="*/ 9497 h 10000"/>
                  <a:gd name="connsiteX208" fmla="*/ 1936 w 10059"/>
                  <a:gd name="connsiteY208" fmla="*/ 9497 h 10000"/>
                  <a:gd name="connsiteX209" fmla="*/ 1905 w 10059"/>
                  <a:gd name="connsiteY209" fmla="*/ 9497 h 10000"/>
                  <a:gd name="connsiteX210" fmla="*/ 1895 w 10059"/>
                  <a:gd name="connsiteY210" fmla="*/ 9497 h 10000"/>
                  <a:gd name="connsiteX211" fmla="*/ 1863 w 10059"/>
                  <a:gd name="connsiteY211" fmla="*/ 9497 h 10000"/>
                  <a:gd name="connsiteX212" fmla="*/ 1852 w 10059"/>
                  <a:gd name="connsiteY212" fmla="*/ 9497 h 10000"/>
                  <a:gd name="connsiteX213" fmla="*/ 1841 w 10059"/>
                  <a:gd name="connsiteY213" fmla="*/ 9497 h 10000"/>
                  <a:gd name="connsiteX214" fmla="*/ 1810 w 10059"/>
                  <a:gd name="connsiteY214" fmla="*/ 9497 h 10000"/>
                  <a:gd name="connsiteX215" fmla="*/ 1800 w 10059"/>
                  <a:gd name="connsiteY215" fmla="*/ 9497 h 10000"/>
                  <a:gd name="connsiteX216" fmla="*/ 1766 w 10059"/>
                  <a:gd name="connsiteY216" fmla="*/ 9568 h 10000"/>
                  <a:gd name="connsiteX217" fmla="*/ 1756 w 10059"/>
                  <a:gd name="connsiteY217" fmla="*/ 9568 h 10000"/>
                  <a:gd name="connsiteX218" fmla="*/ 1756 w 10059"/>
                  <a:gd name="connsiteY218" fmla="*/ 9568 h 10000"/>
                  <a:gd name="connsiteX219" fmla="*/ 1716 w 10059"/>
                  <a:gd name="connsiteY219" fmla="*/ 9568 h 10000"/>
                  <a:gd name="connsiteX220" fmla="*/ 1704 w 10059"/>
                  <a:gd name="connsiteY220" fmla="*/ 9568 h 10000"/>
                  <a:gd name="connsiteX221" fmla="*/ 1673 w 10059"/>
                  <a:gd name="connsiteY221" fmla="*/ 9568 h 10000"/>
                  <a:gd name="connsiteX222" fmla="*/ 1631 w 10059"/>
                  <a:gd name="connsiteY222" fmla="*/ 9568 h 10000"/>
                  <a:gd name="connsiteX223" fmla="*/ 1600 w 10059"/>
                  <a:gd name="connsiteY223" fmla="*/ 9568 h 10000"/>
                  <a:gd name="connsiteX224" fmla="*/ 1550 w 10059"/>
                  <a:gd name="connsiteY224" fmla="*/ 9641 h 10000"/>
                  <a:gd name="connsiteX225" fmla="*/ 1444 w 10059"/>
                  <a:gd name="connsiteY225" fmla="*/ 9641 h 10000"/>
                  <a:gd name="connsiteX226" fmla="*/ 1424 w 10059"/>
                  <a:gd name="connsiteY226" fmla="*/ 9641 h 10000"/>
                  <a:gd name="connsiteX227" fmla="*/ 1360 w 10059"/>
                  <a:gd name="connsiteY227" fmla="*/ 9641 h 10000"/>
                  <a:gd name="connsiteX228" fmla="*/ 1287 w 10059"/>
                  <a:gd name="connsiteY228" fmla="*/ 9641 h 10000"/>
                  <a:gd name="connsiteX229" fmla="*/ 1161 w 10059"/>
                  <a:gd name="connsiteY229" fmla="*/ 9641 h 10000"/>
                  <a:gd name="connsiteX230" fmla="*/ 1087 w 10059"/>
                  <a:gd name="connsiteY230" fmla="*/ 9641 h 10000"/>
                  <a:gd name="connsiteX231" fmla="*/ 1054 w 10059"/>
                  <a:gd name="connsiteY231" fmla="*/ 9641 h 10000"/>
                  <a:gd name="connsiteX232" fmla="*/ 1008 w 10059"/>
                  <a:gd name="connsiteY232" fmla="*/ 9641 h 10000"/>
                  <a:gd name="connsiteX233" fmla="*/ 935 w 10059"/>
                  <a:gd name="connsiteY233" fmla="*/ 9712 h 10000"/>
                  <a:gd name="connsiteX234" fmla="*/ 792 w 10059"/>
                  <a:gd name="connsiteY234" fmla="*/ 9712 h 10000"/>
                  <a:gd name="connsiteX235" fmla="*/ 770 w 10059"/>
                  <a:gd name="connsiteY235" fmla="*/ 9784 h 10000"/>
                  <a:gd name="connsiteX236" fmla="*/ 673 w 10059"/>
                  <a:gd name="connsiteY236" fmla="*/ 9784 h 10000"/>
                  <a:gd name="connsiteX237" fmla="*/ 499 w 10059"/>
                  <a:gd name="connsiteY237" fmla="*/ 9856 h 10000"/>
                  <a:gd name="connsiteX238" fmla="*/ 381 w 10059"/>
                  <a:gd name="connsiteY238" fmla="*/ 9856 h 10000"/>
                  <a:gd name="connsiteX239" fmla="*/ 268 w 10059"/>
                  <a:gd name="connsiteY239" fmla="*/ 9928 h 10000"/>
                  <a:gd name="connsiteX240" fmla="*/ 89 w 10059"/>
                  <a:gd name="connsiteY240" fmla="*/ 10000 h 10000"/>
                  <a:gd name="connsiteX241" fmla="*/ 0 w 10059"/>
                  <a:gd name="connsiteY241" fmla="*/ 10000 h 10000"/>
                  <a:gd name="connsiteX0" fmla="*/ 9996 w 10038"/>
                  <a:gd name="connsiteY0" fmla="*/ 0 h 10000"/>
                  <a:gd name="connsiteX1" fmla="*/ 9996 w 10038"/>
                  <a:gd name="connsiteY1" fmla="*/ 0 h 10000"/>
                  <a:gd name="connsiteX2" fmla="*/ 10006 w 10038"/>
                  <a:gd name="connsiteY2" fmla="*/ 72 h 10000"/>
                  <a:gd name="connsiteX3" fmla="*/ 10006 w 10038"/>
                  <a:gd name="connsiteY3" fmla="*/ 72 h 10000"/>
                  <a:gd name="connsiteX4" fmla="*/ 10016 w 10038"/>
                  <a:gd name="connsiteY4" fmla="*/ 144 h 10000"/>
                  <a:gd name="connsiteX5" fmla="*/ 10016 w 10038"/>
                  <a:gd name="connsiteY5" fmla="*/ 216 h 10000"/>
                  <a:gd name="connsiteX6" fmla="*/ 10027 w 10038"/>
                  <a:gd name="connsiteY6" fmla="*/ 216 h 10000"/>
                  <a:gd name="connsiteX7" fmla="*/ 10038 w 10038"/>
                  <a:gd name="connsiteY7" fmla="*/ 432 h 10000"/>
                  <a:gd name="connsiteX8" fmla="*/ 10038 w 10038"/>
                  <a:gd name="connsiteY8" fmla="*/ 432 h 10000"/>
                  <a:gd name="connsiteX9" fmla="*/ 9987 w 10038"/>
                  <a:gd name="connsiteY9" fmla="*/ 1223 h 10000"/>
                  <a:gd name="connsiteX10" fmla="*/ 9965 w 10038"/>
                  <a:gd name="connsiteY10" fmla="*/ 1367 h 10000"/>
                  <a:gd name="connsiteX11" fmla="*/ 9901 w 10038"/>
                  <a:gd name="connsiteY11" fmla="*/ 1726 h 10000"/>
                  <a:gd name="connsiteX12" fmla="*/ 9889 w 10038"/>
                  <a:gd name="connsiteY12" fmla="*/ 1799 h 10000"/>
                  <a:gd name="connsiteX13" fmla="*/ 9889 w 10038"/>
                  <a:gd name="connsiteY13" fmla="*/ 1799 h 10000"/>
                  <a:gd name="connsiteX14" fmla="*/ 9889 w 10038"/>
                  <a:gd name="connsiteY14" fmla="*/ 1870 h 10000"/>
                  <a:gd name="connsiteX15" fmla="*/ 9889 w 10038"/>
                  <a:gd name="connsiteY15" fmla="*/ 2014 h 10000"/>
                  <a:gd name="connsiteX16" fmla="*/ 9889 w 10038"/>
                  <a:gd name="connsiteY16" fmla="*/ 2086 h 10000"/>
                  <a:gd name="connsiteX17" fmla="*/ 9889 w 10038"/>
                  <a:gd name="connsiteY17" fmla="*/ 2158 h 10000"/>
                  <a:gd name="connsiteX18" fmla="*/ 9889 w 10038"/>
                  <a:gd name="connsiteY18" fmla="*/ 2230 h 10000"/>
                  <a:gd name="connsiteX19" fmla="*/ 9889 w 10038"/>
                  <a:gd name="connsiteY19" fmla="*/ 2374 h 10000"/>
                  <a:gd name="connsiteX20" fmla="*/ 9889 w 10038"/>
                  <a:gd name="connsiteY20" fmla="*/ 2374 h 10000"/>
                  <a:gd name="connsiteX21" fmla="*/ 9889 w 10038"/>
                  <a:gd name="connsiteY21" fmla="*/ 2445 h 10000"/>
                  <a:gd name="connsiteX22" fmla="*/ 9879 w 10038"/>
                  <a:gd name="connsiteY22" fmla="*/ 2518 h 10000"/>
                  <a:gd name="connsiteX23" fmla="*/ 9879 w 10038"/>
                  <a:gd name="connsiteY23" fmla="*/ 2518 h 10000"/>
                  <a:gd name="connsiteX24" fmla="*/ 9869 w 10038"/>
                  <a:gd name="connsiteY24" fmla="*/ 2590 h 10000"/>
                  <a:gd name="connsiteX25" fmla="*/ 9860 w 10038"/>
                  <a:gd name="connsiteY25" fmla="*/ 2734 h 10000"/>
                  <a:gd name="connsiteX26" fmla="*/ 9850 w 10038"/>
                  <a:gd name="connsiteY26" fmla="*/ 2805 h 10000"/>
                  <a:gd name="connsiteX27" fmla="*/ 9838 w 10038"/>
                  <a:gd name="connsiteY27" fmla="*/ 2805 h 10000"/>
                  <a:gd name="connsiteX28" fmla="*/ 9827 w 10038"/>
                  <a:gd name="connsiteY28" fmla="*/ 2878 h 10000"/>
                  <a:gd name="connsiteX29" fmla="*/ 9817 w 10038"/>
                  <a:gd name="connsiteY29" fmla="*/ 2878 h 10000"/>
                  <a:gd name="connsiteX30" fmla="*/ 9787 w 10038"/>
                  <a:gd name="connsiteY30" fmla="*/ 2949 h 10000"/>
                  <a:gd name="connsiteX31" fmla="*/ 9764 w 10038"/>
                  <a:gd name="connsiteY31" fmla="*/ 3022 h 10000"/>
                  <a:gd name="connsiteX32" fmla="*/ 9743 w 10038"/>
                  <a:gd name="connsiteY32" fmla="*/ 3093 h 10000"/>
                  <a:gd name="connsiteX33" fmla="*/ 9743 w 10038"/>
                  <a:gd name="connsiteY33" fmla="*/ 3166 h 10000"/>
                  <a:gd name="connsiteX34" fmla="*/ 9743 w 10038"/>
                  <a:gd name="connsiteY34" fmla="*/ 3166 h 10000"/>
                  <a:gd name="connsiteX35" fmla="*/ 9734 w 10038"/>
                  <a:gd name="connsiteY35" fmla="*/ 3237 h 10000"/>
                  <a:gd name="connsiteX36" fmla="*/ 9734 w 10038"/>
                  <a:gd name="connsiteY36" fmla="*/ 3309 h 10000"/>
                  <a:gd name="connsiteX37" fmla="*/ 9724 w 10038"/>
                  <a:gd name="connsiteY37" fmla="*/ 3309 h 10000"/>
                  <a:gd name="connsiteX38" fmla="*/ 9724 w 10038"/>
                  <a:gd name="connsiteY38" fmla="*/ 3381 h 10000"/>
                  <a:gd name="connsiteX39" fmla="*/ 9724 w 10038"/>
                  <a:gd name="connsiteY39" fmla="*/ 3454 h 10000"/>
                  <a:gd name="connsiteX40" fmla="*/ 9724 w 10038"/>
                  <a:gd name="connsiteY40" fmla="*/ 3454 h 10000"/>
                  <a:gd name="connsiteX41" fmla="*/ 9703 w 10038"/>
                  <a:gd name="connsiteY41" fmla="*/ 3669 h 10000"/>
                  <a:gd name="connsiteX42" fmla="*/ 9703 w 10038"/>
                  <a:gd name="connsiteY42" fmla="*/ 3812 h 10000"/>
                  <a:gd name="connsiteX43" fmla="*/ 9692 w 10038"/>
                  <a:gd name="connsiteY43" fmla="*/ 3956 h 10000"/>
                  <a:gd name="connsiteX44" fmla="*/ 9682 w 10038"/>
                  <a:gd name="connsiteY44" fmla="*/ 4100 h 10000"/>
                  <a:gd name="connsiteX45" fmla="*/ 9682 w 10038"/>
                  <a:gd name="connsiteY45" fmla="*/ 4100 h 10000"/>
                  <a:gd name="connsiteX46" fmla="*/ 9682 w 10038"/>
                  <a:gd name="connsiteY46" fmla="*/ 4100 h 10000"/>
                  <a:gd name="connsiteX47" fmla="*/ 9673 w 10038"/>
                  <a:gd name="connsiteY47" fmla="*/ 4244 h 10000"/>
                  <a:gd name="connsiteX48" fmla="*/ 9651 w 10038"/>
                  <a:gd name="connsiteY48" fmla="*/ 4388 h 10000"/>
                  <a:gd name="connsiteX49" fmla="*/ 9629 w 10038"/>
                  <a:gd name="connsiteY49" fmla="*/ 4532 h 10000"/>
                  <a:gd name="connsiteX50" fmla="*/ 9629 w 10038"/>
                  <a:gd name="connsiteY50" fmla="*/ 4605 h 10000"/>
                  <a:gd name="connsiteX51" fmla="*/ 9629 w 10038"/>
                  <a:gd name="connsiteY51" fmla="*/ 4605 h 10000"/>
                  <a:gd name="connsiteX52" fmla="*/ 9619 w 10038"/>
                  <a:gd name="connsiteY52" fmla="*/ 4675 h 10000"/>
                  <a:gd name="connsiteX53" fmla="*/ 9619 w 10038"/>
                  <a:gd name="connsiteY53" fmla="*/ 4675 h 10000"/>
                  <a:gd name="connsiteX54" fmla="*/ 9619 w 10038"/>
                  <a:gd name="connsiteY54" fmla="*/ 4749 h 10000"/>
                  <a:gd name="connsiteX55" fmla="*/ 9599 w 10038"/>
                  <a:gd name="connsiteY55" fmla="*/ 4963 h 10000"/>
                  <a:gd name="connsiteX56" fmla="*/ 9579 w 10038"/>
                  <a:gd name="connsiteY56" fmla="*/ 5252 h 10000"/>
                  <a:gd name="connsiteX57" fmla="*/ 9579 w 10038"/>
                  <a:gd name="connsiteY57" fmla="*/ 5324 h 10000"/>
                  <a:gd name="connsiteX58" fmla="*/ 9579 w 10038"/>
                  <a:gd name="connsiteY58" fmla="*/ 5324 h 10000"/>
                  <a:gd name="connsiteX59" fmla="*/ 9589 w 10038"/>
                  <a:gd name="connsiteY59" fmla="*/ 5468 h 10000"/>
                  <a:gd name="connsiteX60" fmla="*/ 9589 w 10038"/>
                  <a:gd name="connsiteY60" fmla="*/ 5612 h 10000"/>
                  <a:gd name="connsiteX61" fmla="*/ 9589 w 10038"/>
                  <a:gd name="connsiteY61" fmla="*/ 5756 h 10000"/>
                  <a:gd name="connsiteX62" fmla="*/ 9579 w 10038"/>
                  <a:gd name="connsiteY62" fmla="*/ 6115 h 10000"/>
                  <a:gd name="connsiteX63" fmla="*/ 9566 w 10038"/>
                  <a:gd name="connsiteY63" fmla="*/ 6187 h 10000"/>
                  <a:gd name="connsiteX64" fmla="*/ 9566 w 10038"/>
                  <a:gd name="connsiteY64" fmla="*/ 6259 h 10000"/>
                  <a:gd name="connsiteX65" fmla="*/ 9566 w 10038"/>
                  <a:gd name="connsiteY65" fmla="*/ 6259 h 10000"/>
                  <a:gd name="connsiteX66" fmla="*/ 9566 w 10038"/>
                  <a:gd name="connsiteY66" fmla="*/ 6259 h 10000"/>
                  <a:gd name="connsiteX67" fmla="*/ 9555 w 10038"/>
                  <a:gd name="connsiteY67" fmla="*/ 6259 h 10000"/>
                  <a:gd name="connsiteX68" fmla="*/ 9555 w 10038"/>
                  <a:gd name="connsiteY68" fmla="*/ 6259 h 10000"/>
                  <a:gd name="connsiteX69" fmla="*/ 9541 w 10038"/>
                  <a:gd name="connsiteY69" fmla="*/ 6259 h 10000"/>
                  <a:gd name="connsiteX70" fmla="*/ 9499 w 10038"/>
                  <a:gd name="connsiteY70" fmla="*/ 6331 h 10000"/>
                  <a:gd name="connsiteX71" fmla="*/ 9467 w 10038"/>
                  <a:gd name="connsiteY71" fmla="*/ 6331 h 10000"/>
                  <a:gd name="connsiteX72" fmla="*/ 9457 w 10038"/>
                  <a:gd name="connsiteY72" fmla="*/ 6331 h 10000"/>
                  <a:gd name="connsiteX73" fmla="*/ 9405 w 10038"/>
                  <a:gd name="connsiteY73" fmla="*/ 6331 h 10000"/>
                  <a:gd name="connsiteX74" fmla="*/ 9353 w 10038"/>
                  <a:gd name="connsiteY74" fmla="*/ 6331 h 10000"/>
                  <a:gd name="connsiteX75" fmla="*/ 9343 w 10038"/>
                  <a:gd name="connsiteY75" fmla="*/ 6331 h 10000"/>
                  <a:gd name="connsiteX76" fmla="*/ 9343 w 10038"/>
                  <a:gd name="connsiteY76" fmla="*/ 6331 h 10000"/>
                  <a:gd name="connsiteX77" fmla="*/ 9291 w 10038"/>
                  <a:gd name="connsiteY77" fmla="*/ 6403 h 10000"/>
                  <a:gd name="connsiteX78" fmla="*/ 9216 w 10038"/>
                  <a:gd name="connsiteY78" fmla="*/ 6403 h 10000"/>
                  <a:gd name="connsiteX79" fmla="*/ 9216 w 10038"/>
                  <a:gd name="connsiteY79" fmla="*/ 6403 h 10000"/>
                  <a:gd name="connsiteX80" fmla="*/ 9216 w 10038"/>
                  <a:gd name="connsiteY80" fmla="*/ 6403 h 10000"/>
                  <a:gd name="connsiteX81" fmla="*/ 9142 w 10038"/>
                  <a:gd name="connsiteY81" fmla="*/ 6475 h 10000"/>
                  <a:gd name="connsiteX82" fmla="*/ 9122 w 10038"/>
                  <a:gd name="connsiteY82" fmla="*/ 6475 h 10000"/>
                  <a:gd name="connsiteX83" fmla="*/ 9112 w 10038"/>
                  <a:gd name="connsiteY83" fmla="*/ 6475 h 10000"/>
                  <a:gd name="connsiteX84" fmla="*/ 9069 w 10038"/>
                  <a:gd name="connsiteY84" fmla="*/ 6475 h 10000"/>
                  <a:gd name="connsiteX85" fmla="*/ 9007 w 10038"/>
                  <a:gd name="connsiteY85" fmla="*/ 6475 h 10000"/>
                  <a:gd name="connsiteX86" fmla="*/ 8997 w 10038"/>
                  <a:gd name="connsiteY86" fmla="*/ 6475 h 10000"/>
                  <a:gd name="connsiteX87" fmla="*/ 8997 w 10038"/>
                  <a:gd name="connsiteY87" fmla="*/ 6475 h 10000"/>
                  <a:gd name="connsiteX88" fmla="*/ 8987 w 10038"/>
                  <a:gd name="connsiteY88" fmla="*/ 6475 h 10000"/>
                  <a:gd name="connsiteX89" fmla="*/ 8978 w 10038"/>
                  <a:gd name="connsiteY89" fmla="*/ 6546 h 10000"/>
                  <a:gd name="connsiteX90" fmla="*/ 8955 w 10038"/>
                  <a:gd name="connsiteY90" fmla="*/ 6546 h 10000"/>
                  <a:gd name="connsiteX91" fmla="*/ 8955 w 10038"/>
                  <a:gd name="connsiteY91" fmla="*/ 6546 h 10000"/>
                  <a:gd name="connsiteX92" fmla="*/ 8945 w 10038"/>
                  <a:gd name="connsiteY92" fmla="*/ 6546 h 10000"/>
                  <a:gd name="connsiteX93" fmla="*/ 8934 w 10038"/>
                  <a:gd name="connsiteY93" fmla="*/ 6546 h 10000"/>
                  <a:gd name="connsiteX94" fmla="*/ 8914 w 10038"/>
                  <a:gd name="connsiteY94" fmla="*/ 6546 h 10000"/>
                  <a:gd name="connsiteX95" fmla="*/ 8892 w 10038"/>
                  <a:gd name="connsiteY95" fmla="*/ 6546 h 10000"/>
                  <a:gd name="connsiteX96" fmla="*/ 8882 w 10038"/>
                  <a:gd name="connsiteY96" fmla="*/ 6546 h 10000"/>
                  <a:gd name="connsiteX97" fmla="*/ 8852 w 10038"/>
                  <a:gd name="connsiteY97" fmla="*/ 6546 h 10000"/>
                  <a:gd name="connsiteX98" fmla="*/ 8840 w 10038"/>
                  <a:gd name="connsiteY98" fmla="*/ 6546 h 10000"/>
                  <a:gd name="connsiteX99" fmla="*/ 8809 w 10038"/>
                  <a:gd name="connsiteY99" fmla="*/ 6546 h 10000"/>
                  <a:gd name="connsiteX100" fmla="*/ 8797 w 10038"/>
                  <a:gd name="connsiteY100" fmla="*/ 6619 h 10000"/>
                  <a:gd name="connsiteX101" fmla="*/ 8788 w 10038"/>
                  <a:gd name="connsiteY101" fmla="*/ 6619 h 10000"/>
                  <a:gd name="connsiteX102" fmla="*/ 8663 w 10038"/>
                  <a:gd name="connsiteY102" fmla="*/ 6619 h 10000"/>
                  <a:gd name="connsiteX103" fmla="*/ 8620 w 10038"/>
                  <a:gd name="connsiteY103" fmla="*/ 6691 h 10000"/>
                  <a:gd name="connsiteX104" fmla="*/ 8546 w 10038"/>
                  <a:gd name="connsiteY104" fmla="*/ 6691 h 10000"/>
                  <a:gd name="connsiteX105" fmla="*/ 8460 w 10038"/>
                  <a:gd name="connsiteY105" fmla="*/ 6691 h 10000"/>
                  <a:gd name="connsiteX106" fmla="*/ 8460 w 10038"/>
                  <a:gd name="connsiteY106" fmla="*/ 6907 h 10000"/>
                  <a:gd name="connsiteX107" fmla="*/ 8364 w 10038"/>
                  <a:gd name="connsiteY107" fmla="*/ 6907 h 10000"/>
                  <a:gd name="connsiteX108" fmla="*/ 8364 w 10038"/>
                  <a:gd name="connsiteY108" fmla="*/ 6907 h 10000"/>
                  <a:gd name="connsiteX109" fmla="*/ 8218 w 10038"/>
                  <a:gd name="connsiteY109" fmla="*/ 6979 h 10000"/>
                  <a:gd name="connsiteX110" fmla="*/ 8175 w 10038"/>
                  <a:gd name="connsiteY110" fmla="*/ 6979 h 10000"/>
                  <a:gd name="connsiteX111" fmla="*/ 8072 w 10038"/>
                  <a:gd name="connsiteY111" fmla="*/ 7050 h 10000"/>
                  <a:gd name="connsiteX112" fmla="*/ 7956 w 10038"/>
                  <a:gd name="connsiteY112" fmla="*/ 7050 h 10000"/>
                  <a:gd name="connsiteX113" fmla="*/ 7893 w 10038"/>
                  <a:gd name="connsiteY113" fmla="*/ 7123 h 10000"/>
                  <a:gd name="connsiteX114" fmla="*/ 7821 w 10038"/>
                  <a:gd name="connsiteY114" fmla="*/ 7194 h 10000"/>
                  <a:gd name="connsiteX115" fmla="*/ 7811 w 10038"/>
                  <a:gd name="connsiteY115" fmla="*/ 7194 h 10000"/>
                  <a:gd name="connsiteX116" fmla="*/ 7738 w 10038"/>
                  <a:gd name="connsiteY116" fmla="*/ 7194 h 10000"/>
                  <a:gd name="connsiteX117" fmla="*/ 7537 w 10038"/>
                  <a:gd name="connsiteY117" fmla="*/ 7267 h 10000"/>
                  <a:gd name="connsiteX118" fmla="*/ 7388 w 10038"/>
                  <a:gd name="connsiteY118" fmla="*/ 7411 h 10000"/>
                  <a:gd name="connsiteX119" fmla="*/ 7293 w 10038"/>
                  <a:gd name="connsiteY119" fmla="*/ 7411 h 10000"/>
                  <a:gd name="connsiteX120" fmla="*/ 7273 w 10038"/>
                  <a:gd name="connsiteY120" fmla="*/ 7411 h 10000"/>
                  <a:gd name="connsiteX121" fmla="*/ 7252 w 10038"/>
                  <a:gd name="connsiteY121" fmla="*/ 7482 h 10000"/>
                  <a:gd name="connsiteX122" fmla="*/ 7242 w 10038"/>
                  <a:gd name="connsiteY122" fmla="*/ 7482 h 10000"/>
                  <a:gd name="connsiteX123" fmla="*/ 7211 w 10038"/>
                  <a:gd name="connsiteY123" fmla="*/ 7482 h 10000"/>
                  <a:gd name="connsiteX124" fmla="*/ 7200 w 10038"/>
                  <a:gd name="connsiteY124" fmla="*/ 7482 h 10000"/>
                  <a:gd name="connsiteX125" fmla="*/ 7000 w 10038"/>
                  <a:gd name="connsiteY125" fmla="*/ 7554 h 10000"/>
                  <a:gd name="connsiteX126" fmla="*/ 7000 w 10038"/>
                  <a:gd name="connsiteY126" fmla="*/ 7554 h 10000"/>
                  <a:gd name="connsiteX127" fmla="*/ 6863 w 10038"/>
                  <a:gd name="connsiteY127" fmla="*/ 7554 h 10000"/>
                  <a:gd name="connsiteX128" fmla="*/ 6853 w 10038"/>
                  <a:gd name="connsiteY128" fmla="*/ 7554 h 10000"/>
                  <a:gd name="connsiteX129" fmla="*/ 6822 w 10038"/>
                  <a:gd name="connsiteY129" fmla="*/ 7627 h 10000"/>
                  <a:gd name="connsiteX130" fmla="*/ 6790 w 10038"/>
                  <a:gd name="connsiteY130" fmla="*/ 7627 h 10000"/>
                  <a:gd name="connsiteX131" fmla="*/ 6759 w 10038"/>
                  <a:gd name="connsiteY131" fmla="*/ 7627 h 10000"/>
                  <a:gd name="connsiteX132" fmla="*/ 6749 w 10038"/>
                  <a:gd name="connsiteY132" fmla="*/ 7627 h 10000"/>
                  <a:gd name="connsiteX133" fmla="*/ 6636 w 10038"/>
                  <a:gd name="connsiteY133" fmla="*/ 7698 h 10000"/>
                  <a:gd name="connsiteX134" fmla="*/ 6560 w 10038"/>
                  <a:gd name="connsiteY134" fmla="*/ 7698 h 10000"/>
                  <a:gd name="connsiteX135" fmla="*/ 6528 w 10038"/>
                  <a:gd name="connsiteY135" fmla="*/ 7698 h 10000"/>
                  <a:gd name="connsiteX136" fmla="*/ 6467 w 10038"/>
                  <a:gd name="connsiteY136" fmla="*/ 7771 h 10000"/>
                  <a:gd name="connsiteX137" fmla="*/ 6435 w 10038"/>
                  <a:gd name="connsiteY137" fmla="*/ 7771 h 10000"/>
                  <a:gd name="connsiteX138" fmla="*/ 6338 w 10038"/>
                  <a:gd name="connsiteY138" fmla="*/ 7771 h 10000"/>
                  <a:gd name="connsiteX139" fmla="*/ 6295 w 10038"/>
                  <a:gd name="connsiteY139" fmla="*/ 7842 h 10000"/>
                  <a:gd name="connsiteX140" fmla="*/ 6243 w 10038"/>
                  <a:gd name="connsiteY140" fmla="*/ 7842 h 10000"/>
                  <a:gd name="connsiteX141" fmla="*/ 6191 w 10038"/>
                  <a:gd name="connsiteY141" fmla="*/ 7842 h 10000"/>
                  <a:gd name="connsiteX142" fmla="*/ 6159 w 10038"/>
                  <a:gd name="connsiteY142" fmla="*/ 7842 h 10000"/>
                  <a:gd name="connsiteX143" fmla="*/ 6055 w 10038"/>
                  <a:gd name="connsiteY143" fmla="*/ 7914 h 10000"/>
                  <a:gd name="connsiteX144" fmla="*/ 5992 w 10038"/>
                  <a:gd name="connsiteY144" fmla="*/ 7914 h 10000"/>
                  <a:gd name="connsiteX145" fmla="*/ 5843 w 10038"/>
                  <a:gd name="connsiteY145" fmla="*/ 7986 h 10000"/>
                  <a:gd name="connsiteX146" fmla="*/ 5834 w 10038"/>
                  <a:gd name="connsiteY146" fmla="*/ 7986 h 10000"/>
                  <a:gd name="connsiteX147" fmla="*/ 5802 w 10038"/>
                  <a:gd name="connsiteY147" fmla="*/ 7986 h 10000"/>
                  <a:gd name="connsiteX148" fmla="*/ 5647 w 10038"/>
                  <a:gd name="connsiteY148" fmla="*/ 8058 h 10000"/>
                  <a:gd name="connsiteX149" fmla="*/ 5564 w 10038"/>
                  <a:gd name="connsiteY149" fmla="*/ 8130 h 10000"/>
                  <a:gd name="connsiteX150" fmla="*/ 5522 w 10038"/>
                  <a:gd name="connsiteY150" fmla="*/ 8130 h 10000"/>
                  <a:gd name="connsiteX151" fmla="*/ 5476 w 10038"/>
                  <a:gd name="connsiteY151" fmla="*/ 8130 h 10000"/>
                  <a:gd name="connsiteX152" fmla="*/ 5447 w 10038"/>
                  <a:gd name="connsiteY152" fmla="*/ 8202 h 10000"/>
                  <a:gd name="connsiteX153" fmla="*/ 5333 w 10038"/>
                  <a:gd name="connsiteY153" fmla="*/ 8202 h 10000"/>
                  <a:gd name="connsiteX154" fmla="*/ 5312 w 10038"/>
                  <a:gd name="connsiteY154" fmla="*/ 8202 h 10000"/>
                  <a:gd name="connsiteX155" fmla="*/ 5285 w 10038"/>
                  <a:gd name="connsiteY155" fmla="*/ 8202 h 10000"/>
                  <a:gd name="connsiteX156" fmla="*/ 5275 w 10038"/>
                  <a:gd name="connsiteY156" fmla="*/ 8202 h 10000"/>
                  <a:gd name="connsiteX157" fmla="*/ 5236 w 10038"/>
                  <a:gd name="connsiteY157" fmla="*/ 8274 h 10000"/>
                  <a:gd name="connsiteX158" fmla="*/ 5183 w 10038"/>
                  <a:gd name="connsiteY158" fmla="*/ 8274 h 10000"/>
                  <a:gd name="connsiteX159" fmla="*/ 5024 w 10038"/>
                  <a:gd name="connsiteY159" fmla="*/ 8346 h 10000"/>
                  <a:gd name="connsiteX160" fmla="*/ 5014 w 10038"/>
                  <a:gd name="connsiteY160" fmla="*/ 8346 h 10000"/>
                  <a:gd name="connsiteX161" fmla="*/ 5014 w 10038"/>
                  <a:gd name="connsiteY161" fmla="*/ 8346 h 10000"/>
                  <a:gd name="connsiteX162" fmla="*/ 5003 w 10038"/>
                  <a:gd name="connsiteY162" fmla="*/ 8346 h 10000"/>
                  <a:gd name="connsiteX163" fmla="*/ 5003 w 10038"/>
                  <a:gd name="connsiteY163" fmla="*/ 8417 h 10000"/>
                  <a:gd name="connsiteX164" fmla="*/ 4930 w 10038"/>
                  <a:gd name="connsiteY164" fmla="*/ 8417 h 10000"/>
                  <a:gd name="connsiteX165" fmla="*/ 4836 w 10038"/>
                  <a:gd name="connsiteY165" fmla="*/ 8417 h 10000"/>
                  <a:gd name="connsiteX166" fmla="*/ 4773 w 10038"/>
                  <a:gd name="connsiteY166" fmla="*/ 8490 h 10000"/>
                  <a:gd name="connsiteX167" fmla="*/ 4689 w 10038"/>
                  <a:gd name="connsiteY167" fmla="*/ 8490 h 10000"/>
                  <a:gd name="connsiteX168" fmla="*/ 4617 w 10038"/>
                  <a:gd name="connsiteY168" fmla="*/ 8490 h 10000"/>
                  <a:gd name="connsiteX169" fmla="*/ 4479 w 10038"/>
                  <a:gd name="connsiteY169" fmla="*/ 8561 h 10000"/>
                  <a:gd name="connsiteX170" fmla="*/ 4333 w 10038"/>
                  <a:gd name="connsiteY170" fmla="*/ 8634 h 10000"/>
                  <a:gd name="connsiteX171" fmla="*/ 4293 w 10038"/>
                  <a:gd name="connsiteY171" fmla="*/ 8634 h 10000"/>
                  <a:gd name="connsiteX172" fmla="*/ 4250 w 10038"/>
                  <a:gd name="connsiteY172" fmla="*/ 8634 h 10000"/>
                  <a:gd name="connsiteX173" fmla="*/ 4162 w 10038"/>
                  <a:gd name="connsiteY173" fmla="*/ 8705 h 10000"/>
                  <a:gd name="connsiteX174" fmla="*/ 4016 w 10038"/>
                  <a:gd name="connsiteY174" fmla="*/ 8705 h 10000"/>
                  <a:gd name="connsiteX175" fmla="*/ 3984 w 10038"/>
                  <a:gd name="connsiteY175" fmla="*/ 8705 h 10000"/>
                  <a:gd name="connsiteX176" fmla="*/ 3879 w 10038"/>
                  <a:gd name="connsiteY176" fmla="*/ 8778 h 10000"/>
                  <a:gd name="connsiteX177" fmla="*/ 3879 w 10038"/>
                  <a:gd name="connsiteY177" fmla="*/ 8778 h 10000"/>
                  <a:gd name="connsiteX178" fmla="*/ 3849 w 10038"/>
                  <a:gd name="connsiteY178" fmla="*/ 8778 h 10000"/>
                  <a:gd name="connsiteX179" fmla="*/ 3827 w 10038"/>
                  <a:gd name="connsiteY179" fmla="*/ 8778 h 10000"/>
                  <a:gd name="connsiteX180" fmla="*/ 3774 w 10038"/>
                  <a:gd name="connsiteY180" fmla="*/ 8778 h 10000"/>
                  <a:gd name="connsiteX181" fmla="*/ 3754 w 10038"/>
                  <a:gd name="connsiteY181" fmla="*/ 8778 h 10000"/>
                  <a:gd name="connsiteX182" fmla="*/ 3754 w 10038"/>
                  <a:gd name="connsiteY182" fmla="*/ 8849 h 10000"/>
                  <a:gd name="connsiteX183" fmla="*/ 3744 w 10038"/>
                  <a:gd name="connsiteY183" fmla="*/ 8849 h 10000"/>
                  <a:gd name="connsiteX184" fmla="*/ 3702 w 10038"/>
                  <a:gd name="connsiteY184" fmla="*/ 8849 h 10000"/>
                  <a:gd name="connsiteX185" fmla="*/ 3661 w 10038"/>
                  <a:gd name="connsiteY185" fmla="*/ 8849 h 10000"/>
                  <a:gd name="connsiteX186" fmla="*/ 3650 w 10038"/>
                  <a:gd name="connsiteY186" fmla="*/ 8849 h 10000"/>
                  <a:gd name="connsiteX187" fmla="*/ 3597 w 10038"/>
                  <a:gd name="connsiteY187" fmla="*/ 8849 h 10000"/>
                  <a:gd name="connsiteX188" fmla="*/ 3493 w 10038"/>
                  <a:gd name="connsiteY188" fmla="*/ 8921 h 10000"/>
                  <a:gd name="connsiteX189" fmla="*/ 3481 w 10038"/>
                  <a:gd name="connsiteY189" fmla="*/ 8921 h 10000"/>
                  <a:gd name="connsiteX190" fmla="*/ 3397 w 10038"/>
                  <a:gd name="connsiteY190" fmla="*/ 8921 h 10000"/>
                  <a:gd name="connsiteX191" fmla="*/ 3335 w 10038"/>
                  <a:gd name="connsiteY191" fmla="*/ 8993 h 10000"/>
                  <a:gd name="connsiteX192" fmla="*/ 3079 w 10038"/>
                  <a:gd name="connsiteY192" fmla="*/ 9065 h 10000"/>
                  <a:gd name="connsiteX193" fmla="*/ 3049 w 10038"/>
                  <a:gd name="connsiteY193" fmla="*/ 9065 h 10000"/>
                  <a:gd name="connsiteX194" fmla="*/ 3039 w 10038"/>
                  <a:gd name="connsiteY194" fmla="*/ 9065 h 10000"/>
                  <a:gd name="connsiteX195" fmla="*/ 2998 w 10038"/>
                  <a:gd name="connsiteY195" fmla="*/ 9065 h 10000"/>
                  <a:gd name="connsiteX196" fmla="*/ 2966 w 10038"/>
                  <a:gd name="connsiteY196" fmla="*/ 9137 h 10000"/>
                  <a:gd name="connsiteX197" fmla="*/ 2796 w 10038"/>
                  <a:gd name="connsiteY197" fmla="*/ 9209 h 10000"/>
                  <a:gd name="connsiteX198" fmla="*/ 2786 w 10038"/>
                  <a:gd name="connsiteY198" fmla="*/ 9209 h 10000"/>
                  <a:gd name="connsiteX199" fmla="*/ 2662 w 10038"/>
                  <a:gd name="connsiteY199" fmla="*/ 9209 h 10000"/>
                  <a:gd name="connsiteX200" fmla="*/ 2506 w 10038"/>
                  <a:gd name="connsiteY200" fmla="*/ 9281 h 10000"/>
                  <a:gd name="connsiteX201" fmla="*/ 2253 w 10038"/>
                  <a:gd name="connsiteY201" fmla="*/ 9353 h 10000"/>
                  <a:gd name="connsiteX202" fmla="*/ 2137 w 10038"/>
                  <a:gd name="connsiteY202" fmla="*/ 9424 h 10000"/>
                  <a:gd name="connsiteX203" fmla="*/ 2127 w 10038"/>
                  <a:gd name="connsiteY203" fmla="*/ 9424 h 10000"/>
                  <a:gd name="connsiteX204" fmla="*/ 2040 w 10038"/>
                  <a:gd name="connsiteY204" fmla="*/ 9424 h 10000"/>
                  <a:gd name="connsiteX205" fmla="*/ 1987 w 10038"/>
                  <a:gd name="connsiteY205" fmla="*/ 9424 h 10000"/>
                  <a:gd name="connsiteX206" fmla="*/ 1956 w 10038"/>
                  <a:gd name="connsiteY206" fmla="*/ 9497 h 10000"/>
                  <a:gd name="connsiteX207" fmla="*/ 1936 w 10038"/>
                  <a:gd name="connsiteY207" fmla="*/ 9497 h 10000"/>
                  <a:gd name="connsiteX208" fmla="*/ 1905 w 10038"/>
                  <a:gd name="connsiteY208" fmla="*/ 9497 h 10000"/>
                  <a:gd name="connsiteX209" fmla="*/ 1895 w 10038"/>
                  <a:gd name="connsiteY209" fmla="*/ 9497 h 10000"/>
                  <a:gd name="connsiteX210" fmla="*/ 1863 w 10038"/>
                  <a:gd name="connsiteY210" fmla="*/ 9497 h 10000"/>
                  <a:gd name="connsiteX211" fmla="*/ 1852 w 10038"/>
                  <a:gd name="connsiteY211" fmla="*/ 9497 h 10000"/>
                  <a:gd name="connsiteX212" fmla="*/ 1841 w 10038"/>
                  <a:gd name="connsiteY212" fmla="*/ 9497 h 10000"/>
                  <a:gd name="connsiteX213" fmla="*/ 1810 w 10038"/>
                  <a:gd name="connsiteY213" fmla="*/ 9497 h 10000"/>
                  <a:gd name="connsiteX214" fmla="*/ 1800 w 10038"/>
                  <a:gd name="connsiteY214" fmla="*/ 9497 h 10000"/>
                  <a:gd name="connsiteX215" fmla="*/ 1766 w 10038"/>
                  <a:gd name="connsiteY215" fmla="*/ 9568 h 10000"/>
                  <a:gd name="connsiteX216" fmla="*/ 1756 w 10038"/>
                  <a:gd name="connsiteY216" fmla="*/ 9568 h 10000"/>
                  <a:gd name="connsiteX217" fmla="*/ 1756 w 10038"/>
                  <a:gd name="connsiteY217" fmla="*/ 9568 h 10000"/>
                  <a:gd name="connsiteX218" fmla="*/ 1716 w 10038"/>
                  <a:gd name="connsiteY218" fmla="*/ 9568 h 10000"/>
                  <a:gd name="connsiteX219" fmla="*/ 1704 w 10038"/>
                  <a:gd name="connsiteY219" fmla="*/ 9568 h 10000"/>
                  <a:gd name="connsiteX220" fmla="*/ 1673 w 10038"/>
                  <a:gd name="connsiteY220" fmla="*/ 9568 h 10000"/>
                  <a:gd name="connsiteX221" fmla="*/ 1631 w 10038"/>
                  <a:gd name="connsiteY221" fmla="*/ 9568 h 10000"/>
                  <a:gd name="connsiteX222" fmla="*/ 1600 w 10038"/>
                  <a:gd name="connsiteY222" fmla="*/ 9568 h 10000"/>
                  <a:gd name="connsiteX223" fmla="*/ 1550 w 10038"/>
                  <a:gd name="connsiteY223" fmla="*/ 9641 h 10000"/>
                  <a:gd name="connsiteX224" fmla="*/ 1444 w 10038"/>
                  <a:gd name="connsiteY224" fmla="*/ 9641 h 10000"/>
                  <a:gd name="connsiteX225" fmla="*/ 1424 w 10038"/>
                  <a:gd name="connsiteY225" fmla="*/ 9641 h 10000"/>
                  <a:gd name="connsiteX226" fmla="*/ 1360 w 10038"/>
                  <a:gd name="connsiteY226" fmla="*/ 9641 h 10000"/>
                  <a:gd name="connsiteX227" fmla="*/ 1287 w 10038"/>
                  <a:gd name="connsiteY227" fmla="*/ 9641 h 10000"/>
                  <a:gd name="connsiteX228" fmla="*/ 1161 w 10038"/>
                  <a:gd name="connsiteY228" fmla="*/ 9641 h 10000"/>
                  <a:gd name="connsiteX229" fmla="*/ 1087 w 10038"/>
                  <a:gd name="connsiteY229" fmla="*/ 9641 h 10000"/>
                  <a:gd name="connsiteX230" fmla="*/ 1054 w 10038"/>
                  <a:gd name="connsiteY230" fmla="*/ 9641 h 10000"/>
                  <a:gd name="connsiteX231" fmla="*/ 1008 w 10038"/>
                  <a:gd name="connsiteY231" fmla="*/ 9641 h 10000"/>
                  <a:gd name="connsiteX232" fmla="*/ 935 w 10038"/>
                  <a:gd name="connsiteY232" fmla="*/ 9712 h 10000"/>
                  <a:gd name="connsiteX233" fmla="*/ 792 w 10038"/>
                  <a:gd name="connsiteY233" fmla="*/ 9712 h 10000"/>
                  <a:gd name="connsiteX234" fmla="*/ 770 w 10038"/>
                  <a:gd name="connsiteY234" fmla="*/ 9784 h 10000"/>
                  <a:gd name="connsiteX235" fmla="*/ 673 w 10038"/>
                  <a:gd name="connsiteY235" fmla="*/ 9784 h 10000"/>
                  <a:gd name="connsiteX236" fmla="*/ 499 w 10038"/>
                  <a:gd name="connsiteY236" fmla="*/ 9856 h 10000"/>
                  <a:gd name="connsiteX237" fmla="*/ 381 w 10038"/>
                  <a:gd name="connsiteY237" fmla="*/ 9856 h 10000"/>
                  <a:gd name="connsiteX238" fmla="*/ 268 w 10038"/>
                  <a:gd name="connsiteY238" fmla="*/ 9928 h 10000"/>
                  <a:gd name="connsiteX239" fmla="*/ 89 w 10038"/>
                  <a:gd name="connsiteY239" fmla="*/ 10000 h 10000"/>
                  <a:gd name="connsiteX240" fmla="*/ 0 w 10038"/>
                  <a:gd name="connsiteY240" fmla="*/ 10000 h 10000"/>
                  <a:gd name="connsiteX0" fmla="*/ 9996 w 10038"/>
                  <a:gd name="connsiteY0" fmla="*/ 0 h 10000"/>
                  <a:gd name="connsiteX1" fmla="*/ 9996 w 10038"/>
                  <a:gd name="connsiteY1" fmla="*/ 0 h 10000"/>
                  <a:gd name="connsiteX2" fmla="*/ 10006 w 10038"/>
                  <a:gd name="connsiteY2" fmla="*/ 72 h 10000"/>
                  <a:gd name="connsiteX3" fmla="*/ 10006 w 10038"/>
                  <a:gd name="connsiteY3" fmla="*/ 72 h 10000"/>
                  <a:gd name="connsiteX4" fmla="*/ 10016 w 10038"/>
                  <a:gd name="connsiteY4" fmla="*/ 144 h 10000"/>
                  <a:gd name="connsiteX5" fmla="*/ 10016 w 10038"/>
                  <a:gd name="connsiteY5" fmla="*/ 216 h 10000"/>
                  <a:gd name="connsiteX6" fmla="*/ 10027 w 10038"/>
                  <a:gd name="connsiteY6" fmla="*/ 216 h 10000"/>
                  <a:gd name="connsiteX7" fmla="*/ 10038 w 10038"/>
                  <a:gd name="connsiteY7" fmla="*/ 432 h 10000"/>
                  <a:gd name="connsiteX8" fmla="*/ 9987 w 10038"/>
                  <a:gd name="connsiteY8" fmla="*/ 1223 h 10000"/>
                  <a:gd name="connsiteX9" fmla="*/ 9965 w 10038"/>
                  <a:gd name="connsiteY9" fmla="*/ 1367 h 10000"/>
                  <a:gd name="connsiteX10" fmla="*/ 9901 w 10038"/>
                  <a:gd name="connsiteY10" fmla="*/ 1726 h 10000"/>
                  <a:gd name="connsiteX11" fmla="*/ 9889 w 10038"/>
                  <a:gd name="connsiteY11" fmla="*/ 1799 h 10000"/>
                  <a:gd name="connsiteX12" fmla="*/ 9889 w 10038"/>
                  <a:gd name="connsiteY12" fmla="*/ 1799 h 10000"/>
                  <a:gd name="connsiteX13" fmla="*/ 9889 w 10038"/>
                  <a:gd name="connsiteY13" fmla="*/ 1870 h 10000"/>
                  <a:gd name="connsiteX14" fmla="*/ 9889 w 10038"/>
                  <a:gd name="connsiteY14" fmla="*/ 2014 h 10000"/>
                  <a:gd name="connsiteX15" fmla="*/ 9889 w 10038"/>
                  <a:gd name="connsiteY15" fmla="*/ 2086 h 10000"/>
                  <a:gd name="connsiteX16" fmla="*/ 9889 w 10038"/>
                  <a:gd name="connsiteY16" fmla="*/ 2158 h 10000"/>
                  <a:gd name="connsiteX17" fmla="*/ 9889 w 10038"/>
                  <a:gd name="connsiteY17" fmla="*/ 2230 h 10000"/>
                  <a:gd name="connsiteX18" fmla="*/ 9889 w 10038"/>
                  <a:gd name="connsiteY18" fmla="*/ 2374 h 10000"/>
                  <a:gd name="connsiteX19" fmla="*/ 9889 w 10038"/>
                  <a:gd name="connsiteY19" fmla="*/ 2374 h 10000"/>
                  <a:gd name="connsiteX20" fmla="*/ 9889 w 10038"/>
                  <a:gd name="connsiteY20" fmla="*/ 2445 h 10000"/>
                  <a:gd name="connsiteX21" fmla="*/ 9879 w 10038"/>
                  <a:gd name="connsiteY21" fmla="*/ 2518 h 10000"/>
                  <a:gd name="connsiteX22" fmla="*/ 9879 w 10038"/>
                  <a:gd name="connsiteY22" fmla="*/ 2518 h 10000"/>
                  <a:gd name="connsiteX23" fmla="*/ 9869 w 10038"/>
                  <a:gd name="connsiteY23" fmla="*/ 2590 h 10000"/>
                  <a:gd name="connsiteX24" fmla="*/ 9860 w 10038"/>
                  <a:gd name="connsiteY24" fmla="*/ 2734 h 10000"/>
                  <a:gd name="connsiteX25" fmla="*/ 9850 w 10038"/>
                  <a:gd name="connsiteY25" fmla="*/ 2805 h 10000"/>
                  <a:gd name="connsiteX26" fmla="*/ 9838 w 10038"/>
                  <a:gd name="connsiteY26" fmla="*/ 2805 h 10000"/>
                  <a:gd name="connsiteX27" fmla="*/ 9827 w 10038"/>
                  <a:gd name="connsiteY27" fmla="*/ 2878 h 10000"/>
                  <a:gd name="connsiteX28" fmla="*/ 9817 w 10038"/>
                  <a:gd name="connsiteY28" fmla="*/ 2878 h 10000"/>
                  <a:gd name="connsiteX29" fmla="*/ 9787 w 10038"/>
                  <a:gd name="connsiteY29" fmla="*/ 2949 h 10000"/>
                  <a:gd name="connsiteX30" fmla="*/ 9764 w 10038"/>
                  <a:gd name="connsiteY30" fmla="*/ 3022 h 10000"/>
                  <a:gd name="connsiteX31" fmla="*/ 9743 w 10038"/>
                  <a:gd name="connsiteY31" fmla="*/ 3093 h 10000"/>
                  <a:gd name="connsiteX32" fmla="*/ 9743 w 10038"/>
                  <a:gd name="connsiteY32" fmla="*/ 3166 h 10000"/>
                  <a:gd name="connsiteX33" fmla="*/ 9743 w 10038"/>
                  <a:gd name="connsiteY33" fmla="*/ 3166 h 10000"/>
                  <a:gd name="connsiteX34" fmla="*/ 9734 w 10038"/>
                  <a:gd name="connsiteY34" fmla="*/ 3237 h 10000"/>
                  <a:gd name="connsiteX35" fmla="*/ 9734 w 10038"/>
                  <a:gd name="connsiteY35" fmla="*/ 3309 h 10000"/>
                  <a:gd name="connsiteX36" fmla="*/ 9724 w 10038"/>
                  <a:gd name="connsiteY36" fmla="*/ 3309 h 10000"/>
                  <a:gd name="connsiteX37" fmla="*/ 9724 w 10038"/>
                  <a:gd name="connsiteY37" fmla="*/ 3381 h 10000"/>
                  <a:gd name="connsiteX38" fmla="*/ 9724 w 10038"/>
                  <a:gd name="connsiteY38" fmla="*/ 3454 h 10000"/>
                  <a:gd name="connsiteX39" fmla="*/ 9724 w 10038"/>
                  <a:gd name="connsiteY39" fmla="*/ 3454 h 10000"/>
                  <a:gd name="connsiteX40" fmla="*/ 9703 w 10038"/>
                  <a:gd name="connsiteY40" fmla="*/ 3669 h 10000"/>
                  <a:gd name="connsiteX41" fmla="*/ 9703 w 10038"/>
                  <a:gd name="connsiteY41" fmla="*/ 3812 h 10000"/>
                  <a:gd name="connsiteX42" fmla="*/ 9692 w 10038"/>
                  <a:gd name="connsiteY42" fmla="*/ 3956 h 10000"/>
                  <a:gd name="connsiteX43" fmla="*/ 9682 w 10038"/>
                  <a:gd name="connsiteY43" fmla="*/ 4100 h 10000"/>
                  <a:gd name="connsiteX44" fmla="*/ 9682 w 10038"/>
                  <a:gd name="connsiteY44" fmla="*/ 4100 h 10000"/>
                  <a:gd name="connsiteX45" fmla="*/ 9682 w 10038"/>
                  <a:gd name="connsiteY45" fmla="*/ 4100 h 10000"/>
                  <a:gd name="connsiteX46" fmla="*/ 9673 w 10038"/>
                  <a:gd name="connsiteY46" fmla="*/ 4244 h 10000"/>
                  <a:gd name="connsiteX47" fmla="*/ 9651 w 10038"/>
                  <a:gd name="connsiteY47" fmla="*/ 4388 h 10000"/>
                  <a:gd name="connsiteX48" fmla="*/ 9629 w 10038"/>
                  <a:gd name="connsiteY48" fmla="*/ 4532 h 10000"/>
                  <a:gd name="connsiteX49" fmla="*/ 9629 w 10038"/>
                  <a:gd name="connsiteY49" fmla="*/ 4605 h 10000"/>
                  <a:gd name="connsiteX50" fmla="*/ 9629 w 10038"/>
                  <a:gd name="connsiteY50" fmla="*/ 4605 h 10000"/>
                  <a:gd name="connsiteX51" fmla="*/ 9619 w 10038"/>
                  <a:gd name="connsiteY51" fmla="*/ 4675 h 10000"/>
                  <a:gd name="connsiteX52" fmla="*/ 9619 w 10038"/>
                  <a:gd name="connsiteY52" fmla="*/ 4675 h 10000"/>
                  <a:gd name="connsiteX53" fmla="*/ 9619 w 10038"/>
                  <a:gd name="connsiteY53" fmla="*/ 4749 h 10000"/>
                  <a:gd name="connsiteX54" fmla="*/ 9599 w 10038"/>
                  <a:gd name="connsiteY54" fmla="*/ 4963 h 10000"/>
                  <a:gd name="connsiteX55" fmla="*/ 9579 w 10038"/>
                  <a:gd name="connsiteY55" fmla="*/ 5252 h 10000"/>
                  <a:gd name="connsiteX56" fmla="*/ 9579 w 10038"/>
                  <a:gd name="connsiteY56" fmla="*/ 5324 h 10000"/>
                  <a:gd name="connsiteX57" fmla="*/ 9579 w 10038"/>
                  <a:gd name="connsiteY57" fmla="*/ 5324 h 10000"/>
                  <a:gd name="connsiteX58" fmla="*/ 9589 w 10038"/>
                  <a:gd name="connsiteY58" fmla="*/ 5468 h 10000"/>
                  <a:gd name="connsiteX59" fmla="*/ 9589 w 10038"/>
                  <a:gd name="connsiteY59" fmla="*/ 5612 h 10000"/>
                  <a:gd name="connsiteX60" fmla="*/ 9589 w 10038"/>
                  <a:gd name="connsiteY60" fmla="*/ 5756 h 10000"/>
                  <a:gd name="connsiteX61" fmla="*/ 9579 w 10038"/>
                  <a:gd name="connsiteY61" fmla="*/ 6115 h 10000"/>
                  <a:gd name="connsiteX62" fmla="*/ 9566 w 10038"/>
                  <a:gd name="connsiteY62" fmla="*/ 6187 h 10000"/>
                  <a:gd name="connsiteX63" fmla="*/ 9566 w 10038"/>
                  <a:gd name="connsiteY63" fmla="*/ 6259 h 10000"/>
                  <a:gd name="connsiteX64" fmla="*/ 9566 w 10038"/>
                  <a:gd name="connsiteY64" fmla="*/ 6259 h 10000"/>
                  <a:gd name="connsiteX65" fmla="*/ 9566 w 10038"/>
                  <a:gd name="connsiteY65" fmla="*/ 6259 h 10000"/>
                  <a:gd name="connsiteX66" fmla="*/ 9555 w 10038"/>
                  <a:gd name="connsiteY66" fmla="*/ 6259 h 10000"/>
                  <a:gd name="connsiteX67" fmla="*/ 9555 w 10038"/>
                  <a:gd name="connsiteY67" fmla="*/ 6259 h 10000"/>
                  <a:gd name="connsiteX68" fmla="*/ 9541 w 10038"/>
                  <a:gd name="connsiteY68" fmla="*/ 6259 h 10000"/>
                  <a:gd name="connsiteX69" fmla="*/ 9499 w 10038"/>
                  <a:gd name="connsiteY69" fmla="*/ 6331 h 10000"/>
                  <a:gd name="connsiteX70" fmla="*/ 9467 w 10038"/>
                  <a:gd name="connsiteY70" fmla="*/ 6331 h 10000"/>
                  <a:gd name="connsiteX71" fmla="*/ 9457 w 10038"/>
                  <a:gd name="connsiteY71" fmla="*/ 6331 h 10000"/>
                  <a:gd name="connsiteX72" fmla="*/ 9405 w 10038"/>
                  <a:gd name="connsiteY72" fmla="*/ 6331 h 10000"/>
                  <a:gd name="connsiteX73" fmla="*/ 9353 w 10038"/>
                  <a:gd name="connsiteY73" fmla="*/ 6331 h 10000"/>
                  <a:gd name="connsiteX74" fmla="*/ 9343 w 10038"/>
                  <a:gd name="connsiteY74" fmla="*/ 6331 h 10000"/>
                  <a:gd name="connsiteX75" fmla="*/ 9343 w 10038"/>
                  <a:gd name="connsiteY75" fmla="*/ 6331 h 10000"/>
                  <a:gd name="connsiteX76" fmla="*/ 9291 w 10038"/>
                  <a:gd name="connsiteY76" fmla="*/ 6403 h 10000"/>
                  <a:gd name="connsiteX77" fmla="*/ 9216 w 10038"/>
                  <a:gd name="connsiteY77" fmla="*/ 6403 h 10000"/>
                  <a:gd name="connsiteX78" fmla="*/ 9216 w 10038"/>
                  <a:gd name="connsiteY78" fmla="*/ 6403 h 10000"/>
                  <a:gd name="connsiteX79" fmla="*/ 9216 w 10038"/>
                  <a:gd name="connsiteY79" fmla="*/ 6403 h 10000"/>
                  <a:gd name="connsiteX80" fmla="*/ 9142 w 10038"/>
                  <a:gd name="connsiteY80" fmla="*/ 6475 h 10000"/>
                  <a:gd name="connsiteX81" fmla="*/ 9122 w 10038"/>
                  <a:gd name="connsiteY81" fmla="*/ 6475 h 10000"/>
                  <a:gd name="connsiteX82" fmla="*/ 9112 w 10038"/>
                  <a:gd name="connsiteY82" fmla="*/ 6475 h 10000"/>
                  <a:gd name="connsiteX83" fmla="*/ 9069 w 10038"/>
                  <a:gd name="connsiteY83" fmla="*/ 6475 h 10000"/>
                  <a:gd name="connsiteX84" fmla="*/ 9007 w 10038"/>
                  <a:gd name="connsiteY84" fmla="*/ 6475 h 10000"/>
                  <a:gd name="connsiteX85" fmla="*/ 8997 w 10038"/>
                  <a:gd name="connsiteY85" fmla="*/ 6475 h 10000"/>
                  <a:gd name="connsiteX86" fmla="*/ 8997 w 10038"/>
                  <a:gd name="connsiteY86" fmla="*/ 6475 h 10000"/>
                  <a:gd name="connsiteX87" fmla="*/ 8987 w 10038"/>
                  <a:gd name="connsiteY87" fmla="*/ 6475 h 10000"/>
                  <a:gd name="connsiteX88" fmla="*/ 8978 w 10038"/>
                  <a:gd name="connsiteY88" fmla="*/ 6546 h 10000"/>
                  <a:gd name="connsiteX89" fmla="*/ 8955 w 10038"/>
                  <a:gd name="connsiteY89" fmla="*/ 6546 h 10000"/>
                  <a:gd name="connsiteX90" fmla="*/ 8955 w 10038"/>
                  <a:gd name="connsiteY90" fmla="*/ 6546 h 10000"/>
                  <a:gd name="connsiteX91" fmla="*/ 8945 w 10038"/>
                  <a:gd name="connsiteY91" fmla="*/ 6546 h 10000"/>
                  <a:gd name="connsiteX92" fmla="*/ 8934 w 10038"/>
                  <a:gd name="connsiteY92" fmla="*/ 6546 h 10000"/>
                  <a:gd name="connsiteX93" fmla="*/ 8914 w 10038"/>
                  <a:gd name="connsiteY93" fmla="*/ 6546 h 10000"/>
                  <a:gd name="connsiteX94" fmla="*/ 8892 w 10038"/>
                  <a:gd name="connsiteY94" fmla="*/ 6546 h 10000"/>
                  <a:gd name="connsiteX95" fmla="*/ 8882 w 10038"/>
                  <a:gd name="connsiteY95" fmla="*/ 6546 h 10000"/>
                  <a:gd name="connsiteX96" fmla="*/ 8852 w 10038"/>
                  <a:gd name="connsiteY96" fmla="*/ 6546 h 10000"/>
                  <a:gd name="connsiteX97" fmla="*/ 8840 w 10038"/>
                  <a:gd name="connsiteY97" fmla="*/ 6546 h 10000"/>
                  <a:gd name="connsiteX98" fmla="*/ 8809 w 10038"/>
                  <a:gd name="connsiteY98" fmla="*/ 6546 h 10000"/>
                  <a:gd name="connsiteX99" fmla="*/ 8797 w 10038"/>
                  <a:gd name="connsiteY99" fmla="*/ 6619 h 10000"/>
                  <a:gd name="connsiteX100" fmla="*/ 8788 w 10038"/>
                  <a:gd name="connsiteY100" fmla="*/ 6619 h 10000"/>
                  <a:gd name="connsiteX101" fmla="*/ 8663 w 10038"/>
                  <a:gd name="connsiteY101" fmla="*/ 6619 h 10000"/>
                  <a:gd name="connsiteX102" fmla="*/ 8620 w 10038"/>
                  <a:gd name="connsiteY102" fmla="*/ 6691 h 10000"/>
                  <a:gd name="connsiteX103" fmla="*/ 8546 w 10038"/>
                  <a:gd name="connsiteY103" fmla="*/ 6691 h 10000"/>
                  <a:gd name="connsiteX104" fmla="*/ 8460 w 10038"/>
                  <a:gd name="connsiteY104" fmla="*/ 6691 h 10000"/>
                  <a:gd name="connsiteX105" fmla="*/ 8460 w 10038"/>
                  <a:gd name="connsiteY105" fmla="*/ 6907 h 10000"/>
                  <a:gd name="connsiteX106" fmla="*/ 8364 w 10038"/>
                  <a:gd name="connsiteY106" fmla="*/ 6907 h 10000"/>
                  <a:gd name="connsiteX107" fmla="*/ 8364 w 10038"/>
                  <a:gd name="connsiteY107" fmla="*/ 6907 h 10000"/>
                  <a:gd name="connsiteX108" fmla="*/ 8218 w 10038"/>
                  <a:gd name="connsiteY108" fmla="*/ 6979 h 10000"/>
                  <a:gd name="connsiteX109" fmla="*/ 8175 w 10038"/>
                  <a:gd name="connsiteY109" fmla="*/ 6979 h 10000"/>
                  <a:gd name="connsiteX110" fmla="*/ 8072 w 10038"/>
                  <a:gd name="connsiteY110" fmla="*/ 7050 h 10000"/>
                  <a:gd name="connsiteX111" fmla="*/ 7956 w 10038"/>
                  <a:gd name="connsiteY111" fmla="*/ 7050 h 10000"/>
                  <a:gd name="connsiteX112" fmla="*/ 7893 w 10038"/>
                  <a:gd name="connsiteY112" fmla="*/ 7123 h 10000"/>
                  <a:gd name="connsiteX113" fmla="*/ 7821 w 10038"/>
                  <a:gd name="connsiteY113" fmla="*/ 7194 h 10000"/>
                  <a:gd name="connsiteX114" fmla="*/ 7811 w 10038"/>
                  <a:gd name="connsiteY114" fmla="*/ 7194 h 10000"/>
                  <a:gd name="connsiteX115" fmla="*/ 7738 w 10038"/>
                  <a:gd name="connsiteY115" fmla="*/ 7194 h 10000"/>
                  <a:gd name="connsiteX116" fmla="*/ 7537 w 10038"/>
                  <a:gd name="connsiteY116" fmla="*/ 7267 h 10000"/>
                  <a:gd name="connsiteX117" fmla="*/ 7388 w 10038"/>
                  <a:gd name="connsiteY117" fmla="*/ 7411 h 10000"/>
                  <a:gd name="connsiteX118" fmla="*/ 7293 w 10038"/>
                  <a:gd name="connsiteY118" fmla="*/ 7411 h 10000"/>
                  <a:gd name="connsiteX119" fmla="*/ 7273 w 10038"/>
                  <a:gd name="connsiteY119" fmla="*/ 7411 h 10000"/>
                  <a:gd name="connsiteX120" fmla="*/ 7252 w 10038"/>
                  <a:gd name="connsiteY120" fmla="*/ 7482 h 10000"/>
                  <a:gd name="connsiteX121" fmla="*/ 7242 w 10038"/>
                  <a:gd name="connsiteY121" fmla="*/ 7482 h 10000"/>
                  <a:gd name="connsiteX122" fmla="*/ 7211 w 10038"/>
                  <a:gd name="connsiteY122" fmla="*/ 7482 h 10000"/>
                  <a:gd name="connsiteX123" fmla="*/ 7200 w 10038"/>
                  <a:gd name="connsiteY123" fmla="*/ 7482 h 10000"/>
                  <a:gd name="connsiteX124" fmla="*/ 7000 w 10038"/>
                  <a:gd name="connsiteY124" fmla="*/ 7554 h 10000"/>
                  <a:gd name="connsiteX125" fmla="*/ 7000 w 10038"/>
                  <a:gd name="connsiteY125" fmla="*/ 7554 h 10000"/>
                  <a:gd name="connsiteX126" fmla="*/ 6863 w 10038"/>
                  <a:gd name="connsiteY126" fmla="*/ 7554 h 10000"/>
                  <a:gd name="connsiteX127" fmla="*/ 6853 w 10038"/>
                  <a:gd name="connsiteY127" fmla="*/ 7554 h 10000"/>
                  <a:gd name="connsiteX128" fmla="*/ 6822 w 10038"/>
                  <a:gd name="connsiteY128" fmla="*/ 7627 h 10000"/>
                  <a:gd name="connsiteX129" fmla="*/ 6790 w 10038"/>
                  <a:gd name="connsiteY129" fmla="*/ 7627 h 10000"/>
                  <a:gd name="connsiteX130" fmla="*/ 6759 w 10038"/>
                  <a:gd name="connsiteY130" fmla="*/ 7627 h 10000"/>
                  <a:gd name="connsiteX131" fmla="*/ 6749 w 10038"/>
                  <a:gd name="connsiteY131" fmla="*/ 7627 h 10000"/>
                  <a:gd name="connsiteX132" fmla="*/ 6636 w 10038"/>
                  <a:gd name="connsiteY132" fmla="*/ 7698 h 10000"/>
                  <a:gd name="connsiteX133" fmla="*/ 6560 w 10038"/>
                  <a:gd name="connsiteY133" fmla="*/ 7698 h 10000"/>
                  <a:gd name="connsiteX134" fmla="*/ 6528 w 10038"/>
                  <a:gd name="connsiteY134" fmla="*/ 7698 h 10000"/>
                  <a:gd name="connsiteX135" fmla="*/ 6467 w 10038"/>
                  <a:gd name="connsiteY135" fmla="*/ 7771 h 10000"/>
                  <a:gd name="connsiteX136" fmla="*/ 6435 w 10038"/>
                  <a:gd name="connsiteY136" fmla="*/ 7771 h 10000"/>
                  <a:gd name="connsiteX137" fmla="*/ 6338 w 10038"/>
                  <a:gd name="connsiteY137" fmla="*/ 7771 h 10000"/>
                  <a:gd name="connsiteX138" fmla="*/ 6295 w 10038"/>
                  <a:gd name="connsiteY138" fmla="*/ 7842 h 10000"/>
                  <a:gd name="connsiteX139" fmla="*/ 6243 w 10038"/>
                  <a:gd name="connsiteY139" fmla="*/ 7842 h 10000"/>
                  <a:gd name="connsiteX140" fmla="*/ 6191 w 10038"/>
                  <a:gd name="connsiteY140" fmla="*/ 7842 h 10000"/>
                  <a:gd name="connsiteX141" fmla="*/ 6159 w 10038"/>
                  <a:gd name="connsiteY141" fmla="*/ 7842 h 10000"/>
                  <a:gd name="connsiteX142" fmla="*/ 6055 w 10038"/>
                  <a:gd name="connsiteY142" fmla="*/ 7914 h 10000"/>
                  <a:gd name="connsiteX143" fmla="*/ 5992 w 10038"/>
                  <a:gd name="connsiteY143" fmla="*/ 7914 h 10000"/>
                  <a:gd name="connsiteX144" fmla="*/ 5843 w 10038"/>
                  <a:gd name="connsiteY144" fmla="*/ 7986 h 10000"/>
                  <a:gd name="connsiteX145" fmla="*/ 5834 w 10038"/>
                  <a:gd name="connsiteY145" fmla="*/ 7986 h 10000"/>
                  <a:gd name="connsiteX146" fmla="*/ 5802 w 10038"/>
                  <a:gd name="connsiteY146" fmla="*/ 7986 h 10000"/>
                  <a:gd name="connsiteX147" fmla="*/ 5647 w 10038"/>
                  <a:gd name="connsiteY147" fmla="*/ 8058 h 10000"/>
                  <a:gd name="connsiteX148" fmla="*/ 5564 w 10038"/>
                  <a:gd name="connsiteY148" fmla="*/ 8130 h 10000"/>
                  <a:gd name="connsiteX149" fmla="*/ 5522 w 10038"/>
                  <a:gd name="connsiteY149" fmla="*/ 8130 h 10000"/>
                  <a:gd name="connsiteX150" fmla="*/ 5476 w 10038"/>
                  <a:gd name="connsiteY150" fmla="*/ 8130 h 10000"/>
                  <a:gd name="connsiteX151" fmla="*/ 5447 w 10038"/>
                  <a:gd name="connsiteY151" fmla="*/ 8202 h 10000"/>
                  <a:gd name="connsiteX152" fmla="*/ 5333 w 10038"/>
                  <a:gd name="connsiteY152" fmla="*/ 8202 h 10000"/>
                  <a:gd name="connsiteX153" fmla="*/ 5312 w 10038"/>
                  <a:gd name="connsiteY153" fmla="*/ 8202 h 10000"/>
                  <a:gd name="connsiteX154" fmla="*/ 5285 w 10038"/>
                  <a:gd name="connsiteY154" fmla="*/ 8202 h 10000"/>
                  <a:gd name="connsiteX155" fmla="*/ 5275 w 10038"/>
                  <a:gd name="connsiteY155" fmla="*/ 8202 h 10000"/>
                  <a:gd name="connsiteX156" fmla="*/ 5236 w 10038"/>
                  <a:gd name="connsiteY156" fmla="*/ 8274 h 10000"/>
                  <a:gd name="connsiteX157" fmla="*/ 5183 w 10038"/>
                  <a:gd name="connsiteY157" fmla="*/ 8274 h 10000"/>
                  <a:gd name="connsiteX158" fmla="*/ 5024 w 10038"/>
                  <a:gd name="connsiteY158" fmla="*/ 8346 h 10000"/>
                  <a:gd name="connsiteX159" fmla="*/ 5014 w 10038"/>
                  <a:gd name="connsiteY159" fmla="*/ 8346 h 10000"/>
                  <a:gd name="connsiteX160" fmla="*/ 5014 w 10038"/>
                  <a:gd name="connsiteY160" fmla="*/ 8346 h 10000"/>
                  <a:gd name="connsiteX161" fmla="*/ 5003 w 10038"/>
                  <a:gd name="connsiteY161" fmla="*/ 8346 h 10000"/>
                  <a:gd name="connsiteX162" fmla="*/ 5003 w 10038"/>
                  <a:gd name="connsiteY162" fmla="*/ 8417 h 10000"/>
                  <a:gd name="connsiteX163" fmla="*/ 4930 w 10038"/>
                  <a:gd name="connsiteY163" fmla="*/ 8417 h 10000"/>
                  <a:gd name="connsiteX164" fmla="*/ 4836 w 10038"/>
                  <a:gd name="connsiteY164" fmla="*/ 8417 h 10000"/>
                  <a:gd name="connsiteX165" fmla="*/ 4773 w 10038"/>
                  <a:gd name="connsiteY165" fmla="*/ 8490 h 10000"/>
                  <a:gd name="connsiteX166" fmla="*/ 4689 w 10038"/>
                  <a:gd name="connsiteY166" fmla="*/ 8490 h 10000"/>
                  <a:gd name="connsiteX167" fmla="*/ 4617 w 10038"/>
                  <a:gd name="connsiteY167" fmla="*/ 8490 h 10000"/>
                  <a:gd name="connsiteX168" fmla="*/ 4479 w 10038"/>
                  <a:gd name="connsiteY168" fmla="*/ 8561 h 10000"/>
                  <a:gd name="connsiteX169" fmla="*/ 4333 w 10038"/>
                  <a:gd name="connsiteY169" fmla="*/ 8634 h 10000"/>
                  <a:gd name="connsiteX170" fmla="*/ 4293 w 10038"/>
                  <a:gd name="connsiteY170" fmla="*/ 8634 h 10000"/>
                  <a:gd name="connsiteX171" fmla="*/ 4250 w 10038"/>
                  <a:gd name="connsiteY171" fmla="*/ 8634 h 10000"/>
                  <a:gd name="connsiteX172" fmla="*/ 4162 w 10038"/>
                  <a:gd name="connsiteY172" fmla="*/ 8705 h 10000"/>
                  <a:gd name="connsiteX173" fmla="*/ 4016 w 10038"/>
                  <a:gd name="connsiteY173" fmla="*/ 8705 h 10000"/>
                  <a:gd name="connsiteX174" fmla="*/ 3984 w 10038"/>
                  <a:gd name="connsiteY174" fmla="*/ 8705 h 10000"/>
                  <a:gd name="connsiteX175" fmla="*/ 3879 w 10038"/>
                  <a:gd name="connsiteY175" fmla="*/ 8778 h 10000"/>
                  <a:gd name="connsiteX176" fmla="*/ 3879 w 10038"/>
                  <a:gd name="connsiteY176" fmla="*/ 8778 h 10000"/>
                  <a:gd name="connsiteX177" fmla="*/ 3849 w 10038"/>
                  <a:gd name="connsiteY177" fmla="*/ 8778 h 10000"/>
                  <a:gd name="connsiteX178" fmla="*/ 3827 w 10038"/>
                  <a:gd name="connsiteY178" fmla="*/ 8778 h 10000"/>
                  <a:gd name="connsiteX179" fmla="*/ 3774 w 10038"/>
                  <a:gd name="connsiteY179" fmla="*/ 8778 h 10000"/>
                  <a:gd name="connsiteX180" fmla="*/ 3754 w 10038"/>
                  <a:gd name="connsiteY180" fmla="*/ 8778 h 10000"/>
                  <a:gd name="connsiteX181" fmla="*/ 3754 w 10038"/>
                  <a:gd name="connsiteY181" fmla="*/ 8849 h 10000"/>
                  <a:gd name="connsiteX182" fmla="*/ 3744 w 10038"/>
                  <a:gd name="connsiteY182" fmla="*/ 8849 h 10000"/>
                  <a:gd name="connsiteX183" fmla="*/ 3702 w 10038"/>
                  <a:gd name="connsiteY183" fmla="*/ 8849 h 10000"/>
                  <a:gd name="connsiteX184" fmla="*/ 3661 w 10038"/>
                  <a:gd name="connsiteY184" fmla="*/ 8849 h 10000"/>
                  <a:gd name="connsiteX185" fmla="*/ 3650 w 10038"/>
                  <a:gd name="connsiteY185" fmla="*/ 8849 h 10000"/>
                  <a:gd name="connsiteX186" fmla="*/ 3597 w 10038"/>
                  <a:gd name="connsiteY186" fmla="*/ 8849 h 10000"/>
                  <a:gd name="connsiteX187" fmla="*/ 3493 w 10038"/>
                  <a:gd name="connsiteY187" fmla="*/ 8921 h 10000"/>
                  <a:gd name="connsiteX188" fmla="*/ 3481 w 10038"/>
                  <a:gd name="connsiteY188" fmla="*/ 8921 h 10000"/>
                  <a:gd name="connsiteX189" fmla="*/ 3397 w 10038"/>
                  <a:gd name="connsiteY189" fmla="*/ 8921 h 10000"/>
                  <a:gd name="connsiteX190" fmla="*/ 3335 w 10038"/>
                  <a:gd name="connsiteY190" fmla="*/ 8993 h 10000"/>
                  <a:gd name="connsiteX191" fmla="*/ 3079 w 10038"/>
                  <a:gd name="connsiteY191" fmla="*/ 9065 h 10000"/>
                  <a:gd name="connsiteX192" fmla="*/ 3049 w 10038"/>
                  <a:gd name="connsiteY192" fmla="*/ 9065 h 10000"/>
                  <a:gd name="connsiteX193" fmla="*/ 3039 w 10038"/>
                  <a:gd name="connsiteY193" fmla="*/ 9065 h 10000"/>
                  <a:gd name="connsiteX194" fmla="*/ 2998 w 10038"/>
                  <a:gd name="connsiteY194" fmla="*/ 9065 h 10000"/>
                  <a:gd name="connsiteX195" fmla="*/ 2966 w 10038"/>
                  <a:gd name="connsiteY195" fmla="*/ 9137 h 10000"/>
                  <a:gd name="connsiteX196" fmla="*/ 2796 w 10038"/>
                  <a:gd name="connsiteY196" fmla="*/ 9209 h 10000"/>
                  <a:gd name="connsiteX197" fmla="*/ 2786 w 10038"/>
                  <a:gd name="connsiteY197" fmla="*/ 9209 h 10000"/>
                  <a:gd name="connsiteX198" fmla="*/ 2662 w 10038"/>
                  <a:gd name="connsiteY198" fmla="*/ 9209 h 10000"/>
                  <a:gd name="connsiteX199" fmla="*/ 2506 w 10038"/>
                  <a:gd name="connsiteY199" fmla="*/ 9281 h 10000"/>
                  <a:gd name="connsiteX200" fmla="*/ 2253 w 10038"/>
                  <a:gd name="connsiteY200" fmla="*/ 9353 h 10000"/>
                  <a:gd name="connsiteX201" fmla="*/ 2137 w 10038"/>
                  <a:gd name="connsiteY201" fmla="*/ 9424 h 10000"/>
                  <a:gd name="connsiteX202" fmla="*/ 2127 w 10038"/>
                  <a:gd name="connsiteY202" fmla="*/ 9424 h 10000"/>
                  <a:gd name="connsiteX203" fmla="*/ 2040 w 10038"/>
                  <a:gd name="connsiteY203" fmla="*/ 9424 h 10000"/>
                  <a:gd name="connsiteX204" fmla="*/ 1987 w 10038"/>
                  <a:gd name="connsiteY204" fmla="*/ 9424 h 10000"/>
                  <a:gd name="connsiteX205" fmla="*/ 1956 w 10038"/>
                  <a:gd name="connsiteY205" fmla="*/ 9497 h 10000"/>
                  <a:gd name="connsiteX206" fmla="*/ 1936 w 10038"/>
                  <a:gd name="connsiteY206" fmla="*/ 9497 h 10000"/>
                  <a:gd name="connsiteX207" fmla="*/ 1905 w 10038"/>
                  <a:gd name="connsiteY207" fmla="*/ 9497 h 10000"/>
                  <a:gd name="connsiteX208" fmla="*/ 1895 w 10038"/>
                  <a:gd name="connsiteY208" fmla="*/ 9497 h 10000"/>
                  <a:gd name="connsiteX209" fmla="*/ 1863 w 10038"/>
                  <a:gd name="connsiteY209" fmla="*/ 9497 h 10000"/>
                  <a:gd name="connsiteX210" fmla="*/ 1852 w 10038"/>
                  <a:gd name="connsiteY210" fmla="*/ 9497 h 10000"/>
                  <a:gd name="connsiteX211" fmla="*/ 1841 w 10038"/>
                  <a:gd name="connsiteY211" fmla="*/ 9497 h 10000"/>
                  <a:gd name="connsiteX212" fmla="*/ 1810 w 10038"/>
                  <a:gd name="connsiteY212" fmla="*/ 9497 h 10000"/>
                  <a:gd name="connsiteX213" fmla="*/ 1800 w 10038"/>
                  <a:gd name="connsiteY213" fmla="*/ 9497 h 10000"/>
                  <a:gd name="connsiteX214" fmla="*/ 1766 w 10038"/>
                  <a:gd name="connsiteY214" fmla="*/ 9568 h 10000"/>
                  <a:gd name="connsiteX215" fmla="*/ 1756 w 10038"/>
                  <a:gd name="connsiteY215" fmla="*/ 9568 h 10000"/>
                  <a:gd name="connsiteX216" fmla="*/ 1756 w 10038"/>
                  <a:gd name="connsiteY216" fmla="*/ 9568 h 10000"/>
                  <a:gd name="connsiteX217" fmla="*/ 1716 w 10038"/>
                  <a:gd name="connsiteY217" fmla="*/ 9568 h 10000"/>
                  <a:gd name="connsiteX218" fmla="*/ 1704 w 10038"/>
                  <a:gd name="connsiteY218" fmla="*/ 9568 h 10000"/>
                  <a:gd name="connsiteX219" fmla="*/ 1673 w 10038"/>
                  <a:gd name="connsiteY219" fmla="*/ 9568 h 10000"/>
                  <a:gd name="connsiteX220" fmla="*/ 1631 w 10038"/>
                  <a:gd name="connsiteY220" fmla="*/ 9568 h 10000"/>
                  <a:gd name="connsiteX221" fmla="*/ 1600 w 10038"/>
                  <a:gd name="connsiteY221" fmla="*/ 9568 h 10000"/>
                  <a:gd name="connsiteX222" fmla="*/ 1550 w 10038"/>
                  <a:gd name="connsiteY222" fmla="*/ 9641 h 10000"/>
                  <a:gd name="connsiteX223" fmla="*/ 1444 w 10038"/>
                  <a:gd name="connsiteY223" fmla="*/ 9641 h 10000"/>
                  <a:gd name="connsiteX224" fmla="*/ 1424 w 10038"/>
                  <a:gd name="connsiteY224" fmla="*/ 9641 h 10000"/>
                  <a:gd name="connsiteX225" fmla="*/ 1360 w 10038"/>
                  <a:gd name="connsiteY225" fmla="*/ 9641 h 10000"/>
                  <a:gd name="connsiteX226" fmla="*/ 1287 w 10038"/>
                  <a:gd name="connsiteY226" fmla="*/ 9641 h 10000"/>
                  <a:gd name="connsiteX227" fmla="*/ 1161 w 10038"/>
                  <a:gd name="connsiteY227" fmla="*/ 9641 h 10000"/>
                  <a:gd name="connsiteX228" fmla="*/ 1087 w 10038"/>
                  <a:gd name="connsiteY228" fmla="*/ 9641 h 10000"/>
                  <a:gd name="connsiteX229" fmla="*/ 1054 w 10038"/>
                  <a:gd name="connsiteY229" fmla="*/ 9641 h 10000"/>
                  <a:gd name="connsiteX230" fmla="*/ 1008 w 10038"/>
                  <a:gd name="connsiteY230" fmla="*/ 9641 h 10000"/>
                  <a:gd name="connsiteX231" fmla="*/ 935 w 10038"/>
                  <a:gd name="connsiteY231" fmla="*/ 9712 h 10000"/>
                  <a:gd name="connsiteX232" fmla="*/ 792 w 10038"/>
                  <a:gd name="connsiteY232" fmla="*/ 9712 h 10000"/>
                  <a:gd name="connsiteX233" fmla="*/ 770 w 10038"/>
                  <a:gd name="connsiteY233" fmla="*/ 9784 h 10000"/>
                  <a:gd name="connsiteX234" fmla="*/ 673 w 10038"/>
                  <a:gd name="connsiteY234" fmla="*/ 9784 h 10000"/>
                  <a:gd name="connsiteX235" fmla="*/ 499 w 10038"/>
                  <a:gd name="connsiteY235" fmla="*/ 9856 h 10000"/>
                  <a:gd name="connsiteX236" fmla="*/ 381 w 10038"/>
                  <a:gd name="connsiteY236" fmla="*/ 9856 h 10000"/>
                  <a:gd name="connsiteX237" fmla="*/ 268 w 10038"/>
                  <a:gd name="connsiteY237" fmla="*/ 9928 h 10000"/>
                  <a:gd name="connsiteX238" fmla="*/ 89 w 10038"/>
                  <a:gd name="connsiteY238" fmla="*/ 10000 h 10000"/>
                  <a:gd name="connsiteX239" fmla="*/ 0 w 10038"/>
                  <a:gd name="connsiteY239" fmla="*/ 10000 h 10000"/>
                  <a:gd name="connsiteX0" fmla="*/ 9996 w 10027"/>
                  <a:gd name="connsiteY0" fmla="*/ 0 h 10000"/>
                  <a:gd name="connsiteX1" fmla="*/ 9996 w 10027"/>
                  <a:gd name="connsiteY1" fmla="*/ 0 h 10000"/>
                  <a:gd name="connsiteX2" fmla="*/ 10006 w 10027"/>
                  <a:gd name="connsiteY2" fmla="*/ 72 h 10000"/>
                  <a:gd name="connsiteX3" fmla="*/ 10006 w 10027"/>
                  <a:gd name="connsiteY3" fmla="*/ 72 h 10000"/>
                  <a:gd name="connsiteX4" fmla="*/ 10016 w 10027"/>
                  <a:gd name="connsiteY4" fmla="*/ 144 h 10000"/>
                  <a:gd name="connsiteX5" fmla="*/ 10016 w 10027"/>
                  <a:gd name="connsiteY5" fmla="*/ 216 h 10000"/>
                  <a:gd name="connsiteX6" fmla="*/ 10027 w 10027"/>
                  <a:gd name="connsiteY6" fmla="*/ 216 h 10000"/>
                  <a:gd name="connsiteX7" fmla="*/ 9987 w 10027"/>
                  <a:gd name="connsiteY7" fmla="*/ 1223 h 10000"/>
                  <a:gd name="connsiteX8" fmla="*/ 9965 w 10027"/>
                  <a:gd name="connsiteY8" fmla="*/ 1367 h 10000"/>
                  <a:gd name="connsiteX9" fmla="*/ 9901 w 10027"/>
                  <a:gd name="connsiteY9" fmla="*/ 1726 h 10000"/>
                  <a:gd name="connsiteX10" fmla="*/ 9889 w 10027"/>
                  <a:gd name="connsiteY10" fmla="*/ 1799 h 10000"/>
                  <a:gd name="connsiteX11" fmla="*/ 9889 w 10027"/>
                  <a:gd name="connsiteY11" fmla="*/ 1799 h 10000"/>
                  <a:gd name="connsiteX12" fmla="*/ 9889 w 10027"/>
                  <a:gd name="connsiteY12" fmla="*/ 1870 h 10000"/>
                  <a:gd name="connsiteX13" fmla="*/ 9889 w 10027"/>
                  <a:gd name="connsiteY13" fmla="*/ 2014 h 10000"/>
                  <a:gd name="connsiteX14" fmla="*/ 9889 w 10027"/>
                  <a:gd name="connsiteY14" fmla="*/ 2086 h 10000"/>
                  <a:gd name="connsiteX15" fmla="*/ 9889 w 10027"/>
                  <a:gd name="connsiteY15" fmla="*/ 2158 h 10000"/>
                  <a:gd name="connsiteX16" fmla="*/ 9889 w 10027"/>
                  <a:gd name="connsiteY16" fmla="*/ 2230 h 10000"/>
                  <a:gd name="connsiteX17" fmla="*/ 9889 w 10027"/>
                  <a:gd name="connsiteY17" fmla="*/ 2374 h 10000"/>
                  <a:gd name="connsiteX18" fmla="*/ 9889 w 10027"/>
                  <a:gd name="connsiteY18" fmla="*/ 2374 h 10000"/>
                  <a:gd name="connsiteX19" fmla="*/ 9889 w 10027"/>
                  <a:gd name="connsiteY19" fmla="*/ 2445 h 10000"/>
                  <a:gd name="connsiteX20" fmla="*/ 9879 w 10027"/>
                  <a:gd name="connsiteY20" fmla="*/ 2518 h 10000"/>
                  <a:gd name="connsiteX21" fmla="*/ 9879 w 10027"/>
                  <a:gd name="connsiteY21" fmla="*/ 2518 h 10000"/>
                  <a:gd name="connsiteX22" fmla="*/ 9869 w 10027"/>
                  <a:gd name="connsiteY22" fmla="*/ 2590 h 10000"/>
                  <a:gd name="connsiteX23" fmla="*/ 9860 w 10027"/>
                  <a:gd name="connsiteY23" fmla="*/ 2734 h 10000"/>
                  <a:gd name="connsiteX24" fmla="*/ 9850 w 10027"/>
                  <a:gd name="connsiteY24" fmla="*/ 2805 h 10000"/>
                  <a:gd name="connsiteX25" fmla="*/ 9838 w 10027"/>
                  <a:gd name="connsiteY25" fmla="*/ 2805 h 10000"/>
                  <a:gd name="connsiteX26" fmla="*/ 9827 w 10027"/>
                  <a:gd name="connsiteY26" fmla="*/ 2878 h 10000"/>
                  <a:gd name="connsiteX27" fmla="*/ 9817 w 10027"/>
                  <a:gd name="connsiteY27" fmla="*/ 2878 h 10000"/>
                  <a:gd name="connsiteX28" fmla="*/ 9787 w 10027"/>
                  <a:gd name="connsiteY28" fmla="*/ 2949 h 10000"/>
                  <a:gd name="connsiteX29" fmla="*/ 9764 w 10027"/>
                  <a:gd name="connsiteY29" fmla="*/ 3022 h 10000"/>
                  <a:gd name="connsiteX30" fmla="*/ 9743 w 10027"/>
                  <a:gd name="connsiteY30" fmla="*/ 3093 h 10000"/>
                  <a:gd name="connsiteX31" fmla="*/ 9743 w 10027"/>
                  <a:gd name="connsiteY31" fmla="*/ 3166 h 10000"/>
                  <a:gd name="connsiteX32" fmla="*/ 9743 w 10027"/>
                  <a:gd name="connsiteY32" fmla="*/ 3166 h 10000"/>
                  <a:gd name="connsiteX33" fmla="*/ 9734 w 10027"/>
                  <a:gd name="connsiteY33" fmla="*/ 3237 h 10000"/>
                  <a:gd name="connsiteX34" fmla="*/ 9734 w 10027"/>
                  <a:gd name="connsiteY34" fmla="*/ 3309 h 10000"/>
                  <a:gd name="connsiteX35" fmla="*/ 9724 w 10027"/>
                  <a:gd name="connsiteY35" fmla="*/ 3309 h 10000"/>
                  <a:gd name="connsiteX36" fmla="*/ 9724 w 10027"/>
                  <a:gd name="connsiteY36" fmla="*/ 3381 h 10000"/>
                  <a:gd name="connsiteX37" fmla="*/ 9724 w 10027"/>
                  <a:gd name="connsiteY37" fmla="*/ 3454 h 10000"/>
                  <a:gd name="connsiteX38" fmla="*/ 9724 w 10027"/>
                  <a:gd name="connsiteY38" fmla="*/ 3454 h 10000"/>
                  <a:gd name="connsiteX39" fmla="*/ 9703 w 10027"/>
                  <a:gd name="connsiteY39" fmla="*/ 3669 h 10000"/>
                  <a:gd name="connsiteX40" fmla="*/ 9703 w 10027"/>
                  <a:gd name="connsiteY40" fmla="*/ 3812 h 10000"/>
                  <a:gd name="connsiteX41" fmla="*/ 9692 w 10027"/>
                  <a:gd name="connsiteY41" fmla="*/ 3956 h 10000"/>
                  <a:gd name="connsiteX42" fmla="*/ 9682 w 10027"/>
                  <a:gd name="connsiteY42" fmla="*/ 4100 h 10000"/>
                  <a:gd name="connsiteX43" fmla="*/ 9682 w 10027"/>
                  <a:gd name="connsiteY43" fmla="*/ 4100 h 10000"/>
                  <a:gd name="connsiteX44" fmla="*/ 9682 w 10027"/>
                  <a:gd name="connsiteY44" fmla="*/ 4100 h 10000"/>
                  <a:gd name="connsiteX45" fmla="*/ 9673 w 10027"/>
                  <a:gd name="connsiteY45" fmla="*/ 4244 h 10000"/>
                  <a:gd name="connsiteX46" fmla="*/ 9651 w 10027"/>
                  <a:gd name="connsiteY46" fmla="*/ 4388 h 10000"/>
                  <a:gd name="connsiteX47" fmla="*/ 9629 w 10027"/>
                  <a:gd name="connsiteY47" fmla="*/ 4532 h 10000"/>
                  <a:gd name="connsiteX48" fmla="*/ 9629 w 10027"/>
                  <a:gd name="connsiteY48" fmla="*/ 4605 h 10000"/>
                  <a:gd name="connsiteX49" fmla="*/ 9629 w 10027"/>
                  <a:gd name="connsiteY49" fmla="*/ 4605 h 10000"/>
                  <a:gd name="connsiteX50" fmla="*/ 9619 w 10027"/>
                  <a:gd name="connsiteY50" fmla="*/ 4675 h 10000"/>
                  <a:gd name="connsiteX51" fmla="*/ 9619 w 10027"/>
                  <a:gd name="connsiteY51" fmla="*/ 4675 h 10000"/>
                  <a:gd name="connsiteX52" fmla="*/ 9619 w 10027"/>
                  <a:gd name="connsiteY52" fmla="*/ 4749 h 10000"/>
                  <a:gd name="connsiteX53" fmla="*/ 9599 w 10027"/>
                  <a:gd name="connsiteY53" fmla="*/ 4963 h 10000"/>
                  <a:gd name="connsiteX54" fmla="*/ 9579 w 10027"/>
                  <a:gd name="connsiteY54" fmla="*/ 5252 h 10000"/>
                  <a:gd name="connsiteX55" fmla="*/ 9579 w 10027"/>
                  <a:gd name="connsiteY55" fmla="*/ 5324 h 10000"/>
                  <a:gd name="connsiteX56" fmla="*/ 9579 w 10027"/>
                  <a:gd name="connsiteY56" fmla="*/ 5324 h 10000"/>
                  <a:gd name="connsiteX57" fmla="*/ 9589 w 10027"/>
                  <a:gd name="connsiteY57" fmla="*/ 5468 h 10000"/>
                  <a:gd name="connsiteX58" fmla="*/ 9589 w 10027"/>
                  <a:gd name="connsiteY58" fmla="*/ 5612 h 10000"/>
                  <a:gd name="connsiteX59" fmla="*/ 9589 w 10027"/>
                  <a:gd name="connsiteY59" fmla="*/ 5756 h 10000"/>
                  <a:gd name="connsiteX60" fmla="*/ 9579 w 10027"/>
                  <a:gd name="connsiteY60" fmla="*/ 6115 h 10000"/>
                  <a:gd name="connsiteX61" fmla="*/ 9566 w 10027"/>
                  <a:gd name="connsiteY61" fmla="*/ 6187 h 10000"/>
                  <a:gd name="connsiteX62" fmla="*/ 9566 w 10027"/>
                  <a:gd name="connsiteY62" fmla="*/ 6259 h 10000"/>
                  <a:gd name="connsiteX63" fmla="*/ 9566 w 10027"/>
                  <a:gd name="connsiteY63" fmla="*/ 6259 h 10000"/>
                  <a:gd name="connsiteX64" fmla="*/ 9566 w 10027"/>
                  <a:gd name="connsiteY64" fmla="*/ 6259 h 10000"/>
                  <a:gd name="connsiteX65" fmla="*/ 9555 w 10027"/>
                  <a:gd name="connsiteY65" fmla="*/ 6259 h 10000"/>
                  <a:gd name="connsiteX66" fmla="*/ 9555 w 10027"/>
                  <a:gd name="connsiteY66" fmla="*/ 6259 h 10000"/>
                  <a:gd name="connsiteX67" fmla="*/ 9541 w 10027"/>
                  <a:gd name="connsiteY67" fmla="*/ 6259 h 10000"/>
                  <a:gd name="connsiteX68" fmla="*/ 9499 w 10027"/>
                  <a:gd name="connsiteY68" fmla="*/ 6331 h 10000"/>
                  <a:gd name="connsiteX69" fmla="*/ 9467 w 10027"/>
                  <a:gd name="connsiteY69" fmla="*/ 6331 h 10000"/>
                  <a:gd name="connsiteX70" fmla="*/ 9457 w 10027"/>
                  <a:gd name="connsiteY70" fmla="*/ 6331 h 10000"/>
                  <a:gd name="connsiteX71" fmla="*/ 9405 w 10027"/>
                  <a:gd name="connsiteY71" fmla="*/ 6331 h 10000"/>
                  <a:gd name="connsiteX72" fmla="*/ 9353 w 10027"/>
                  <a:gd name="connsiteY72" fmla="*/ 6331 h 10000"/>
                  <a:gd name="connsiteX73" fmla="*/ 9343 w 10027"/>
                  <a:gd name="connsiteY73" fmla="*/ 6331 h 10000"/>
                  <a:gd name="connsiteX74" fmla="*/ 9343 w 10027"/>
                  <a:gd name="connsiteY74" fmla="*/ 6331 h 10000"/>
                  <a:gd name="connsiteX75" fmla="*/ 9291 w 10027"/>
                  <a:gd name="connsiteY75" fmla="*/ 6403 h 10000"/>
                  <a:gd name="connsiteX76" fmla="*/ 9216 w 10027"/>
                  <a:gd name="connsiteY76" fmla="*/ 6403 h 10000"/>
                  <a:gd name="connsiteX77" fmla="*/ 9216 w 10027"/>
                  <a:gd name="connsiteY77" fmla="*/ 6403 h 10000"/>
                  <a:gd name="connsiteX78" fmla="*/ 9216 w 10027"/>
                  <a:gd name="connsiteY78" fmla="*/ 6403 h 10000"/>
                  <a:gd name="connsiteX79" fmla="*/ 9142 w 10027"/>
                  <a:gd name="connsiteY79" fmla="*/ 6475 h 10000"/>
                  <a:gd name="connsiteX80" fmla="*/ 9122 w 10027"/>
                  <a:gd name="connsiteY80" fmla="*/ 6475 h 10000"/>
                  <a:gd name="connsiteX81" fmla="*/ 9112 w 10027"/>
                  <a:gd name="connsiteY81" fmla="*/ 6475 h 10000"/>
                  <a:gd name="connsiteX82" fmla="*/ 9069 w 10027"/>
                  <a:gd name="connsiteY82" fmla="*/ 6475 h 10000"/>
                  <a:gd name="connsiteX83" fmla="*/ 9007 w 10027"/>
                  <a:gd name="connsiteY83" fmla="*/ 6475 h 10000"/>
                  <a:gd name="connsiteX84" fmla="*/ 8997 w 10027"/>
                  <a:gd name="connsiteY84" fmla="*/ 6475 h 10000"/>
                  <a:gd name="connsiteX85" fmla="*/ 8997 w 10027"/>
                  <a:gd name="connsiteY85" fmla="*/ 6475 h 10000"/>
                  <a:gd name="connsiteX86" fmla="*/ 8987 w 10027"/>
                  <a:gd name="connsiteY86" fmla="*/ 6475 h 10000"/>
                  <a:gd name="connsiteX87" fmla="*/ 8978 w 10027"/>
                  <a:gd name="connsiteY87" fmla="*/ 6546 h 10000"/>
                  <a:gd name="connsiteX88" fmla="*/ 8955 w 10027"/>
                  <a:gd name="connsiteY88" fmla="*/ 6546 h 10000"/>
                  <a:gd name="connsiteX89" fmla="*/ 8955 w 10027"/>
                  <a:gd name="connsiteY89" fmla="*/ 6546 h 10000"/>
                  <a:gd name="connsiteX90" fmla="*/ 8945 w 10027"/>
                  <a:gd name="connsiteY90" fmla="*/ 6546 h 10000"/>
                  <a:gd name="connsiteX91" fmla="*/ 8934 w 10027"/>
                  <a:gd name="connsiteY91" fmla="*/ 6546 h 10000"/>
                  <a:gd name="connsiteX92" fmla="*/ 8914 w 10027"/>
                  <a:gd name="connsiteY92" fmla="*/ 6546 h 10000"/>
                  <a:gd name="connsiteX93" fmla="*/ 8892 w 10027"/>
                  <a:gd name="connsiteY93" fmla="*/ 6546 h 10000"/>
                  <a:gd name="connsiteX94" fmla="*/ 8882 w 10027"/>
                  <a:gd name="connsiteY94" fmla="*/ 6546 h 10000"/>
                  <a:gd name="connsiteX95" fmla="*/ 8852 w 10027"/>
                  <a:gd name="connsiteY95" fmla="*/ 6546 h 10000"/>
                  <a:gd name="connsiteX96" fmla="*/ 8840 w 10027"/>
                  <a:gd name="connsiteY96" fmla="*/ 6546 h 10000"/>
                  <a:gd name="connsiteX97" fmla="*/ 8809 w 10027"/>
                  <a:gd name="connsiteY97" fmla="*/ 6546 h 10000"/>
                  <a:gd name="connsiteX98" fmla="*/ 8797 w 10027"/>
                  <a:gd name="connsiteY98" fmla="*/ 6619 h 10000"/>
                  <a:gd name="connsiteX99" fmla="*/ 8788 w 10027"/>
                  <a:gd name="connsiteY99" fmla="*/ 6619 h 10000"/>
                  <a:gd name="connsiteX100" fmla="*/ 8663 w 10027"/>
                  <a:gd name="connsiteY100" fmla="*/ 6619 h 10000"/>
                  <a:gd name="connsiteX101" fmla="*/ 8620 w 10027"/>
                  <a:gd name="connsiteY101" fmla="*/ 6691 h 10000"/>
                  <a:gd name="connsiteX102" fmla="*/ 8546 w 10027"/>
                  <a:gd name="connsiteY102" fmla="*/ 6691 h 10000"/>
                  <a:gd name="connsiteX103" fmla="*/ 8460 w 10027"/>
                  <a:gd name="connsiteY103" fmla="*/ 6691 h 10000"/>
                  <a:gd name="connsiteX104" fmla="*/ 8460 w 10027"/>
                  <a:gd name="connsiteY104" fmla="*/ 6907 h 10000"/>
                  <a:gd name="connsiteX105" fmla="*/ 8364 w 10027"/>
                  <a:gd name="connsiteY105" fmla="*/ 6907 h 10000"/>
                  <a:gd name="connsiteX106" fmla="*/ 8364 w 10027"/>
                  <a:gd name="connsiteY106" fmla="*/ 6907 h 10000"/>
                  <a:gd name="connsiteX107" fmla="*/ 8218 w 10027"/>
                  <a:gd name="connsiteY107" fmla="*/ 6979 h 10000"/>
                  <a:gd name="connsiteX108" fmla="*/ 8175 w 10027"/>
                  <a:gd name="connsiteY108" fmla="*/ 6979 h 10000"/>
                  <a:gd name="connsiteX109" fmla="*/ 8072 w 10027"/>
                  <a:gd name="connsiteY109" fmla="*/ 7050 h 10000"/>
                  <a:gd name="connsiteX110" fmla="*/ 7956 w 10027"/>
                  <a:gd name="connsiteY110" fmla="*/ 7050 h 10000"/>
                  <a:gd name="connsiteX111" fmla="*/ 7893 w 10027"/>
                  <a:gd name="connsiteY111" fmla="*/ 7123 h 10000"/>
                  <a:gd name="connsiteX112" fmla="*/ 7821 w 10027"/>
                  <a:gd name="connsiteY112" fmla="*/ 7194 h 10000"/>
                  <a:gd name="connsiteX113" fmla="*/ 7811 w 10027"/>
                  <a:gd name="connsiteY113" fmla="*/ 7194 h 10000"/>
                  <a:gd name="connsiteX114" fmla="*/ 7738 w 10027"/>
                  <a:gd name="connsiteY114" fmla="*/ 7194 h 10000"/>
                  <a:gd name="connsiteX115" fmla="*/ 7537 w 10027"/>
                  <a:gd name="connsiteY115" fmla="*/ 7267 h 10000"/>
                  <a:gd name="connsiteX116" fmla="*/ 7388 w 10027"/>
                  <a:gd name="connsiteY116" fmla="*/ 7411 h 10000"/>
                  <a:gd name="connsiteX117" fmla="*/ 7293 w 10027"/>
                  <a:gd name="connsiteY117" fmla="*/ 7411 h 10000"/>
                  <a:gd name="connsiteX118" fmla="*/ 7273 w 10027"/>
                  <a:gd name="connsiteY118" fmla="*/ 7411 h 10000"/>
                  <a:gd name="connsiteX119" fmla="*/ 7252 w 10027"/>
                  <a:gd name="connsiteY119" fmla="*/ 7482 h 10000"/>
                  <a:gd name="connsiteX120" fmla="*/ 7242 w 10027"/>
                  <a:gd name="connsiteY120" fmla="*/ 7482 h 10000"/>
                  <a:gd name="connsiteX121" fmla="*/ 7211 w 10027"/>
                  <a:gd name="connsiteY121" fmla="*/ 7482 h 10000"/>
                  <a:gd name="connsiteX122" fmla="*/ 7200 w 10027"/>
                  <a:gd name="connsiteY122" fmla="*/ 7482 h 10000"/>
                  <a:gd name="connsiteX123" fmla="*/ 7000 w 10027"/>
                  <a:gd name="connsiteY123" fmla="*/ 7554 h 10000"/>
                  <a:gd name="connsiteX124" fmla="*/ 7000 w 10027"/>
                  <a:gd name="connsiteY124" fmla="*/ 7554 h 10000"/>
                  <a:gd name="connsiteX125" fmla="*/ 6863 w 10027"/>
                  <a:gd name="connsiteY125" fmla="*/ 7554 h 10000"/>
                  <a:gd name="connsiteX126" fmla="*/ 6853 w 10027"/>
                  <a:gd name="connsiteY126" fmla="*/ 7554 h 10000"/>
                  <a:gd name="connsiteX127" fmla="*/ 6822 w 10027"/>
                  <a:gd name="connsiteY127" fmla="*/ 7627 h 10000"/>
                  <a:gd name="connsiteX128" fmla="*/ 6790 w 10027"/>
                  <a:gd name="connsiteY128" fmla="*/ 7627 h 10000"/>
                  <a:gd name="connsiteX129" fmla="*/ 6759 w 10027"/>
                  <a:gd name="connsiteY129" fmla="*/ 7627 h 10000"/>
                  <a:gd name="connsiteX130" fmla="*/ 6749 w 10027"/>
                  <a:gd name="connsiteY130" fmla="*/ 7627 h 10000"/>
                  <a:gd name="connsiteX131" fmla="*/ 6636 w 10027"/>
                  <a:gd name="connsiteY131" fmla="*/ 7698 h 10000"/>
                  <a:gd name="connsiteX132" fmla="*/ 6560 w 10027"/>
                  <a:gd name="connsiteY132" fmla="*/ 7698 h 10000"/>
                  <a:gd name="connsiteX133" fmla="*/ 6528 w 10027"/>
                  <a:gd name="connsiteY133" fmla="*/ 7698 h 10000"/>
                  <a:gd name="connsiteX134" fmla="*/ 6467 w 10027"/>
                  <a:gd name="connsiteY134" fmla="*/ 7771 h 10000"/>
                  <a:gd name="connsiteX135" fmla="*/ 6435 w 10027"/>
                  <a:gd name="connsiteY135" fmla="*/ 7771 h 10000"/>
                  <a:gd name="connsiteX136" fmla="*/ 6338 w 10027"/>
                  <a:gd name="connsiteY136" fmla="*/ 7771 h 10000"/>
                  <a:gd name="connsiteX137" fmla="*/ 6295 w 10027"/>
                  <a:gd name="connsiteY137" fmla="*/ 7842 h 10000"/>
                  <a:gd name="connsiteX138" fmla="*/ 6243 w 10027"/>
                  <a:gd name="connsiteY138" fmla="*/ 7842 h 10000"/>
                  <a:gd name="connsiteX139" fmla="*/ 6191 w 10027"/>
                  <a:gd name="connsiteY139" fmla="*/ 7842 h 10000"/>
                  <a:gd name="connsiteX140" fmla="*/ 6159 w 10027"/>
                  <a:gd name="connsiteY140" fmla="*/ 7842 h 10000"/>
                  <a:gd name="connsiteX141" fmla="*/ 6055 w 10027"/>
                  <a:gd name="connsiteY141" fmla="*/ 7914 h 10000"/>
                  <a:gd name="connsiteX142" fmla="*/ 5992 w 10027"/>
                  <a:gd name="connsiteY142" fmla="*/ 7914 h 10000"/>
                  <a:gd name="connsiteX143" fmla="*/ 5843 w 10027"/>
                  <a:gd name="connsiteY143" fmla="*/ 7986 h 10000"/>
                  <a:gd name="connsiteX144" fmla="*/ 5834 w 10027"/>
                  <a:gd name="connsiteY144" fmla="*/ 7986 h 10000"/>
                  <a:gd name="connsiteX145" fmla="*/ 5802 w 10027"/>
                  <a:gd name="connsiteY145" fmla="*/ 7986 h 10000"/>
                  <a:gd name="connsiteX146" fmla="*/ 5647 w 10027"/>
                  <a:gd name="connsiteY146" fmla="*/ 8058 h 10000"/>
                  <a:gd name="connsiteX147" fmla="*/ 5564 w 10027"/>
                  <a:gd name="connsiteY147" fmla="*/ 8130 h 10000"/>
                  <a:gd name="connsiteX148" fmla="*/ 5522 w 10027"/>
                  <a:gd name="connsiteY148" fmla="*/ 8130 h 10000"/>
                  <a:gd name="connsiteX149" fmla="*/ 5476 w 10027"/>
                  <a:gd name="connsiteY149" fmla="*/ 8130 h 10000"/>
                  <a:gd name="connsiteX150" fmla="*/ 5447 w 10027"/>
                  <a:gd name="connsiteY150" fmla="*/ 8202 h 10000"/>
                  <a:gd name="connsiteX151" fmla="*/ 5333 w 10027"/>
                  <a:gd name="connsiteY151" fmla="*/ 8202 h 10000"/>
                  <a:gd name="connsiteX152" fmla="*/ 5312 w 10027"/>
                  <a:gd name="connsiteY152" fmla="*/ 8202 h 10000"/>
                  <a:gd name="connsiteX153" fmla="*/ 5285 w 10027"/>
                  <a:gd name="connsiteY153" fmla="*/ 8202 h 10000"/>
                  <a:gd name="connsiteX154" fmla="*/ 5275 w 10027"/>
                  <a:gd name="connsiteY154" fmla="*/ 8202 h 10000"/>
                  <a:gd name="connsiteX155" fmla="*/ 5236 w 10027"/>
                  <a:gd name="connsiteY155" fmla="*/ 8274 h 10000"/>
                  <a:gd name="connsiteX156" fmla="*/ 5183 w 10027"/>
                  <a:gd name="connsiteY156" fmla="*/ 8274 h 10000"/>
                  <a:gd name="connsiteX157" fmla="*/ 5024 w 10027"/>
                  <a:gd name="connsiteY157" fmla="*/ 8346 h 10000"/>
                  <a:gd name="connsiteX158" fmla="*/ 5014 w 10027"/>
                  <a:gd name="connsiteY158" fmla="*/ 8346 h 10000"/>
                  <a:gd name="connsiteX159" fmla="*/ 5014 w 10027"/>
                  <a:gd name="connsiteY159" fmla="*/ 8346 h 10000"/>
                  <a:gd name="connsiteX160" fmla="*/ 5003 w 10027"/>
                  <a:gd name="connsiteY160" fmla="*/ 8346 h 10000"/>
                  <a:gd name="connsiteX161" fmla="*/ 5003 w 10027"/>
                  <a:gd name="connsiteY161" fmla="*/ 8417 h 10000"/>
                  <a:gd name="connsiteX162" fmla="*/ 4930 w 10027"/>
                  <a:gd name="connsiteY162" fmla="*/ 8417 h 10000"/>
                  <a:gd name="connsiteX163" fmla="*/ 4836 w 10027"/>
                  <a:gd name="connsiteY163" fmla="*/ 8417 h 10000"/>
                  <a:gd name="connsiteX164" fmla="*/ 4773 w 10027"/>
                  <a:gd name="connsiteY164" fmla="*/ 8490 h 10000"/>
                  <a:gd name="connsiteX165" fmla="*/ 4689 w 10027"/>
                  <a:gd name="connsiteY165" fmla="*/ 8490 h 10000"/>
                  <a:gd name="connsiteX166" fmla="*/ 4617 w 10027"/>
                  <a:gd name="connsiteY166" fmla="*/ 8490 h 10000"/>
                  <a:gd name="connsiteX167" fmla="*/ 4479 w 10027"/>
                  <a:gd name="connsiteY167" fmla="*/ 8561 h 10000"/>
                  <a:gd name="connsiteX168" fmla="*/ 4333 w 10027"/>
                  <a:gd name="connsiteY168" fmla="*/ 8634 h 10000"/>
                  <a:gd name="connsiteX169" fmla="*/ 4293 w 10027"/>
                  <a:gd name="connsiteY169" fmla="*/ 8634 h 10000"/>
                  <a:gd name="connsiteX170" fmla="*/ 4250 w 10027"/>
                  <a:gd name="connsiteY170" fmla="*/ 8634 h 10000"/>
                  <a:gd name="connsiteX171" fmla="*/ 4162 w 10027"/>
                  <a:gd name="connsiteY171" fmla="*/ 8705 h 10000"/>
                  <a:gd name="connsiteX172" fmla="*/ 4016 w 10027"/>
                  <a:gd name="connsiteY172" fmla="*/ 8705 h 10000"/>
                  <a:gd name="connsiteX173" fmla="*/ 3984 w 10027"/>
                  <a:gd name="connsiteY173" fmla="*/ 8705 h 10000"/>
                  <a:gd name="connsiteX174" fmla="*/ 3879 w 10027"/>
                  <a:gd name="connsiteY174" fmla="*/ 8778 h 10000"/>
                  <a:gd name="connsiteX175" fmla="*/ 3879 w 10027"/>
                  <a:gd name="connsiteY175" fmla="*/ 8778 h 10000"/>
                  <a:gd name="connsiteX176" fmla="*/ 3849 w 10027"/>
                  <a:gd name="connsiteY176" fmla="*/ 8778 h 10000"/>
                  <a:gd name="connsiteX177" fmla="*/ 3827 w 10027"/>
                  <a:gd name="connsiteY177" fmla="*/ 8778 h 10000"/>
                  <a:gd name="connsiteX178" fmla="*/ 3774 w 10027"/>
                  <a:gd name="connsiteY178" fmla="*/ 8778 h 10000"/>
                  <a:gd name="connsiteX179" fmla="*/ 3754 w 10027"/>
                  <a:gd name="connsiteY179" fmla="*/ 8778 h 10000"/>
                  <a:gd name="connsiteX180" fmla="*/ 3754 w 10027"/>
                  <a:gd name="connsiteY180" fmla="*/ 8849 h 10000"/>
                  <a:gd name="connsiteX181" fmla="*/ 3744 w 10027"/>
                  <a:gd name="connsiteY181" fmla="*/ 8849 h 10000"/>
                  <a:gd name="connsiteX182" fmla="*/ 3702 w 10027"/>
                  <a:gd name="connsiteY182" fmla="*/ 8849 h 10000"/>
                  <a:gd name="connsiteX183" fmla="*/ 3661 w 10027"/>
                  <a:gd name="connsiteY183" fmla="*/ 8849 h 10000"/>
                  <a:gd name="connsiteX184" fmla="*/ 3650 w 10027"/>
                  <a:gd name="connsiteY184" fmla="*/ 8849 h 10000"/>
                  <a:gd name="connsiteX185" fmla="*/ 3597 w 10027"/>
                  <a:gd name="connsiteY185" fmla="*/ 8849 h 10000"/>
                  <a:gd name="connsiteX186" fmla="*/ 3493 w 10027"/>
                  <a:gd name="connsiteY186" fmla="*/ 8921 h 10000"/>
                  <a:gd name="connsiteX187" fmla="*/ 3481 w 10027"/>
                  <a:gd name="connsiteY187" fmla="*/ 8921 h 10000"/>
                  <a:gd name="connsiteX188" fmla="*/ 3397 w 10027"/>
                  <a:gd name="connsiteY188" fmla="*/ 8921 h 10000"/>
                  <a:gd name="connsiteX189" fmla="*/ 3335 w 10027"/>
                  <a:gd name="connsiteY189" fmla="*/ 8993 h 10000"/>
                  <a:gd name="connsiteX190" fmla="*/ 3079 w 10027"/>
                  <a:gd name="connsiteY190" fmla="*/ 9065 h 10000"/>
                  <a:gd name="connsiteX191" fmla="*/ 3049 w 10027"/>
                  <a:gd name="connsiteY191" fmla="*/ 9065 h 10000"/>
                  <a:gd name="connsiteX192" fmla="*/ 3039 w 10027"/>
                  <a:gd name="connsiteY192" fmla="*/ 9065 h 10000"/>
                  <a:gd name="connsiteX193" fmla="*/ 2998 w 10027"/>
                  <a:gd name="connsiteY193" fmla="*/ 9065 h 10000"/>
                  <a:gd name="connsiteX194" fmla="*/ 2966 w 10027"/>
                  <a:gd name="connsiteY194" fmla="*/ 9137 h 10000"/>
                  <a:gd name="connsiteX195" fmla="*/ 2796 w 10027"/>
                  <a:gd name="connsiteY195" fmla="*/ 9209 h 10000"/>
                  <a:gd name="connsiteX196" fmla="*/ 2786 w 10027"/>
                  <a:gd name="connsiteY196" fmla="*/ 9209 h 10000"/>
                  <a:gd name="connsiteX197" fmla="*/ 2662 w 10027"/>
                  <a:gd name="connsiteY197" fmla="*/ 9209 h 10000"/>
                  <a:gd name="connsiteX198" fmla="*/ 2506 w 10027"/>
                  <a:gd name="connsiteY198" fmla="*/ 9281 h 10000"/>
                  <a:gd name="connsiteX199" fmla="*/ 2253 w 10027"/>
                  <a:gd name="connsiteY199" fmla="*/ 9353 h 10000"/>
                  <a:gd name="connsiteX200" fmla="*/ 2137 w 10027"/>
                  <a:gd name="connsiteY200" fmla="*/ 9424 h 10000"/>
                  <a:gd name="connsiteX201" fmla="*/ 2127 w 10027"/>
                  <a:gd name="connsiteY201" fmla="*/ 9424 h 10000"/>
                  <a:gd name="connsiteX202" fmla="*/ 2040 w 10027"/>
                  <a:gd name="connsiteY202" fmla="*/ 9424 h 10000"/>
                  <a:gd name="connsiteX203" fmla="*/ 1987 w 10027"/>
                  <a:gd name="connsiteY203" fmla="*/ 9424 h 10000"/>
                  <a:gd name="connsiteX204" fmla="*/ 1956 w 10027"/>
                  <a:gd name="connsiteY204" fmla="*/ 9497 h 10000"/>
                  <a:gd name="connsiteX205" fmla="*/ 1936 w 10027"/>
                  <a:gd name="connsiteY205" fmla="*/ 9497 h 10000"/>
                  <a:gd name="connsiteX206" fmla="*/ 1905 w 10027"/>
                  <a:gd name="connsiteY206" fmla="*/ 9497 h 10000"/>
                  <a:gd name="connsiteX207" fmla="*/ 1895 w 10027"/>
                  <a:gd name="connsiteY207" fmla="*/ 9497 h 10000"/>
                  <a:gd name="connsiteX208" fmla="*/ 1863 w 10027"/>
                  <a:gd name="connsiteY208" fmla="*/ 9497 h 10000"/>
                  <a:gd name="connsiteX209" fmla="*/ 1852 w 10027"/>
                  <a:gd name="connsiteY209" fmla="*/ 9497 h 10000"/>
                  <a:gd name="connsiteX210" fmla="*/ 1841 w 10027"/>
                  <a:gd name="connsiteY210" fmla="*/ 9497 h 10000"/>
                  <a:gd name="connsiteX211" fmla="*/ 1810 w 10027"/>
                  <a:gd name="connsiteY211" fmla="*/ 9497 h 10000"/>
                  <a:gd name="connsiteX212" fmla="*/ 1800 w 10027"/>
                  <a:gd name="connsiteY212" fmla="*/ 9497 h 10000"/>
                  <a:gd name="connsiteX213" fmla="*/ 1766 w 10027"/>
                  <a:gd name="connsiteY213" fmla="*/ 9568 h 10000"/>
                  <a:gd name="connsiteX214" fmla="*/ 1756 w 10027"/>
                  <a:gd name="connsiteY214" fmla="*/ 9568 h 10000"/>
                  <a:gd name="connsiteX215" fmla="*/ 1756 w 10027"/>
                  <a:gd name="connsiteY215" fmla="*/ 9568 h 10000"/>
                  <a:gd name="connsiteX216" fmla="*/ 1716 w 10027"/>
                  <a:gd name="connsiteY216" fmla="*/ 9568 h 10000"/>
                  <a:gd name="connsiteX217" fmla="*/ 1704 w 10027"/>
                  <a:gd name="connsiteY217" fmla="*/ 9568 h 10000"/>
                  <a:gd name="connsiteX218" fmla="*/ 1673 w 10027"/>
                  <a:gd name="connsiteY218" fmla="*/ 9568 h 10000"/>
                  <a:gd name="connsiteX219" fmla="*/ 1631 w 10027"/>
                  <a:gd name="connsiteY219" fmla="*/ 9568 h 10000"/>
                  <a:gd name="connsiteX220" fmla="*/ 1600 w 10027"/>
                  <a:gd name="connsiteY220" fmla="*/ 9568 h 10000"/>
                  <a:gd name="connsiteX221" fmla="*/ 1550 w 10027"/>
                  <a:gd name="connsiteY221" fmla="*/ 9641 h 10000"/>
                  <a:gd name="connsiteX222" fmla="*/ 1444 w 10027"/>
                  <a:gd name="connsiteY222" fmla="*/ 9641 h 10000"/>
                  <a:gd name="connsiteX223" fmla="*/ 1424 w 10027"/>
                  <a:gd name="connsiteY223" fmla="*/ 9641 h 10000"/>
                  <a:gd name="connsiteX224" fmla="*/ 1360 w 10027"/>
                  <a:gd name="connsiteY224" fmla="*/ 9641 h 10000"/>
                  <a:gd name="connsiteX225" fmla="*/ 1287 w 10027"/>
                  <a:gd name="connsiteY225" fmla="*/ 9641 h 10000"/>
                  <a:gd name="connsiteX226" fmla="*/ 1161 w 10027"/>
                  <a:gd name="connsiteY226" fmla="*/ 9641 h 10000"/>
                  <a:gd name="connsiteX227" fmla="*/ 1087 w 10027"/>
                  <a:gd name="connsiteY227" fmla="*/ 9641 h 10000"/>
                  <a:gd name="connsiteX228" fmla="*/ 1054 w 10027"/>
                  <a:gd name="connsiteY228" fmla="*/ 9641 h 10000"/>
                  <a:gd name="connsiteX229" fmla="*/ 1008 w 10027"/>
                  <a:gd name="connsiteY229" fmla="*/ 9641 h 10000"/>
                  <a:gd name="connsiteX230" fmla="*/ 935 w 10027"/>
                  <a:gd name="connsiteY230" fmla="*/ 9712 h 10000"/>
                  <a:gd name="connsiteX231" fmla="*/ 792 w 10027"/>
                  <a:gd name="connsiteY231" fmla="*/ 9712 h 10000"/>
                  <a:gd name="connsiteX232" fmla="*/ 770 w 10027"/>
                  <a:gd name="connsiteY232" fmla="*/ 9784 h 10000"/>
                  <a:gd name="connsiteX233" fmla="*/ 673 w 10027"/>
                  <a:gd name="connsiteY233" fmla="*/ 9784 h 10000"/>
                  <a:gd name="connsiteX234" fmla="*/ 499 w 10027"/>
                  <a:gd name="connsiteY234" fmla="*/ 9856 h 10000"/>
                  <a:gd name="connsiteX235" fmla="*/ 381 w 10027"/>
                  <a:gd name="connsiteY235" fmla="*/ 9856 h 10000"/>
                  <a:gd name="connsiteX236" fmla="*/ 268 w 10027"/>
                  <a:gd name="connsiteY236" fmla="*/ 9928 h 10000"/>
                  <a:gd name="connsiteX237" fmla="*/ 89 w 10027"/>
                  <a:gd name="connsiteY237" fmla="*/ 10000 h 10000"/>
                  <a:gd name="connsiteX238" fmla="*/ 0 w 10027"/>
                  <a:gd name="connsiteY238" fmla="*/ 10000 h 10000"/>
                  <a:gd name="connsiteX0" fmla="*/ 9996 w 10016"/>
                  <a:gd name="connsiteY0" fmla="*/ 0 h 10000"/>
                  <a:gd name="connsiteX1" fmla="*/ 9996 w 10016"/>
                  <a:gd name="connsiteY1" fmla="*/ 0 h 10000"/>
                  <a:gd name="connsiteX2" fmla="*/ 10006 w 10016"/>
                  <a:gd name="connsiteY2" fmla="*/ 72 h 10000"/>
                  <a:gd name="connsiteX3" fmla="*/ 10006 w 10016"/>
                  <a:gd name="connsiteY3" fmla="*/ 72 h 10000"/>
                  <a:gd name="connsiteX4" fmla="*/ 10016 w 10016"/>
                  <a:gd name="connsiteY4" fmla="*/ 144 h 10000"/>
                  <a:gd name="connsiteX5" fmla="*/ 10016 w 10016"/>
                  <a:gd name="connsiteY5" fmla="*/ 216 h 10000"/>
                  <a:gd name="connsiteX6" fmla="*/ 9987 w 10016"/>
                  <a:gd name="connsiteY6" fmla="*/ 1223 h 10000"/>
                  <a:gd name="connsiteX7" fmla="*/ 9965 w 10016"/>
                  <a:gd name="connsiteY7" fmla="*/ 1367 h 10000"/>
                  <a:gd name="connsiteX8" fmla="*/ 9901 w 10016"/>
                  <a:gd name="connsiteY8" fmla="*/ 1726 h 10000"/>
                  <a:gd name="connsiteX9" fmla="*/ 9889 w 10016"/>
                  <a:gd name="connsiteY9" fmla="*/ 1799 h 10000"/>
                  <a:gd name="connsiteX10" fmla="*/ 9889 w 10016"/>
                  <a:gd name="connsiteY10" fmla="*/ 1799 h 10000"/>
                  <a:gd name="connsiteX11" fmla="*/ 9889 w 10016"/>
                  <a:gd name="connsiteY11" fmla="*/ 1870 h 10000"/>
                  <a:gd name="connsiteX12" fmla="*/ 9889 w 10016"/>
                  <a:gd name="connsiteY12" fmla="*/ 2014 h 10000"/>
                  <a:gd name="connsiteX13" fmla="*/ 9889 w 10016"/>
                  <a:gd name="connsiteY13" fmla="*/ 2086 h 10000"/>
                  <a:gd name="connsiteX14" fmla="*/ 9889 w 10016"/>
                  <a:gd name="connsiteY14" fmla="*/ 2158 h 10000"/>
                  <a:gd name="connsiteX15" fmla="*/ 9889 w 10016"/>
                  <a:gd name="connsiteY15" fmla="*/ 2230 h 10000"/>
                  <a:gd name="connsiteX16" fmla="*/ 9889 w 10016"/>
                  <a:gd name="connsiteY16" fmla="*/ 2374 h 10000"/>
                  <a:gd name="connsiteX17" fmla="*/ 9889 w 10016"/>
                  <a:gd name="connsiteY17" fmla="*/ 2374 h 10000"/>
                  <a:gd name="connsiteX18" fmla="*/ 9889 w 10016"/>
                  <a:gd name="connsiteY18" fmla="*/ 2445 h 10000"/>
                  <a:gd name="connsiteX19" fmla="*/ 9879 w 10016"/>
                  <a:gd name="connsiteY19" fmla="*/ 2518 h 10000"/>
                  <a:gd name="connsiteX20" fmla="*/ 9879 w 10016"/>
                  <a:gd name="connsiteY20" fmla="*/ 2518 h 10000"/>
                  <a:gd name="connsiteX21" fmla="*/ 9869 w 10016"/>
                  <a:gd name="connsiteY21" fmla="*/ 2590 h 10000"/>
                  <a:gd name="connsiteX22" fmla="*/ 9860 w 10016"/>
                  <a:gd name="connsiteY22" fmla="*/ 2734 h 10000"/>
                  <a:gd name="connsiteX23" fmla="*/ 9850 w 10016"/>
                  <a:gd name="connsiteY23" fmla="*/ 2805 h 10000"/>
                  <a:gd name="connsiteX24" fmla="*/ 9838 w 10016"/>
                  <a:gd name="connsiteY24" fmla="*/ 2805 h 10000"/>
                  <a:gd name="connsiteX25" fmla="*/ 9827 w 10016"/>
                  <a:gd name="connsiteY25" fmla="*/ 2878 h 10000"/>
                  <a:gd name="connsiteX26" fmla="*/ 9817 w 10016"/>
                  <a:gd name="connsiteY26" fmla="*/ 2878 h 10000"/>
                  <a:gd name="connsiteX27" fmla="*/ 9787 w 10016"/>
                  <a:gd name="connsiteY27" fmla="*/ 2949 h 10000"/>
                  <a:gd name="connsiteX28" fmla="*/ 9764 w 10016"/>
                  <a:gd name="connsiteY28" fmla="*/ 3022 h 10000"/>
                  <a:gd name="connsiteX29" fmla="*/ 9743 w 10016"/>
                  <a:gd name="connsiteY29" fmla="*/ 3093 h 10000"/>
                  <a:gd name="connsiteX30" fmla="*/ 9743 w 10016"/>
                  <a:gd name="connsiteY30" fmla="*/ 3166 h 10000"/>
                  <a:gd name="connsiteX31" fmla="*/ 9743 w 10016"/>
                  <a:gd name="connsiteY31" fmla="*/ 3166 h 10000"/>
                  <a:gd name="connsiteX32" fmla="*/ 9734 w 10016"/>
                  <a:gd name="connsiteY32" fmla="*/ 3237 h 10000"/>
                  <a:gd name="connsiteX33" fmla="*/ 9734 w 10016"/>
                  <a:gd name="connsiteY33" fmla="*/ 3309 h 10000"/>
                  <a:gd name="connsiteX34" fmla="*/ 9724 w 10016"/>
                  <a:gd name="connsiteY34" fmla="*/ 3309 h 10000"/>
                  <a:gd name="connsiteX35" fmla="*/ 9724 w 10016"/>
                  <a:gd name="connsiteY35" fmla="*/ 3381 h 10000"/>
                  <a:gd name="connsiteX36" fmla="*/ 9724 w 10016"/>
                  <a:gd name="connsiteY36" fmla="*/ 3454 h 10000"/>
                  <a:gd name="connsiteX37" fmla="*/ 9724 w 10016"/>
                  <a:gd name="connsiteY37" fmla="*/ 3454 h 10000"/>
                  <a:gd name="connsiteX38" fmla="*/ 9703 w 10016"/>
                  <a:gd name="connsiteY38" fmla="*/ 3669 h 10000"/>
                  <a:gd name="connsiteX39" fmla="*/ 9703 w 10016"/>
                  <a:gd name="connsiteY39" fmla="*/ 3812 h 10000"/>
                  <a:gd name="connsiteX40" fmla="*/ 9692 w 10016"/>
                  <a:gd name="connsiteY40" fmla="*/ 3956 h 10000"/>
                  <a:gd name="connsiteX41" fmla="*/ 9682 w 10016"/>
                  <a:gd name="connsiteY41" fmla="*/ 4100 h 10000"/>
                  <a:gd name="connsiteX42" fmla="*/ 9682 w 10016"/>
                  <a:gd name="connsiteY42" fmla="*/ 4100 h 10000"/>
                  <a:gd name="connsiteX43" fmla="*/ 9682 w 10016"/>
                  <a:gd name="connsiteY43" fmla="*/ 4100 h 10000"/>
                  <a:gd name="connsiteX44" fmla="*/ 9673 w 10016"/>
                  <a:gd name="connsiteY44" fmla="*/ 4244 h 10000"/>
                  <a:gd name="connsiteX45" fmla="*/ 9651 w 10016"/>
                  <a:gd name="connsiteY45" fmla="*/ 4388 h 10000"/>
                  <a:gd name="connsiteX46" fmla="*/ 9629 w 10016"/>
                  <a:gd name="connsiteY46" fmla="*/ 4532 h 10000"/>
                  <a:gd name="connsiteX47" fmla="*/ 9629 w 10016"/>
                  <a:gd name="connsiteY47" fmla="*/ 4605 h 10000"/>
                  <a:gd name="connsiteX48" fmla="*/ 9629 w 10016"/>
                  <a:gd name="connsiteY48" fmla="*/ 4605 h 10000"/>
                  <a:gd name="connsiteX49" fmla="*/ 9619 w 10016"/>
                  <a:gd name="connsiteY49" fmla="*/ 4675 h 10000"/>
                  <a:gd name="connsiteX50" fmla="*/ 9619 w 10016"/>
                  <a:gd name="connsiteY50" fmla="*/ 4675 h 10000"/>
                  <a:gd name="connsiteX51" fmla="*/ 9619 w 10016"/>
                  <a:gd name="connsiteY51" fmla="*/ 4749 h 10000"/>
                  <a:gd name="connsiteX52" fmla="*/ 9599 w 10016"/>
                  <a:gd name="connsiteY52" fmla="*/ 4963 h 10000"/>
                  <a:gd name="connsiteX53" fmla="*/ 9579 w 10016"/>
                  <a:gd name="connsiteY53" fmla="*/ 5252 h 10000"/>
                  <a:gd name="connsiteX54" fmla="*/ 9579 w 10016"/>
                  <a:gd name="connsiteY54" fmla="*/ 5324 h 10000"/>
                  <a:gd name="connsiteX55" fmla="*/ 9579 w 10016"/>
                  <a:gd name="connsiteY55" fmla="*/ 5324 h 10000"/>
                  <a:gd name="connsiteX56" fmla="*/ 9589 w 10016"/>
                  <a:gd name="connsiteY56" fmla="*/ 5468 h 10000"/>
                  <a:gd name="connsiteX57" fmla="*/ 9589 w 10016"/>
                  <a:gd name="connsiteY57" fmla="*/ 5612 h 10000"/>
                  <a:gd name="connsiteX58" fmla="*/ 9589 w 10016"/>
                  <a:gd name="connsiteY58" fmla="*/ 5756 h 10000"/>
                  <a:gd name="connsiteX59" fmla="*/ 9579 w 10016"/>
                  <a:gd name="connsiteY59" fmla="*/ 6115 h 10000"/>
                  <a:gd name="connsiteX60" fmla="*/ 9566 w 10016"/>
                  <a:gd name="connsiteY60" fmla="*/ 6187 h 10000"/>
                  <a:gd name="connsiteX61" fmla="*/ 9566 w 10016"/>
                  <a:gd name="connsiteY61" fmla="*/ 6259 h 10000"/>
                  <a:gd name="connsiteX62" fmla="*/ 9566 w 10016"/>
                  <a:gd name="connsiteY62" fmla="*/ 6259 h 10000"/>
                  <a:gd name="connsiteX63" fmla="*/ 9566 w 10016"/>
                  <a:gd name="connsiteY63" fmla="*/ 6259 h 10000"/>
                  <a:gd name="connsiteX64" fmla="*/ 9555 w 10016"/>
                  <a:gd name="connsiteY64" fmla="*/ 6259 h 10000"/>
                  <a:gd name="connsiteX65" fmla="*/ 9555 w 10016"/>
                  <a:gd name="connsiteY65" fmla="*/ 6259 h 10000"/>
                  <a:gd name="connsiteX66" fmla="*/ 9541 w 10016"/>
                  <a:gd name="connsiteY66" fmla="*/ 6259 h 10000"/>
                  <a:gd name="connsiteX67" fmla="*/ 9499 w 10016"/>
                  <a:gd name="connsiteY67" fmla="*/ 6331 h 10000"/>
                  <a:gd name="connsiteX68" fmla="*/ 9467 w 10016"/>
                  <a:gd name="connsiteY68" fmla="*/ 6331 h 10000"/>
                  <a:gd name="connsiteX69" fmla="*/ 9457 w 10016"/>
                  <a:gd name="connsiteY69" fmla="*/ 6331 h 10000"/>
                  <a:gd name="connsiteX70" fmla="*/ 9405 w 10016"/>
                  <a:gd name="connsiteY70" fmla="*/ 6331 h 10000"/>
                  <a:gd name="connsiteX71" fmla="*/ 9353 w 10016"/>
                  <a:gd name="connsiteY71" fmla="*/ 6331 h 10000"/>
                  <a:gd name="connsiteX72" fmla="*/ 9343 w 10016"/>
                  <a:gd name="connsiteY72" fmla="*/ 6331 h 10000"/>
                  <a:gd name="connsiteX73" fmla="*/ 9343 w 10016"/>
                  <a:gd name="connsiteY73" fmla="*/ 6331 h 10000"/>
                  <a:gd name="connsiteX74" fmla="*/ 9291 w 10016"/>
                  <a:gd name="connsiteY74" fmla="*/ 6403 h 10000"/>
                  <a:gd name="connsiteX75" fmla="*/ 9216 w 10016"/>
                  <a:gd name="connsiteY75" fmla="*/ 6403 h 10000"/>
                  <a:gd name="connsiteX76" fmla="*/ 9216 w 10016"/>
                  <a:gd name="connsiteY76" fmla="*/ 6403 h 10000"/>
                  <a:gd name="connsiteX77" fmla="*/ 9216 w 10016"/>
                  <a:gd name="connsiteY77" fmla="*/ 6403 h 10000"/>
                  <a:gd name="connsiteX78" fmla="*/ 9142 w 10016"/>
                  <a:gd name="connsiteY78" fmla="*/ 6475 h 10000"/>
                  <a:gd name="connsiteX79" fmla="*/ 9122 w 10016"/>
                  <a:gd name="connsiteY79" fmla="*/ 6475 h 10000"/>
                  <a:gd name="connsiteX80" fmla="*/ 9112 w 10016"/>
                  <a:gd name="connsiteY80" fmla="*/ 6475 h 10000"/>
                  <a:gd name="connsiteX81" fmla="*/ 9069 w 10016"/>
                  <a:gd name="connsiteY81" fmla="*/ 6475 h 10000"/>
                  <a:gd name="connsiteX82" fmla="*/ 9007 w 10016"/>
                  <a:gd name="connsiteY82" fmla="*/ 6475 h 10000"/>
                  <a:gd name="connsiteX83" fmla="*/ 8997 w 10016"/>
                  <a:gd name="connsiteY83" fmla="*/ 6475 h 10000"/>
                  <a:gd name="connsiteX84" fmla="*/ 8997 w 10016"/>
                  <a:gd name="connsiteY84" fmla="*/ 6475 h 10000"/>
                  <a:gd name="connsiteX85" fmla="*/ 8987 w 10016"/>
                  <a:gd name="connsiteY85" fmla="*/ 6475 h 10000"/>
                  <a:gd name="connsiteX86" fmla="*/ 8978 w 10016"/>
                  <a:gd name="connsiteY86" fmla="*/ 6546 h 10000"/>
                  <a:gd name="connsiteX87" fmla="*/ 8955 w 10016"/>
                  <a:gd name="connsiteY87" fmla="*/ 6546 h 10000"/>
                  <a:gd name="connsiteX88" fmla="*/ 8955 w 10016"/>
                  <a:gd name="connsiteY88" fmla="*/ 6546 h 10000"/>
                  <a:gd name="connsiteX89" fmla="*/ 8945 w 10016"/>
                  <a:gd name="connsiteY89" fmla="*/ 6546 h 10000"/>
                  <a:gd name="connsiteX90" fmla="*/ 8934 w 10016"/>
                  <a:gd name="connsiteY90" fmla="*/ 6546 h 10000"/>
                  <a:gd name="connsiteX91" fmla="*/ 8914 w 10016"/>
                  <a:gd name="connsiteY91" fmla="*/ 6546 h 10000"/>
                  <a:gd name="connsiteX92" fmla="*/ 8892 w 10016"/>
                  <a:gd name="connsiteY92" fmla="*/ 6546 h 10000"/>
                  <a:gd name="connsiteX93" fmla="*/ 8882 w 10016"/>
                  <a:gd name="connsiteY93" fmla="*/ 6546 h 10000"/>
                  <a:gd name="connsiteX94" fmla="*/ 8852 w 10016"/>
                  <a:gd name="connsiteY94" fmla="*/ 6546 h 10000"/>
                  <a:gd name="connsiteX95" fmla="*/ 8840 w 10016"/>
                  <a:gd name="connsiteY95" fmla="*/ 6546 h 10000"/>
                  <a:gd name="connsiteX96" fmla="*/ 8809 w 10016"/>
                  <a:gd name="connsiteY96" fmla="*/ 6546 h 10000"/>
                  <a:gd name="connsiteX97" fmla="*/ 8797 w 10016"/>
                  <a:gd name="connsiteY97" fmla="*/ 6619 h 10000"/>
                  <a:gd name="connsiteX98" fmla="*/ 8788 w 10016"/>
                  <a:gd name="connsiteY98" fmla="*/ 6619 h 10000"/>
                  <a:gd name="connsiteX99" fmla="*/ 8663 w 10016"/>
                  <a:gd name="connsiteY99" fmla="*/ 6619 h 10000"/>
                  <a:gd name="connsiteX100" fmla="*/ 8620 w 10016"/>
                  <a:gd name="connsiteY100" fmla="*/ 6691 h 10000"/>
                  <a:gd name="connsiteX101" fmla="*/ 8546 w 10016"/>
                  <a:gd name="connsiteY101" fmla="*/ 6691 h 10000"/>
                  <a:gd name="connsiteX102" fmla="*/ 8460 w 10016"/>
                  <a:gd name="connsiteY102" fmla="*/ 6691 h 10000"/>
                  <a:gd name="connsiteX103" fmla="*/ 8460 w 10016"/>
                  <a:gd name="connsiteY103" fmla="*/ 6907 h 10000"/>
                  <a:gd name="connsiteX104" fmla="*/ 8364 w 10016"/>
                  <a:gd name="connsiteY104" fmla="*/ 6907 h 10000"/>
                  <a:gd name="connsiteX105" fmla="*/ 8364 w 10016"/>
                  <a:gd name="connsiteY105" fmla="*/ 6907 h 10000"/>
                  <a:gd name="connsiteX106" fmla="*/ 8218 w 10016"/>
                  <a:gd name="connsiteY106" fmla="*/ 6979 h 10000"/>
                  <a:gd name="connsiteX107" fmla="*/ 8175 w 10016"/>
                  <a:gd name="connsiteY107" fmla="*/ 6979 h 10000"/>
                  <a:gd name="connsiteX108" fmla="*/ 8072 w 10016"/>
                  <a:gd name="connsiteY108" fmla="*/ 7050 h 10000"/>
                  <a:gd name="connsiteX109" fmla="*/ 7956 w 10016"/>
                  <a:gd name="connsiteY109" fmla="*/ 7050 h 10000"/>
                  <a:gd name="connsiteX110" fmla="*/ 7893 w 10016"/>
                  <a:gd name="connsiteY110" fmla="*/ 7123 h 10000"/>
                  <a:gd name="connsiteX111" fmla="*/ 7821 w 10016"/>
                  <a:gd name="connsiteY111" fmla="*/ 7194 h 10000"/>
                  <a:gd name="connsiteX112" fmla="*/ 7811 w 10016"/>
                  <a:gd name="connsiteY112" fmla="*/ 7194 h 10000"/>
                  <a:gd name="connsiteX113" fmla="*/ 7738 w 10016"/>
                  <a:gd name="connsiteY113" fmla="*/ 7194 h 10000"/>
                  <a:gd name="connsiteX114" fmla="*/ 7537 w 10016"/>
                  <a:gd name="connsiteY114" fmla="*/ 7267 h 10000"/>
                  <a:gd name="connsiteX115" fmla="*/ 7388 w 10016"/>
                  <a:gd name="connsiteY115" fmla="*/ 7411 h 10000"/>
                  <a:gd name="connsiteX116" fmla="*/ 7293 w 10016"/>
                  <a:gd name="connsiteY116" fmla="*/ 7411 h 10000"/>
                  <a:gd name="connsiteX117" fmla="*/ 7273 w 10016"/>
                  <a:gd name="connsiteY117" fmla="*/ 7411 h 10000"/>
                  <a:gd name="connsiteX118" fmla="*/ 7252 w 10016"/>
                  <a:gd name="connsiteY118" fmla="*/ 7482 h 10000"/>
                  <a:gd name="connsiteX119" fmla="*/ 7242 w 10016"/>
                  <a:gd name="connsiteY119" fmla="*/ 7482 h 10000"/>
                  <a:gd name="connsiteX120" fmla="*/ 7211 w 10016"/>
                  <a:gd name="connsiteY120" fmla="*/ 7482 h 10000"/>
                  <a:gd name="connsiteX121" fmla="*/ 7200 w 10016"/>
                  <a:gd name="connsiteY121" fmla="*/ 7482 h 10000"/>
                  <a:gd name="connsiteX122" fmla="*/ 7000 w 10016"/>
                  <a:gd name="connsiteY122" fmla="*/ 7554 h 10000"/>
                  <a:gd name="connsiteX123" fmla="*/ 7000 w 10016"/>
                  <a:gd name="connsiteY123" fmla="*/ 7554 h 10000"/>
                  <a:gd name="connsiteX124" fmla="*/ 6863 w 10016"/>
                  <a:gd name="connsiteY124" fmla="*/ 7554 h 10000"/>
                  <a:gd name="connsiteX125" fmla="*/ 6853 w 10016"/>
                  <a:gd name="connsiteY125" fmla="*/ 7554 h 10000"/>
                  <a:gd name="connsiteX126" fmla="*/ 6822 w 10016"/>
                  <a:gd name="connsiteY126" fmla="*/ 7627 h 10000"/>
                  <a:gd name="connsiteX127" fmla="*/ 6790 w 10016"/>
                  <a:gd name="connsiteY127" fmla="*/ 7627 h 10000"/>
                  <a:gd name="connsiteX128" fmla="*/ 6759 w 10016"/>
                  <a:gd name="connsiteY128" fmla="*/ 7627 h 10000"/>
                  <a:gd name="connsiteX129" fmla="*/ 6749 w 10016"/>
                  <a:gd name="connsiteY129" fmla="*/ 7627 h 10000"/>
                  <a:gd name="connsiteX130" fmla="*/ 6636 w 10016"/>
                  <a:gd name="connsiteY130" fmla="*/ 7698 h 10000"/>
                  <a:gd name="connsiteX131" fmla="*/ 6560 w 10016"/>
                  <a:gd name="connsiteY131" fmla="*/ 7698 h 10000"/>
                  <a:gd name="connsiteX132" fmla="*/ 6528 w 10016"/>
                  <a:gd name="connsiteY132" fmla="*/ 7698 h 10000"/>
                  <a:gd name="connsiteX133" fmla="*/ 6467 w 10016"/>
                  <a:gd name="connsiteY133" fmla="*/ 7771 h 10000"/>
                  <a:gd name="connsiteX134" fmla="*/ 6435 w 10016"/>
                  <a:gd name="connsiteY134" fmla="*/ 7771 h 10000"/>
                  <a:gd name="connsiteX135" fmla="*/ 6338 w 10016"/>
                  <a:gd name="connsiteY135" fmla="*/ 7771 h 10000"/>
                  <a:gd name="connsiteX136" fmla="*/ 6295 w 10016"/>
                  <a:gd name="connsiteY136" fmla="*/ 7842 h 10000"/>
                  <a:gd name="connsiteX137" fmla="*/ 6243 w 10016"/>
                  <a:gd name="connsiteY137" fmla="*/ 7842 h 10000"/>
                  <a:gd name="connsiteX138" fmla="*/ 6191 w 10016"/>
                  <a:gd name="connsiteY138" fmla="*/ 7842 h 10000"/>
                  <a:gd name="connsiteX139" fmla="*/ 6159 w 10016"/>
                  <a:gd name="connsiteY139" fmla="*/ 7842 h 10000"/>
                  <a:gd name="connsiteX140" fmla="*/ 6055 w 10016"/>
                  <a:gd name="connsiteY140" fmla="*/ 7914 h 10000"/>
                  <a:gd name="connsiteX141" fmla="*/ 5992 w 10016"/>
                  <a:gd name="connsiteY141" fmla="*/ 7914 h 10000"/>
                  <a:gd name="connsiteX142" fmla="*/ 5843 w 10016"/>
                  <a:gd name="connsiteY142" fmla="*/ 7986 h 10000"/>
                  <a:gd name="connsiteX143" fmla="*/ 5834 w 10016"/>
                  <a:gd name="connsiteY143" fmla="*/ 7986 h 10000"/>
                  <a:gd name="connsiteX144" fmla="*/ 5802 w 10016"/>
                  <a:gd name="connsiteY144" fmla="*/ 7986 h 10000"/>
                  <a:gd name="connsiteX145" fmla="*/ 5647 w 10016"/>
                  <a:gd name="connsiteY145" fmla="*/ 8058 h 10000"/>
                  <a:gd name="connsiteX146" fmla="*/ 5564 w 10016"/>
                  <a:gd name="connsiteY146" fmla="*/ 8130 h 10000"/>
                  <a:gd name="connsiteX147" fmla="*/ 5522 w 10016"/>
                  <a:gd name="connsiteY147" fmla="*/ 8130 h 10000"/>
                  <a:gd name="connsiteX148" fmla="*/ 5476 w 10016"/>
                  <a:gd name="connsiteY148" fmla="*/ 8130 h 10000"/>
                  <a:gd name="connsiteX149" fmla="*/ 5447 w 10016"/>
                  <a:gd name="connsiteY149" fmla="*/ 8202 h 10000"/>
                  <a:gd name="connsiteX150" fmla="*/ 5333 w 10016"/>
                  <a:gd name="connsiteY150" fmla="*/ 8202 h 10000"/>
                  <a:gd name="connsiteX151" fmla="*/ 5312 w 10016"/>
                  <a:gd name="connsiteY151" fmla="*/ 8202 h 10000"/>
                  <a:gd name="connsiteX152" fmla="*/ 5285 w 10016"/>
                  <a:gd name="connsiteY152" fmla="*/ 8202 h 10000"/>
                  <a:gd name="connsiteX153" fmla="*/ 5275 w 10016"/>
                  <a:gd name="connsiteY153" fmla="*/ 8202 h 10000"/>
                  <a:gd name="connsiteX154" fmla="*/ 5236 w 10016"/>
                  <a:gd name="connsiteY154" fmla="*/ 8274 h 10000"/>
                  <a:gd name="connsiteX155" fmla="*/ 5183 w 10016"/>
                  <a:gd name="connsiteY155" fmla="*/ 8274 h 10000"/>
                  <a:gd name="connsiteX156" fmla="*/ 5024 w 10016"/>
                  <a:gd name="connsiteY156" fmla="*/ 8346 h 10000"/>
                  <a:gd name="connsiteX157" fmla="*/ 5014 w 10016"/>
                  <a:gd name="connsiteY157" fmla="*/ 8346 h 10000"/>
                  <a:gd name="connsiteX158" fmla="*/ 5014 w 10016"/>
                  <a:gd name="connsiteY158" fmla="*/ 8346 h 10000"/>
                  <a:gd name="connsiteX159" fmla="*/ 5003 w 10016"/>
                  <a:gd name="connsiteY159" fmla="*/ 8346 h 10000"/>
                  <a:gd name="connsiteX160" fmla="*/ 5003 w 10016"/>
                  <a:gd name="connsiteY160" fmla="*/ 8417 h 10000"/>
                  <a:gd name="connsiteX161" fmla="*/ 4930 w 10016"/>
                  <a:gd name="connsiteY161" fmla="*/ 8417 h 10000"/>
                  <a:gd name="connsiteX162" fmla="*/ 4836 w 10016"/>
                  <a:gd name="connsiteY162" fmla="*/ 8417 h 10000"/>
                  <a:gd name="connsiteX163" fmla="*/ 4773 w 10016"/>
                  <a:gd name="connsiteY163" fmla="*/ 8490 h 10000"/>
                  <a:gd name="connsiteX164" fmla="*/ 4689 w 10016"/>
                  <a:gd name="connsiteY164" fmla="*/ 8490 h 10000"/>
                  <a:gd name="connsiteX165" fmla="*/ 4617 w 10016"/>
                  <a:gd name="connsiteY165" fmla="*/ 8490 h 10000"/>
                  <a:gd name="connsiteX166" fmla="*/ 4479 w 10016"/>
                  <a:gd name="connsiteY166" fmla="*/ 8561 h 10000"/>
                  <a:gd name="connsiteX167" fmla="*/ 4333 w 10016"/>
                  <a:gd name="connsiteY167" fmla="*/ 8634 h 10000"/>
                  <a:gd name="connsiteX168" fmla="*/ 4293 w 10016"/>
                  <a:gd name="connsiteY168" fmla="*/ 8634 h 10000"/>
                  <a:gd name="connsiteX169" fmla="*/ 4250 w 10016"/>
                  <a:gd name="connsiteY169" fmla="*/ 8634 h 10000"/>
                  <a:gd name="connsiteX170" fmla="*/ 4162 w 10016"/>
                  <a:gd name="connsiteY170" fmla="*/ 8705 h 10000"/>
                  <a:gd name="connsiteX171" fmla="*/ 4016 w 10016"/>
                  <a:gd name="connsiteY171" fmla="*/ 8705 h 10000"/>
                  <a:gd name="connsiteX172" fmla="*/ 3984 w 10016"/>
                  <a:gd name="connsiteY172" fmla="*/ 8705 h 10000"/>
                  <a:gd name="connsiteX173" fmla="*/ 3879 w 10016"/>
                  <a:gd name="connsiteY173" fmla="*/ 8778 h 10000"/>
                  <a:gd name="connsiteX174" fmla="*/ 3879 w 10016"/>
                  <a:gd name="connsiteY174" fmla="*/ 8778 h 10000"/>
                  <a:gd name="connsiteX175" fmla="*/ 3849 w 10016"/>
                  <a:gd name="connsiteY175" fmla="*/ 8778 h 10000"/>
                  <a:gd name="connsiteX176" fmla="*/ 3827 w 10016"/>
                  <a:gd name="connsiteY176" fmla="*/ 8778 h 10000"/>
                  <a:gd name="connsiteX177" fmla="*/ 3774 w 10016"/>
                  <a:gd name="connsiteY177" fmla="*/ 8778 h 10000"/>
                  <a:gd name="connsiteX178" fmla="*/ 3754 w 10016"/>
                  <a:gd name="connsiteY178" fmla="*/ 8778 h 10000"/>
                  <a:gd name="connsiteX179" fmla="*/ 3754 w 10016"/>
                  <a:gd name="connsiteY179" fmla="*/ 8849 h 10000"/>
                  <a:gd name="connsiteX180" fmla="*/ 3744 w 10016"/>
                  <a:gd name="connsiteY180" fmla="*/ 8849 h 10000"/>
                  <a:gd name="connsiteX181" fmla="*/ 3702 w 10016"/>
                  <a:gd name="connsiteY181" fmla="*/ 8849 h 10000"/>
                  <a:gd name="connsiteX182" fmla="*/ 3661 w 10016"/>
                  <a:gd name="connsiteY182" fmla="*/ 8849 h 10000"/>
                  <a:gd name="connsiteX183" fmla="*/ 3650 w 10016"/>
                  <a:gd name="connsiteY183" fmla="*/ 8849 h 10000"/>
                  <a:gd name="connsiteX184" fmla="*/ 3597 w 10016"/>
                  <a:gd name="connsiteY184" fmla="*/ 8849 h 10000"/>
                  <a:gd name="connsiteX185" fmla="*/ 3493 w 10016"/>
                  <a:gd name="connsiteY185" fmla="*/ 8921 h 10000"/>
                  <a:gd name="connsiteX186" fmla="*/ 3481 w 10016"/>
                  <a:gd name="connsiteY186" fmla="*/ 8921 h 10000"/>
                  <a:gd name="connsiteX187" fmla="*/ 3397 w 10016"/>
                  <a:gd name="connsiteY187" fmla="*/ 8921 h 10000"/>
                  <a:gd name="connsiteX188" fmla="*/ 3335 w 10016"/>
                  <a:gd name="connsiteY188" fmla="*/ 8993 h 10000"/>
                  <a:gd name="connsiteX189" fmla="*/ 3079 w 10016"/>
                  <a:gd name="connsiteY189" fmla="*/ 9065 h 10000"/>
                  <a:gd name="connsiteX190" fmla="*/ 3049 w 10016"/>
                  <a:gd name="connsiteY190" fmla="*/ 9065 h 10000"/>
                  <a:gd name="connsiteX191" fmla="*/ 3039 w 10016"/>
                  <a:gd name="connsiteY191" fmla="*/ 9065 h 10000"/>
                  <a:gd name="connsiteX192" fmla="*/ 2998 w 10016"/>
                  <a:gd name="connsiteY192" fmla="*/ 9065 h 10000"/>
                  <a:gd name="connsiteX193" fmla="*/ 2966 w 10016"/>
                  <a:gd name="connsiteY193" fmla="*/ 9137 h 10000"/>
                  <a:gd name="connsiteX194" fmla="*/ 2796 w 10016"/>
                  <a:gd name="connsiteY194" fmla="*/ 9209 h 10000"/>
                  <a:gd name="connsiteX195" fmla="*/ 2786 w 10016"/>
                  <a:gd name="connsiteY195" fmla="*/ 9209 h 10000"/>
                  <a:gd name="connsiteX196" fmla="*/ 2662 w 10016"/>
                  <a:gd name="connsiteY196" fmla="*/ 9209 h 10000"/>
                  <a:gd name="connsiteX197" fmla="*/ 2506 w 10016"/>
                  <a:gd name="connsiteY197" fmla="*/ 9281 h 10000"/>
                  <a:gd name="connsiteX198" fmla="*/ 2253 w 10016"/>
                  <a:gd name="connsiteY198" fmla="*/ 9353 h 10000"/>
                  <a:gd name="connsiteX199" fmla="*/ 2137 w 10016"/>
                  <a:gd name="connsiteY199" fmla="*/ 9424 h 10000"/>
                  <a:gd name="connsiteX200" fmla="*/ 2127 w 10016"/>
                  <a:gd name="connsiteY200" fmla="*/ 9424 h 10000"/>
                  <a:gd name="connsiteX201" fmla="*/ 2040 w 10016"/>
                  <a:gd name="connsiteY201" fmla="*/ 9424 h 10000"/>
                  <a:gd name="connsiteX202" fmla="*/ 1987 w 10016"/>
                  <a:gd name="connsiteY202" fmla="*/ 9424 h 10000"/>
                  <a:gd name="connsiteX203" fmla="*/ 1956 w 10016"/>
                  <a:gd name="connsiteY203" fmla="*/ 9497 h 10000"/>
                  <a:gd name="connsiteX204" fmla="*/ 1936 w 10016"/>
                  <a:gd name="connsiteY204" fmla="*/ 9497 h 10000"/>
                  <a:gd name="connsiteX205" fmla="*/ 1905 w 10016"/>
                  <a:gd name="connsiteY205" fmla="*/ 9497 h 10000"/>
                  <a:gd name="connsiteX206" fmla="*/ 1895 w 10016"/>
                  <a:gd name="connsiteY206" fmla="*/ 9497 h 10000"/>
                  <a:gd name="connsiteX207" fmla="*/ 1863 w 10016"/>
                  <a:gd name="connsiteY207" fmla="*/ 9497 h 10000"/>
                  <a:gd name="connsiteX208" fmla="*/ 1852 w 10016"/>
                  <a:gd name="connsiteY208" fmla="*/ 9497 h 10000"/>
                  <a:gd name="connsiteX209" fmla="*/ 1841 w 10016"/>
                  <a:gd name="connsiteY209" fmla="*/ 9497 h 10000"/>
                  <a:gd name="connsiteX210" fmla="*/ 1810 w 10016"/>
                  <a:gd name="connsiteY210" fmla="*/ 9497 h 10000"/>
                  <a:gd name="connsiteX211" fmla="*/ 1800 w 10016"/>
                  <a:gd name="connsiteY211" fmla="*/ 9497 h 10000"/>
                  <a:gd name="connsiteX212" fmla="*/ 1766 w 10016"/>
                  <a:gd name="connsiteY212" fmla="*/ 9568 h 10000"/>
                  <a:gd name="connsiteX213" fmla="*/ 1756 w 10016"/>
                  <a:gd name="connsiteY213" fmla="*/ 9568 h 10000"/>
                  <a:gd name="connsiteX214" fmla="*/ 1756 w 10016"/>
                  <a:gd name="connsiteY214" fmla="*/ 9568 h 10000"/>
                  <a:gd name="connsiteX215" fmla="*/ 1716 w 10016"/>
                  <a:gd name="connsiteY215" fmla="*/ 9568 h 10000"/>
                  <a:gd name="connsiteX216" fmla="*/ 1704 w 10016"/>
                  <a:gd name="connsiteY216" fmla="*/ 9568 h 10000"/>
                  <a:gd name="connsiteX217" fmla="*/ 1673 w 10016"/>
                  <a:gd name="connsiteY217" fmla="*/ 9568 h 10000"/>
                  <a:gd name="connsiteX218" fmla="*/ 1631 w 10016"/>
                  <a:gd name="connsiteY218" fmla="*/ 9568 h 10000"/>
                  <a:gd name="connsiteX219" fmla="*/ 1600 w 10016"/>
                  <a:gd name="connsiteY219" fmla="*/ 9568 h 10000"/>
                  <a:gd name="connsiteX220" fmla="*/ 1550 w 10016"/>
                  <a:gd name="connsiteY220" fmla="*/ 9641 h 10000"/>
                  <a:gd name="connsiteX221" fmla="*/ 1444 w 10016"/>
                  <a:gd name="connsiteY221" fmla="*/ 9641 h 10000"/>
                  <a:gd name="connsiteX222" fmla="*/ 1424 w 10016"/>
                  <a:gd name="connsiteY222" fmla="*/ 9641 h 10000"/>
                  <a:gd name="connsiteX223" fmla="*/ 1360 w 10016"/>
                  <a:gd name="connsiteY223" fmla="*/ 9641 h 10000"/>
                  <a:gd name="connsiteX224" fmla="*/ 1287 w 10016"/>
                  <a:gd name="connsiteY224" fmla="*/ 9641 h 10000"/>
                  <a:gd name="connsiteX225" fmla="*/ 1161 w 10016"/>
                  <a:gd name="connsiteY225" fmla="*/ 9641 h 10000"/>
                  <a:gd name="connsiteX226" fmla="*/ 1087 w 10016"/>
                  <a:gd name="connsiteY226" fmla="*/ 9641 h 10000"/>
                  <a:gd name="connsiteX227" fmla="*/ 1054 w 10016"/>
                  <a:gd name="connsiteY227" fmla="*/ 9641 h 10000"/>
                  <a:gd name="connsiteX228" fmla="*/ 1008 w 10016"/>
                  <a:gd name="connsiteY228" fmla="*/ 9641 h 10000"/>
                  <a:gd name="connsiteX229" fmla="*/ 935 w 10016"/>
                  <a:gd name="connsiteY229" fmla="*/ 9712 h 10000"/>
                  <a:gd name="connsiteX230" fmla="*/ 792 w 10016"/>
                  <a:gd name="connsiteY230" fmla="*/ 9712 h 10000"/>
                  <a:gd name="connsiteX231" fmla="*/ 770 w 10016"/>
                  <a:gd name="connsiteY231" fmla="*/ 9784 h 10000"/>
                  <a:gd name="connsiteX232" fmla="*/ 673 w 10016"/>
                  <a:gd name="connsiteY232" fmla="*/ 9784 h 10000"/>
                  <a:gd name="connsiteX233" fmla="*/ 499 w 10016"/>
                  <a:gd name="connsiteY233" fmla="*/ 9856 h 10000"/>
                  <a:gd name="connsiteX234" fmla="*/ 381 w 10016"/>
                  <a:gd name="connsiteY234" fmla="*/ 9856 h 10000"/>
                  <a:gd name="connsiteX235" fmla="*/ 268 w 10016"/>
                  <a:gd name="connsiteY235" fmla="*/ 9928 h 10000"/>
                  <a:gd name="connsiteX236" fmla="*/ 89 w 10016"/>
                  <a:gd name="connsiteY236" fmla="*/ 10000 h 10000"/>
                  <a:gd name="connsiteX237" fmla="*/ 0 w 10016"/>
                  <a:gd name="connsiteY237" fmla="*/ 10000 h 10000"/>
                  <a:gd name="connsiteX0" fmla="*/ 9996 w 10016"/>
                  <a:gd name="connsiteY0" fmla="*/ 0 h 10000"/>
                  <a:gd name="connsiteX1" fmla="*/ 9996 w 10016"/>
                  <a:gd name="connsiteY1" fmla="*/ 0 h 10000"/>
                  <a:gd name="connsiteX2" fmla="*/ 10006 w 10016"/>
                  <a:gd name="connsiteY2" fmla="*/ 72 h 10000"/>
                  <a:gd name="connsiteX3" fmla="*/ 10006 w 10016"/>
                  <a:gd name="connsiteY3" fmla="*/ 72 h 10000"/>
                  <a:gd name="connsiteX4" fmla="*/ 10016 w 10016"/>
                  <a:gd name="connsiteY4" fmla="*/ 144 h 10000"/>
                  <a:gd name="connsiteX5" fmla="*/ 9987 w 10016"/>
                  <a:gd name="connsiteY5" fmla="*/ 1223 h 10000"/>
                  <a:gd name="connsiteX6" fmla="*/ 9965 w 10016"/>
                  <a:gd name="connsiteY6" fmla="*/ 1367 h 10000"/>
                  <a:gd name="connsiteX7" fmla="*/ 9901 w 10016"/>
                  <a:gd name="connsiteY7" fmla="*/ 1726 h 10000"/>
                  <a:gd name="connsiteX8" fmla="*/ 9889 w 10016"/>
                  <a:gd name="connsiteY8" fmla="*/ 1799 h 10000"/>
                  <a:gd name="connsiteX9" fmla="*/ 9889 w 10016"/>
                  <a:gd name="connsiteY9" fmla="*/ 1799 h 10000"/>
                  <a:gd name="connsiteX10" fmla="*/ 9889 w 10016"/>
                  <a:gd name="connsiteY10" fmla="*/ 1870 h 10000"/>
                  <a:gd name="connsiteX11" fmla="*/ 9889 w 10016"/>
                  <a:gd name="connsiteY11" fmla="*/ 2014 h 10000"/>
                  <a:gd name="connsiteX12" fmla="*/ 9889 w 10016"/>
                  <a:gd name="connsiteY12" fmla="*/ 2086 h 10000"/>
                  <a:gd name="connsiteX13" fmla="*/ 9889 w 10016"/>
                  <a:gd name="connsiteY13" fmla="*/ 2158 h 10000"/>
                  <a:gd name="connsiteX14" fmla="*/ 9889 w 10016"/>
                  <a:gd name="connsiteY14" fmla="*/ 2230 h 10000"/>
                  <a:gd name="connsiteX15" fmla="*/ 9889 w 10016"/>
                  <a:gd name="connsiteY15" fmla="*/ 2374 h 10000"/>
                  <a:gd name="connsiteX16" fmla="*/ 9889 w 10016"/>
                  <a:gd name="connsiteY16" fmla="*/ 2374 h 10000"/>
                  <a:gd name="connsiteX17" fmla="*/ 9889 w 10016"/>
                  <a:gd name="connsiteY17" fmla="*/ 2445 h 10000"/>
                  <a:gd name="connsiteX18" fmla="*/ 9879 w 10016"/>
                  <a:gd name="connsiteY18" fmla="*/ 2518 h 10000"/>
                  <a:gd name="connsiteX19" fmla="*/ 9879 w 10016"/>
                  <a:gd name="connsiteY19" fmla="*/ 2518 h 10000"/>
                  <a:gd name="connsiteX20" fmla="*/ 9869 w 10016"/>
                  <a:gd name="connsiteY20" fmla="*/ 2590 h 10000"/>
                  <a:gd name="connsiteX21" fmla="*/ 9860 w 10016"/>
                  <a:gd name="connsiteY21" fmla="*/ 2734 h 10000"/>
                  <a:gd name="connsiteX22" fmla="*/ 9850 w 10016"/>
                  <a:gd name="connsiteY22" fmla="*/ 2805 h 10000"/>
                  <a:gd name="connsiteX23" fmla="*/ 9838 w 10016"/>
                  <a:gd name="connsiteY23" fmla="*/ 2805 h 10000"/>
                  <a:gd name="connsiteX24" fmla="*/ 9827 w 10016"/>
                  <a:gd name="connsiteY24" fmla="*/ 2878 h 10000"/>
                  <a:gd name="connsiteX25" fmla="*/ 9817 w 10016"/>
                  <a:gd name="connsiteY25" fmla="*/ 2878 h 10000"/>
                  <a:gd name="connsiteX26" fmla="*/ 9787 w 10016"/>
                  <a:gd name="connsiteY26" fmla="*/ 2949 h 10000"/>
                  <a:gd name="connsiteX27" fmla="*/ 9764 w 10016"/>
                  <a:gd name="connsiteY27" fmla="*/ 3022 h 10000"/>
                  <a:gd name="connsiteX28" fmla="*/ 9743 w 10016"/>
                  <a:gd name="connsiteY28" fmla="*/ 3093 h 10000"/>
                  <a:gd name="connsiteX29" fmla="*/ 9743 w 10016"/>
                  <a:gd name="connsiteY29" fmla="*/ 3166 h 10000"/>
                  <a:gd name="connsiteX30" fmla="*/ 9743 w 10016"/>
                  <a:gd name="connsiteY30" fmla="*/ 3166 h 10000"/>
                  <a:gd name="connsiteX31" fmla="*/ 9734 w 10016"/>
                  <a:gd name="connsiteY31" fmla="*/ 3237 h 10000"/>
                  <a:gd name="connsiteX32" fmla="*/ 9734 w 10016"/>
                  <a:gd name="connsiteY32" fmla="*/ 3309 h 10000"/>
                  <a:gd name="connsiteX33" fmla="*/ 9724 w 10016"/>
                  <a:gd name="connsiteY33" fmla="*/ 3309 h 10000"/>
                  <a:gd name="connsiteX34" fmla="*/ 9724 w 10016"/>
                  <a:gd name="connsiteY34" fmla="*/ 3381 h 10000"/>
                  <a:gd name="connsiteX35" fmla="*/ 9724 w 10016"/>
                  <a:gd name="connsiteY35" fmla="*/ 3454 h 10000"/>
                  <a:gd name="connsiteX36" fmla="*/ 9724 w 10016"/>
                  <a:gd name="connsiteY36" fmla="*/ 3454 h 10000"/>
                  <a:gd name="connsiteX37" fmla="*/ 9703 w 10016"/>
                  <a:gd name="connsiteY37" fmla="*/ 3669 h 10000"/>
                  <a:gd name="connsiteX38" fmla="*/ 9703 w 10016"/>
                  <a:gd name="connsiteY38" fmla="*/ 3812 h 10000"/>
                  <a:gd name="connsiteX39" fmla="*/ 9692 w 10016"/>
                  <a:gd name="connsiteY39" fmla="*/ 3956 h 10000"/>
                  <a:gd name="connsiteX40" fmla="*/ 9682 w 10016"/>
                  <a:gd name="connsiteY40" fmla="*/ 4100 h 10000"/>
                  <a:gd name="connsiteX41" fmla="*/ 9682 w 10016"/>
                  <a:gd name="connsiteY41" fmla="*/ 4100 h 10000"/>
                  <a:gd name="connsiteX42" fmla="*/ 9682 w 10016"/>
                  <a:gd name="connsiteY42" fmla="*/ 4100 h 10000"/>
                  <a:gd name="connsiteX43" fmla="*/ 9673 w 10016"/>
                  <a:gd name="connsiteY43" fmla="*/ 4244 h 10000"/>
                  <a:gd name="connsiteX44" fmla="*/ 9651 w 10016"/>
                  <a:gd name="connsiteY44" fmla="*/ 4388 h 10000"/>
                  <a:gd name="connsiteX45" fmla="*/ 9629 w 10016"/>
                  <a:gd name="connsiteY45" fmla="*/ 4532 h 10000"/>
                  <a:gd name="connsiteX46" fmla="*/ 9629 w 10016"/>
                  <a:gd name="connsiteY46" fmla="*/ 4605 h 10000"/>
                  <a:gd name="connsiteX47" fmla="*/ 9629 w 10016"/>
                  <a:gd name="connsiteY47" fmla="*/ 4605 h 10000"/>
                  <a:gd name="connsiteX48" fmla="*/ 9619 w 10016"/>
                  <a:gd name="connsiteY48" fmla="*/ 4675 h 10000"/>
                  <a:gd name="connsiteX49" fmla="*/ 9619 w 10016"/>
                  <a:gd name="connsiteY49" fmla="*/ 4675 h 10000"/>
                  <a:gd name="connsiteX50" fmla="*/ 9619 w 10016"/>
                  <a:gd name="connsiteY50" fmla="*/ 4749 h 10000"/>
                  <a:gd name="connsiteX51" fmla="*/ 9599 w 10016"/>
                  <a:gd name="connsiteY51" fmla="*/ 4963 h 10000"/>
                  <a:gd name="connsiteX52" fmla="*/ 9579 w 10016"/>
                  <a:gd name="connsiteY52" fmla="*/ 5252 h 10000"/>
                  <a:gd name="connsiteX53" fmla="*/ 9579 w 10016"/>
                  <a:gd name="connsiteY53" fmla="*/ 5324 h 10000"/>
                  <a:gd name="connsiteX54" fmla="*/ 9579 w 10016"/>
                  <a:gd name="connsiteY54" fmla="*/ 5324 h 10000"/>
                  <a:gd name="connsiteX55" fmla="*/ 9589 w 10016"/>
                  <a:gd name="connsiteY55" fmla="*/ 5468 h 10000"/>
                  <a:gd name="connsiteX56" fmla="*/ 9589 w 10016"/>
                  <a:gd name="connsiteY56" fmla="*/ 5612 h 10000"/>
                  <a:gd name="connsiteX57" fmla="*/ 9589 w 10016"/>
                  <a:gd name="connsiteY57" fmla="*/ 5756 h 10000"/>
                  <a:gd name="connsiteX58" fmla="*/ 9579 w 10016"/>
                  <a:gd name="connsiteY58" fmla="*/ 6115 h 10000"/>
                  <a:gd name="connsiteX59" fmla="*/ 9566 w 10016"/>
                  <a:gd name="connsiteY59" fmla="*/ 6187 h 10000"/>
                  <a:gd name="connsiteX60" fmla="*/ 9566 w 10016"/>
                  <a:gd name="connsiteY60" fmla="*/ 6259 h 10000"/>
                  <a:gd name="connsiteX61" fmla="*/ 9566 w 10016"/>
                  <a:gd name="connsiteY61" fmla="*/ 6259 h 10000"/>
                  <a:gd name="connsiteX62" fmla="*/ 9566 w 10016"/>
                  <a:gd name="connsiteY62" fmla="*/ 6259 h 10000"/>
                  <a:gd name="connsiteX63" fmla="*/ 9555 w 10016"/>
                  <a:gd name="connsiteY63" fmla="*/ 6259 h 10000"/>
                  <a:gd name="connsiteX64" fmla="*/ 9555 w 10016"/>
                  <a:gd name="connsiteY64" fmla="*/ 6259 h 10000"/>
                  <a:gd name="connsiteX65" fmla="*/ 9541 w 10016"/>
                  <a:gd name="connsiteY65" fmla="*/ 6259 h 10000"/>
                  <a:gd name="connsiteX66" fmla="*/ 9499 w 10016"/>
                  <a:gd name="connsiteY66" fmla="*/ 6331 h 10000"/>
                  <a:gd name="connsiteX67" fmla="*/ 9467 w 10016"/>
                  <a:gd name="connsiteY67" fmla="*/ 6331 h 10000"/>
                  <a:gd name="connsiteX68" fmla="*/ 9457 w 10016"/>
                  <a:gd name="connsiteY68" fmla="*/ 6331 h 10000"/>
                  <a:gd name="connsiteX69" fmla="*/ 9405 w 10016"/>
                  <a:gd name="connsiteY69" fmla="*/ 6331 h 10000"/>
                  <a:gd name="connsiteX70" fmla="*/ 9353 w 10016"/>
                  <a:gd name="connsiteY70" fmla="*/ 6331 h 10000"/>
                  <a:gd name="connsiteX71" fmla="*/ 9343 w 10016"/>
                  <a:gd name="connsiteY71" fmla="*/ 6331 h 10000"/>
                  <a:gd name="connsiteX72" fmla="*/ 9343 w 10016"/>
                  <a:gd name="connsiteY72" fmla="*/ 6331 h 10000"/>
                  <a:gd name="connsiteX73" fmla="*/ 9291 w 10016"/>
                  <a:gd name="connsiteY73" fmla="*/ 6403 h 10000"/>
                  <a:gd name="connsiteX74" fmla="*/ 9216 w 10016"/>
                  <a:gd name="connsiteY74" fmla="*/ 6403 h 10000"/>
                  <a:gd name="connsiteX75" fmla="*/ 9216 w 10016"/>
                  <a:gd name="connsiteY75" fmla="*/ 6403 h 10000"/>
                  <a:gd name="connsiteX76" fmla="*/ 9216 w 10016"/>
                  <a:gd name="connsiteY76" fmla="*/ 6403 h 10000"/>
                  <a:gd name="connsiteX77" fmla="*/ 9142 w 10016"/>
                  <a:gd name="connsiteY77" fmla="*/ 6475 h 10000"/>
                  <a:gd name="connsiteX78" fmla="*/ 9122 w 10016"/>
                  <a:gd name="connsiteY78" fmla="*/ 6475 h 10000"/>
                  <a:gd name="connsiteX79" fmla="*/ 9112 w 10016"/>
                  <a:gd name="connsiteY79" fmla="*/ 6475 h 10000"/>
                  <a:gd name="connsiteX80" fmla="*/ 9069 w 10016"/>
                  <a:gd name="connsiteY80" fmla="*/ 6475 h 10000"/>
                  <a:gd name="connsiteX81" fmla="*/ 9007 w 10016"/>
                  <a:gd name="connsiteY81" fmla="*/ 6475 h 10000"/>
                  <a:gd name="connsiteX82" fmla="*/ 8997 w 10016"/>
                  <a:gd name="connsiteY82" fmla="*/ 6475 h 10000"/>
                  <a:gd name="connsiteX83" fmla="*/ 8997 w 10016"/>
                  <a:gd name="connsiteY83" fmla="*/ 6475 h 10000"/>
                  <a:gd name="connsiteX84" fmla="*/ 8987 w 10016"/>
                  <a:gd name="connsiteY84" fmla="*/ 6475 h 10000"/>
                  <a:gd name="connsiteX85" fmla="*/ 8978 w 10016"/>
                  <a:gd name="connsiteY85" fmla="*/ 6546 h 10000"/>
                  <a:gd name="connsiteX86" fmla="*/ 8955 w 10016"/>
                  <a:gd name="connsiteY86" fmla="*/ 6546 h 10000"/>
                  <a:gd name="connsiteX87" fmla="*/ 8955 w 10016"/>
                  <a:gd name="connsiteY87" fmla="*/ 6546 h 10000"/>
                  <a:gd name="connsiteX88" fmla="*/ 8945 w 10016"/>
                  <a:gd name="connsiteY88" fmla="*/ 6546 h 10000"/>
                  <a:gd name="connsiteX89" fmla="*/ 8934 w 10016"/>
                  <a:gd name="connsiteY89" fmla="*/ 6546 h 10000"/>
                  <a:gd name="connsiteX90" fmla="*/ 8914 w 10016"/>
                  <a:gd name="connsiteY90" fmla="*/ 6546 h 10000"/>
                  <a:gd name="connsiteX91" fmla="*/ 8892 w 10016"/>
                  <a:gd name="connsiteY91" fmla="*/ 6546 h 10000"/>
                  <a:gd name="connsiteX92" fmla="*/ 8882 w 10016"/>
                  <a:gd name="connsiteY92" fmla="*/ 6546 h 10000"/>
                  <a:gd name="connsiteX93" fmla="*/ 8852 w 10016"/>
                  <a:gd name="connsiteY93" fmla="*/ 6546 h 10000"/>
                  <a:gd name="connsiteX94" fmla="*/ 8840 w 10016"/>
                  <a:gd name="connsiteY94" fmla="*/ 6546 h 10000"/>
                  <a:gd name="connsiteX95" fmla="*/ 8809 w 10016"/>
                  <a:gd name="connsiteY95" fmla="*/ 6546 h 10000"/>
                  <a:gd name="connsiteX96" fmla="*/ 8797 w 10016"/>
                  <a:gd name="connsiteY96" fmla="*/ 6619 h 10000"/>
                  <a:gd name="connsiteX97" fmla="*/ 8788 w 10016"/>
                  <a:gd name="connsiteY97" fmla="*/ 6619 h 10000"/>
                  <a:gd name="connsiteX98" fmla="*/ 8663 w 10016"/>
                  <a:gd name="connsiteY98" fmla="*/ 6619 h 10000"/>
                  <a:gd name="connsiteX99" fmla="*/ 8620 w 10016"/>
                  <a:gd name="connsiteY99" fmla="*/ 6691 h 10000"/>
                  <a:gd name="connsiteX100" fmla="*/ 8546 w 10016"/>
                  <a:gd name="connsiteY100" fmla="*/ 6691 h 10000"/>
                  <a:gd name="connsiteX101" fmla="*/ 8460 w 10016"/>
                  <a:gd name="connsiteY101" fmla="*/ 6691 h 10000"/>
                  <a:gd name="connsiteX102" fmla="*/ 8460 w 10016"/>
                  <a:gd name="connsiteY102" fmla="*/ 6907 h 10000"/>
                  <a:gd name="connsiteX103" fmla="*/ 8364 w 10016"/>
                  <a:gd name="connsiteY103" fmla="*/ 6907 h 10000"/>
                  <a:gd name="connsiteX104" fmla="*/ 8364 w 10016"/>
                  <a:gd name="connsiteY104" fmla="*/ 6907 h 10000"/>
                  <a:gd name="connsiteX105" fmla="*/ 8218 w 10016"/>
                  <a:gd name="connsiteY105" fmla="*/ 6979 h 10000"/>
                  <a:gd name="connsiteX106" fmla="*/ 8175 w 10016"/>
                  <a:gd name="connsiteY106" fmla="*/ 6979 h 10000"/>
                  <a:gd name="connsiteX107" fmla="*/ 8072 w 10016"/>
                  <a:gd name="connsiteY107" fmla="*/ 7050 h 10000"/>
                  <a:gd name="connsiteX108" fmla="*/ 7956 w 10016"/>
                  <a:gd name="connsiteY108" fmla="*/ 7050 h 10000"/>
                  <a:gd name="connsiteX109" fmla="*/ 7893 w 10016"/>
                  <a:gd name="connsiteY109" fmla="*/ 7123 h 10000"/>
                  <a:gd name="connsiteX110" fmla="*/ 7821 w 10016"/>
                  <a:gd name="connsiteY110" fmla="*/ 7194 h 10000"/>
                  <a:gd name="connsiteX111" fmla="*/ 7811 w 10016"/>
                  <a:gd name="connsiteY111" fmla="*/ 7194 h 10000"/>
                  <a:gd name="connsiteX112" fmla="*/ 7738 w 10016"/>
                  <a:gd name="connsiteY112" fmla="*/ 7194 h 10000"/>
                  <a:gd name="connsiteX113" fmla="*/ 7537 w 10016"/>
                  <a:gd name="connsiteY113" fmla="*/ 7267 h 10000"/>
                  <a:gd name="connsiteX114" fmla="*/ 7388 w 10016"/>
                  <a:gd name="connsiteY114" fmla="*/ 7411 h 10000"/>
                  <a:gd name="connsiteX115" fmla="*/ 7293 w 10016"/>
                  <a:gd name="connsiteY115" fmla="*/ 7411 h 10000"/>
                  <a:gd name="connsiteX116" fmla="*/ 7273 w 10016"/>
                  <a:gd name="connsiteY116" fmla="*/ 7411 h 10000"/>
                  <a:gd name="connsiteX117" fmla="*/ 7252 w 10016"/>
                  <a:gd name="connsiteY117" fmla="*/ 7482 h 10000"/>
                  <a:gd name="connsiteX118" fmla="*/ 7242 w 10016"/>
                  <a:gd name="connsiteY118" fmla="*/ 7482 h 10000"/>
                  <a:gd name="connsiteX119" fmla="*/ 7211 w 10016"/>
                  <a:gd name="connsiteY119" fmla="*/ 7482 h 10000"/>
                  <a:gd name="connsiteX120" fmla="*/ 7200 w 10016"/>
                  <a:gd name="connsiteY120" fmla="*/ 7482 h 10000"/>
                  <a:gd name="connsiteX121" fmla="*/ 7000 w 10016"/>
                  <a:gd name="connsiteY121" fmla="*/ 7554 h 10000"/>
                  <a:gd name="connsiteX122" fmla="*/ 7000 w 10016"/>
                  <a:gd name="connsiteY122" fmla="*/ 7554 h 10000"/>
                  <a:gd name="connsiteX123" fmla="*/ 6863 w 10016"/>
                  <a:gd name="connsiteY123" fmla="*/ 7554 h 10000"/>
                  <a:gd name="connsiteX124" fmla="*/ 6853 w 10016"/>
                  <a:gd name="connsiteY124" fmla="*/ 7554 h 10000"/>
                  <a:gd name="connsiteX125" fmla="*/ 6822 w 10016"/>
                  <a:gd name="connsiteY125" fmla="*/ 7627 h 10000"/>
                  <a:gd name="connsiteX126" fmla="*/ 6790 w 10016"/>
                  <a:gd name="connsiteY126" fmla="*/ 7627 h 10000"/>
                  <a:gd name="connsiteX127" fmla="*/ 6759 w 10016"/>
                  <a:gd name="connsiteY127" fmla="*/ 7627 h 10000"/>
                  <a:gd name="connsiteX128" fmla="*/ 6749 w 10016"/>
                  <a:gd name="connsiteY128" fmla="*/ 7627 h 10000"/>
                  <a:gd name="connsiteX129" fmla="*/ 6636 w 10016"/>
                  <a:gd name="connsiteY129" fmla="*/ 7698 h 10000"/>
                  <a:gd name="connsiteX130" fmla="*/ 6560 w 10016"/>
                  <a:gd name="connsiteY130" fmla="*/ 7698 h 10000"/>
                  <a:gd name="connsiteX131" fmla="*/ 6528 w 10016"/>
                  <a:gd name="connsiteY131" fmla="*/ 7698 h 10000"/>
                  <a:gd name="connsiteX132" fmla="*/ 6467 w 10016"/>
                  <a:gd name="connsiteY132" fmla="*/ 7771 h 10000"/>
                  <a:gd name="connsiteX133" fmla="*/ 6435 w 10016"/>
                  <a:gd name="connsiteY133" fmla="*/ 7771 h 10000"/>
                  <a:gd name="connsiteX134" fmla="*/ 6338 w 10016"/>
                  <a:gd name="connsiteY134" fmla="*/ 7771 h 10000"/>
                  <a:gd name="connsiteX135" fmla="*/ 6295 w 10016"/>
                  <a:gd name="connsiteY135" fmla="*/ 7842 h 10000"/>
                  <a:gd name="connsiteX136" fmla="*/ 6243 w 10016"/>
                  <a:gd name="connsiteY136" fmla="*/ 7842 h 10000"/>
                  <a:gd name="connsiteX137" fmla="*/ 6191 w 10016"/>
                  <a:gd name="connsiteY137" fmla="*/ 7842 h 10000"/>
                  <a:gd name="connsiteX138" fmla="*/ 6159 w 10016"/>
                  <a:gd name="connsiteY138" fmla="*/ 7842 h 10000"/>
                  <a:gd name="connsiteX139" fmla="*/ 6055 w 10016"/>
                  <a:gd name="connsiteY139" fmla="*/ 7914 h 10000"/>
                  <a:gd name="connsiteX140" fmla="*/ 5992 w 10016"/>
                  <a:gd name="connsiteY140" fmla="*/ 7914 h 10000"/>
                  <a:gd name="connsiteX141" fmla="*/ 5843 w 10016"/>
                  <a:gd name="connsiteY141" fmla="*/ 7986 h 10000"/>
                  <a:gd name="connsiteX142" fmla="*/ 5834 w 10016"/>
                  <a:gd name="connsiteY142" fmla="*/ 7986 h 10000"/>
                  <a:gd name="connsiteX143" fmla="*/ 5802 w 10016"/>
                  <a:gd name="connsiteY143" fmla="*/ 7986 h 10000"/>
                  <a:gd name="connsiteX144" fmla="*/ 5647 w 10016"/>
                  <a:gd name="connsiteY144" fmla="*/ 8058 h 10000"/>
                  <a:gd name="connsiteX145" fmla="*/ 5564 w 10016"/>
                  <a:gd name="connsiteY145" fmla="*/ 8130 h 10000"/>
                  <a:gd name="connsiteX146" fmla="*/ 5522 w 10016"/>
                  <a:gd name="connsiteY146" fmla="*/ 8130 h 10000"/>
                  <a:gd name="connsiteX147" fmla="*/ 5476 w 10016"/>
                  <a:gd name="connsiteY147" fmla="*/ 8130 h 10000"/>
                  <a:gd name="connsiteX148" fmla="*/ 5447 w 10016"/>
                  <a:gd name="connsiteY148" fmla="*/ 8202 h 10000"/>
                  <a:gd name="connsiteX149" fmla="*/ 5333 w 10016"/>
                  <a:gd name="connsiteY149" fmla="*/ 8202 h 10000"/>
                  <a:gd name="connsiteX150" fmla="*/ 5312 w 10016"/>
                  <a:gd name="connsiteY150" fmla="*/ 8202 h 10000"/>
                  <a:gd name="connsiteX151" fmla="*/ 5285 w 10016"/>
                  <a:gd name="connsiteY151" fmla="*/ 8202 h 10000"/>
                  <a:gd name="connsiteX152" fmla="*/ 5275 w 10016"/>
                  <a:gd name="connsiteY152" fmla="*/ 8202 h 10000"/>
                  <a:gd name="connsiteX153" fmla="*/ 5236 w 10016"/>
                  <a:gd name="connsiteY153" fmla="*/ 8274 h 10000"/>
                  <a:gd name="connsiteX154" fmla="*/ 5183 w 10016"/>
                  <a:gd name="connsiteY154" fmla="*/ 8274 h 10000"/>
                  <a:gd name="connsiteX155" fmla="*/ 5024 w 10016"/>
                  <a:gd name="connsiteY155" fmla="*/ 8346 h 10000"/>
                  <a:gd name="connsiteX156" fmla="*/ 5014 w 10016"/>
                  <a:gd name="connsiteY156" fmla="*/ 8346 h 10000"/>
                  <a:gd name="connsiteX157" fmla="*/ 5014 w 10016"/>
                  <a:gd name="connsiteY157" fmla="*/ 8346 h 10000"/>
                  <a:gd name="connsiteX158" fmla="*/ 5003 w 10016"/>
                  <a:gd name="connsiteY158" fmla="*/ 8346 h 10000"/>
                  <a:gd name="connsiteX159" fmla="*/ 5003 w 10016"/>
                  <a:gd name="connsiteY159" fmla="*/ 8417 h 10000"/>
                  <a:gd name="connsiteX160" fmla="*/ 4930 w 10016"/>
                  <a:gd name="connsiteY160" fmla="*/ 8417 h 10000"/>
                  <a:gd name="connsiteX161" fmla="*/ 4836 w 10016"/>
                  <a:gd name="connsiteY161" fmla="*/ 8417 h 10000"/>
                  <a:gd name="connsiteX162" fmla="*/ 4773 w 10016"/>
                  <a:gd name="connsiteY162" fmla="*/ 8490 h 10000"/>
                  <a:gd name="connsiteX163" fmla="*/ 4689 w 10016"/>
                  <a:gd name="connsiteY163" fmla="*/ 8490 h 10000"/>
                  <a:gd name="connsiteX164" fmla="*/ 4617 w 10016"/>
                  <a:gd name="connsiteY164" fmla="*/ 8490 h 10000"/>
                  <a:gd name="connsiteX165" fmla="*/ 4479 w 10016"/>
                  <a:gd name="connsiteY165" fmla="*/ 8561 h 10000"/>
                  <a:gd name="connsiteX166" fmla="*/ 4333 w 10016"/>
                  <a:gd name="connsiteY166" fmla="*/ 8634 h 10000"/>
                  <a:gd name="connsiteX167" fmla="*/ 4293 w 10016"/>
                  <a:gd name="connsiteY167" fmla="*/ 8634 h 10000"/>
                  <a:gd name="connsiteX168" fmla="*/ 4250 w 10016"/>
                  <a:gd name="connsiteY168" fmla="*/ 8634 h 10000"/>
                  <a:gd name="connsiteX169" fmla="*/ 4162 w 10016"/>
                  <a:gd name="connsiteY169" fmla="*/ 8705 h 10000"/>
                  <a:gd name="connsiteX170" fmla="*/ 4016 w 10016"/>
                  <a:gd name="connsiteY170" fmla="*/ 8705 h 10000"/>
                  <a:gd name="connsiteX171" fmla="*/ 3984 w 10016"/>
                  <a:gd name="connsiteY171" fmla="*/ 8705 h 10000"/>
                  <a:gd name="connsiteX172" fmla="*/ 3879 w 10016"/>
                  <a:gd name="connsiteY172" fmla="*/ 8778 h 10000"/>
                  <a:gd name="connsiteX173" fmla="*/ 3879 w 10016"/>
                  <a:gd name="connsiteY173" fmla="*/ 8778 h 10000"/>
                  <a:gd name="connsiteX174" fmla="*/ 3849 w 10016"/>
                  <a:gd name="connsiteY174" fmla="*/ 8778 h 10000"/>
                  <a:gd name="connsiteX175" fmla="*/ 3827 w 10016"/>
                  <a:gd name="connsiteY175" fmla="*/ 8778 h 10000"/>
                  <a:gd name="connsiteX176" fmla="*/ 3774 w 10016"/>
                  <a:gd name="connsiteY176" fmla="*/ 8778 h 10000"/>
                  <a:gd name="connsiteX177" fmla="*/ 3754 w 10016"/>
                  <a:gd name="connsiteY177" fmla="*/ 8778 h 10000"/>
                  <a:gd name="connsiteX178" fmla="*/ 3754 w 10016"/>
                  <a:gd name="connsiteY178" fmla="*/ 8849 h 10000"/>
                  <a:gd name="connsiteX179" fmla="*/ 3744 w 10016"/>
                  <a:gd name="connsiteY179" fmla="*/ 8849 h 10000"/>
                  <a:gd name="connsiteX180" fmla="*/ 3702 w 10016"/>
                  <a:gd name="connsiteY180" fmla="*/ 8849 h 10000"/>
                  <a:gd name="connsiteX181" fmla="*/ 3661 w 10016"/>
                  <a:gd name="connsiteY181" fmla="*/ 8849 h 10000"/>
                  <a:gd name="connsiteX182" fmla="*/ 3650 w 10016"/>
                  <a:gd name="connsiteY182" fmla="*/ 8849 h 10000"/>
                  <a:gd name="connsiteX183" fmla="*/ 3597 w 10016"/>
                  <a:gd name="connsiteY183" fmla="*/ 8849 h 10000"/>
                  <a:gd name="connsiteX184" fmla="*/ 3493 w 10016"/>
                  <a:gd name="connsiteY184" fmla="*/ 8921 h 10000"/>
                  <a:gd name="connsiteX185" fmla="*/ 3481 w 10016"/>
                  <a:gd name="connsiteY185" fmla="*/ 8921 h 10000"/>
                  <a:gd name="connsiteX186" fmla="*/ 3397 w 10016"/>
                  <a:gd name="connsiteY186" fmla="*/ 8921 h 10000"/>
                  <a:gd name="connsiteX187" fmla="*/ 3335 w 10016"/>
                  <a:gd name="connsiteY187" fmla="*/ 8993 h 10000"/>
                  <a:gd name="connsiteX188" fmla="*/ 3079 w 10016"/>
                  <a:gd name="connsiteY188" fmla="*/ 9065 h 10000"/>
                  <a:gd name="connsiteX189" fmla="*/ 3049 w 10016"/>
                  <a:gd name="connsiteY189" fmla="*/ 9065 h 10000"/>
                  <a:gd name="connsiteX190" fmla="*/ 3039 w 10016"/>
                  <a:gd name="connsiteY190" fmla="*/ 9065 h 10000"/>
                  <a:gd name="connsiteX191" fmla="*/ 2998 w 10016"/>
                  <a:gd name="connsiteY191" fmla="*/ 9065 h 10000"/>
                  <a:gd name="connsiteX192" fmla="*/ 2966 w 10016"/>
                  <a:gd name="connsiteY192" fmla="*/ 9137 h 10000"/>
                  <a:gd name="connsiteX193" fmla="*/ 2796 w 10016"/>
                  <a:gd name="connsiteY193" fmla="*/ 9209 h 10000"/>
                  <a:gd name="connsiteX194" fmla="*/ 2786 w 10016"/>
                  <a:gd name="connsiteY194" fmla="*/ 9209 h 10000"/>
                  <a:gd name="connsiteX195" fmla="*/ 2662 w 10016"/>
                  <a:gd name="connsiteY195" fmla="*/ 9209 h 10000"/>
                  <a:gd name="connsiteX196" fmla="*/ 2506 w 10016"/>
                  <a:gd name="connsiteY196" fmla="*/ 9281 h 10000"/>
                  <a:gd name="connsiteX197" fmla="*/ 2253 w 10016"/>
                  <a:gd name="connsiteY197" fmla="*/ 9353 h 10000"/>
                  <a:gd name="connsiteX198" fmla="*/ 2137 w 10016"/>
                  <a:gd name="connsiteY198" fmla="*/ 9424 h 10000"/>
                  <a:gd name="connsiteX199" fmla="*/ 2127 w 10016"/>
                  <a:gd name="connsiteY199" fmla="*/ 9424 h 10000"/>
                  <a:gd name="connsiteX200" fmla="*/ 2040 w 10016"/>
                  <a:gd name="connsiteY200" fmla="*/ 9424 h 10000"/>
                  <a:gd name="connsiteX201" fmla="*/ 1987 w 10016"/>
                  <a:gd name="connsiteY201" fmla="*/ 9424 h 10000"/>
                  <a:gd name="connsiteX202" fmla="*/ 1956 w 10016"/>
                  <a:gd name="connsiteY202" fmla="*/ 9497 h 10000"/>
                  <a:gd name="connsiteX203" fmla="*/ 1936 w 10016"/>
                  <a:gd name="connsiteY203" fmla="*/ 9497 h 10000"/>
                  <a:gd name="connsiteX204" fmla="*/ 1905 w 10016"/>
                  <a:gd name="connsiteY204" fmla="*/ 9497 h 10000"/>
                  <a:gd name="connsiteX205" fmla="*/ 1895 w 10016"/>
                  <a:gd name="connsiteY205" fmla="*/ 9497 h 10000"/>
                  <a:gd name="connsiteX206" fmla="*/ 1863 w 10016"/>
                  <a:gd name="connsiteY206" fmla="*/ 9497 h 10000"/>
                  <a:gd name="connsiteX207" fmla="*/ 1852 w 10016"/>
                  <a:gd name="connsiteY207" fmla="*/ 9497 h 10000"/>
                  <a:gd name="connsiteX208" fmla="*/ 1841 w 10016"/>
                  <a:gd name="connsiteY208" fmla="*/ 9497 h 10000"/>
                  <a:gd name="connsiteX209" fmla="*/ 1810 w 10016"/>
                  <a:gd name="connsiteY209" fmla="*/ 9497 h 10000"/>
                  <a:gd name="connsiteX210" fmla="*/ 1800 w 10016"/>
                  <a:gd name="connsiteY210" fmla="*/ 9497 h 10000"/>
                  <a:gd name="connsiteX211" fmla="*/ 1766 w 10016"/>
                  <a:gd name="connsiteY211" fmla="*/ 9568 h 10000"/>
                  <a:gd name="connsiteX212" fmla="*/ 1756 w 10016"/>
                  <a:gd name="connsiteY212" fmla="*/ 9568 h 10000"/>
                  <a:gd name="connsiteX213" fmla="*/ 1756 w 10016"/>
                  <a:gd name="connsiteY213" fmla="*/ 9568 h 10000"/>
                  <a:gd name="connsiteX214" fmla="*/ 1716 w 10016"/>
                  <a:gd name="connsiteY214" fmla="*/ 9568 h 10000"/>
                  <a:gd name="connsiteX215" fmla="*/ 1704 w 10016"/>
                  <a:gd name="connsiteY215" fmla="*/ 9568 h 10000"/>
                  <a:gd name="connsiteX216" fmla="*/ 1673 w 10016"/>
                  <a:gd name="connsiteY216" fmla="*/ 9568 h 10000"/>
                  <a:gd name="connsiteX217" fmla="*/ 1631 w 10016"/>
                  <a:gd name="connsiteY217" fmla="*/ 9568 h 10000"/>
                  <a:gd name="connsiteX218" fmla="*/ 1600 w 10016"/>
                  <a:gd name="connsiteY218" fmla="*/ 9568 h 10000"/>
                  <a:gd name="connsiteX219" fmla="*/ 1550 w 10016"/>
                  <a:gd name="connsiteY219" fmla="*/ 9641 h 10000"/>
                  <a:gd name="connsiteX220" fmla="*/ 1444 w 10016"/>
                  <a:gd name="connsiteY220" fmla="*/ 9641 h 10000"/>
                  <a:gd name="connsiteX221" fmla="*/ 1424 w 10016"/>
                  <a:gd name="connsiteY221" fmla="*/ 9641 h 10000"/>
                  <a:gd name="connsiteX222" fmla="*/ 1360 w 10016"/>
                  <a:gd name="connsiteY222" fmla="*/ 9641 h 10000"/>
                  <a:gd name="connsiteX223" fmla="*/ 1287 w 10016"/>
                  <a:gd name="connsiteY223" fmla="*/ 9641 h 10000"/>
                  <a:gd name="connsiteX224" fmla="*/ 1161 w 10016"/>
                  <a:gd name="connsiteY224" fmla="*/ 9641 h 10000"/>
                  <a:gd name="connsiteX225" fmla="*/ 1087 w 10016"/>
                  <a:gd name="connsiteY225" fmla="*/ 9641 h 10000"/>
                  <a:gd name="connsiteX226" fmla="*/ 1054 w 10016"/>
                  <a:gd name="connsiteY226" fmla="*/ 9641 h 10000"/>
                  <a:gd name="connsiteX227" fmla="*/ 1008 w 10016"/>
                  <a:gd name="connsiteY227" fmla="*/ 9641 h 10000"/>
                  <a:gd name="connsiteX228" fmla="*/ 935 w 10016"/>
                  <a:gd name="connsiteY228" fmla="*/ 9712 h 10000"/>
                  <a:gd name="connsiteX229" fmla="*/ 792 w 10016"/>
                  <a:gd name="connsiteY229" fmla="*/ 9712 h 10000"/>
                  <a:gd name="connsiteX230" fmla="*/ 770 w 10016"/>
                  <a:gd name="connsiteY230" fmla="*/ 9784 h 10000"/>
                  <a:gd name="connsiteX231" fmla="*/ 673 w 10016"/>
                  <a:gd name="connsiteY231" fmla="*/ 9784 h 10000"/>
                  <a:gd name="connsiteX232" fmla="*/ 499 w 10016"/>
                  <a:gd name="connsiteY232" fmla="*/ 9856 h 10000"/>
                  <a:gd name="connsiteX233" fmla="*/ 381 w 10016"/>
                  <a:gd name="connsiteY233" fmla="*/ 9856 h 10000"/>
                  <a:gd name="connsiteX234" fmla="*/ 268 w 10016"/>
                  <a:gd name="connsiteY234" fmla="*/ 9928 h 10000"/>
                  <a:gd name="connsiteX235" fmla="*/ 89 w 10016"/>
                  <a:gd name="connsiteY235" fmla="*/ 10000 h 10000"/>
                  <a:gd name="connsiteX236" fmla="*/ 0 w 10016"/>
                  <a:gd name="connsiteY236" fmla="*/ 10000 h 10000"/>
                  <a:gd name="connsiteX0" fmla="*/ 9996 w 10006"/>
                  <a:gd name="connsiteY0" fmla="*/ 0 h 10000"/>
                  <a:gd name="connsiteX1" fmla="*/ 9996 w 10006"/>
                  <a:gd name="connsiteY1" fmla="*/ 0 h 10000"/>
                  <a:gd name="connsiteX2" fmla="*/ 10006 w 10006"/>
                  <a:gd name="connsiteY2" fmla="*/ 72 h 10000"/>
                  <a:gd name="connsiteX3" fmla="*/ 10006 w 10006"/>
                  <a:gd name="connsiteY3" fmla="*/ 72 h 10000"/>
                  <a:gd name="connsiteX4" fmla="*/ 9987 w 10006"/>
                  <a:gd name="connsiteY4" fmla="*/ 1223 h 10000"/>
                  <a:gd name="connsiteX5" fmla="*/ 9965 w 10006"/>
                  <a:gd name="connsiteY5" fmla="*/ 1367 h 10000"/>
                  <a:gd name="connsiteX6" fmla="*/ 9901 w 10006"/>
                  <a:gd name="connsiteY6" fmla="*/ 1726 h 10000"/>
                  <a:gd name="connsiteX7" fmla="*/ 9889 w 10006"/>
                  <a:gd name="connsiteY7" fmla="*/ 1799 h 10000"/>
                  <a:gd name="connsiteX8" fmla="*/ 9889 w 10006"/>
                  <a:gd name="connsiteY8" fmla="*/ 1799 h 10000"/>
                  <a:gd name="connsiteX9" fmla="*/ 9889 w 10006"/>
                  <a:gd name="connsiteY9" fmla="*/ 1870 h 10000"/>
                  <a:gd name="connsiteX10" fmla="*/ 9889 w 10006"/>
                  <a:gd name="connsiteY10" fmla="*/ 2014 h 10000"/>
                  <a:gd name="connsiteX11" fmla="*/ 9889 w 10006"/>
                  <a:gd name="connsiteY11" fmla="*/ 2086 h 10000"/>
                  <a:gd name="connsiteX12" fmla="*/ 9889 w 10006"/>
                  <a:gd name="connsiteY12" fmla="*/ 2158 h 10000"/>
                  <a:gd name="connsiteX13" fmla="*/ 9889 w 10006"/>
                  <a:gd name="connsiteY13" fmla="*/ 2230 h 10000"/>
                  <a:gd name="connsiteX14" fmla="*/ 9889 w 10006"/>
                  <a:gd name="connsiteY14" fmla="*/ 2374 h 10000"/>
                  <a:gd name="connsiteX15" fmla="*/ 9889 w 10006"/>
                  <a:gd name="connsiteY15" fmla="*/ 2374 h 10000"/>
                  <a:gd name="connsiteX16" fmla="*/ 9889 w 10006"/>
                  <a:gd name="connsiteY16" fmla="*/ 2445 h 10000"/>
                  <a:gd name="connsiteX17" fmla="*/ 9879 w 10006"/>
                  <a:gd name="connsiteY17" fmla="*/ 2518 h 10000"/>
                  <a:gd name="connsiteX18" fmla="*/ 9879 w 10006"/>
                  <a:gd name="connsiteY18" fmla="*/ 2518 h 10000"/>
                  <a:gd name="connsiteX19" fmla="*/ 9869 w 10006"/>
                  <a:gd name="connsiteY19" fmla="*/ 2590 h 10000"/>
                  <a:gd name="connsiteX20" fmla="*/ 9860 w 10006"/>
                  <a:gd name="connsiteY20" fmla="*/ 2734 h 10000"/>
                  <a:gd name="connsiteX21" fmla="*/ 9850 w 10006"/>
                  <a:gd name="connsiteY21" fmla="*/ 2805 h 10000"/>
                  <a:gd name="connsiteX22" fmla="*/ 9838 w 10006"/>
                  <a:gd name="connsiteY22" fmla="*/ 2805 h 10000"/>
                  <a:gd name="connsiteX23" fmla="*/ 9827 w 10006"/>
                  <a:gd name="connsiteY23" fmla="*/ 2878 h 10000"/>
                  <a:gd name="connsiteX24" fmla="*/ 9817 w 10006"/>
                  <a:gd name="connsiteY24" fmla="*/ 2878 h 10000"/>
                  <a:gd name="connsiteX25" fmla="*/ 9787 w 10006"/>
                  <a:gd name="connsiteY25" fmla="*/ 2949 h 10000"/>
                  <a:gd name="connsiteX26" fmla="*/ 9764 w 10006"/>
                  <a:gd name="connsiteY26" fmla="*/ 3022 h 10000"/>
                  <a:gd name="connsiteX27" fmla="*/ 9743 w 10006"/>
                  <a:gd name="connsiteY27" fmla="*/ 3093 h 10000"/>
                  <a:gd name="connsiteX28" fmla="*/ 9743 w 10006"/>
                  <a:gd name="connsiteY28" fmla="*/ 3166 h 10000"/>
                  <a:gd name="connsiteX29" fmla="*/ 9743 w 10006"/>
                  <a:gd name="connsiteY29" fmla="*/ 3166 h 10000"/>
                  <a:gd name="connsiteX30" fmla="*/ 9734 w 10006"/>
                  <a:gd name="connsiteY30" fmla="*/ 3237 h 10000"/>
                  <a:gd name="connsiteX31" fmla="*/ 9734 w 10006"/>
                  <a:gd name="connsiteY31" fmla="*/ 3309 h 10000"/>
                  <a:gd name="connsiteX32" fmla="*/ 9724 w 10006"/>
                  <a:gd name="connsiteY32" fmla="*/ 3309 h 10000"/>
                  <a:gd name="connsiteX33" fmla="*/ 9724 w 10006"/>
                  <a:gd name="connsiteY33" fmla="*/ 3381 h 10000"/>
                  <a:gd name="connsiteX34" fmla="*/ 9724 w 10006"/>
                  <a:gd name="connsiteY34" fmla="*/ 3454 h 10000"/>
                  <a:gd name="connsiteX35" fmla="*/ 9724 w 10006"/>
                  <a:gd name="connsiteY35" fmla="*/ 3454 h 10000"/>
                  <a:gd name="connsiteX36" fmla="*/ 9703 w 10006"/>
                  <a:gd name="connsiteY36" fmla="*/ 3669 h 10000"/>
                  <a:gd name="connsiteX37" fmla="*/ 9703 w 10006"/>
                  <a:gd name="connsiteY37" fmla="*/ 3812 h 10000"/>
                  <a:gd name="connsiteX38" fmla="*/ 9692 w 10006"/>
                  <a:gd name="connsiteY38" fmla="*/ 3956 h 10000"/>
                  <a:gd name="connsiteX39" fmla="*/ 9682 w 10006"/>
                  <a:gd name="connsiteY39" fmla="*/ 4100 h 10000"/>
                  <a:gd name="connsiteX40" fmla="*/ 9682 w 10006"/>
                  <a:gd name="connsiteY40" fmla="*/ 4100 h 10000"/>
                  <a:gd name="connsiteX41" fmla="*/ 9682 w 10006"/>
                  <a:gd name="connsiteY41" fmla="*/ 4100 h 10000"/>
                  <a:gd name="connsiteX42" fmla="*/ 9673 w 10006"/>
                  <a:gd name="connsiteY42" fmla="*/ 4244 h 10000"/>
                  <a:gd name="connsiteX43" fmla="*/ 9651 w 10006"/>
                  <a:gd name="connsiteY43" fmla="*/ 4388 h 10000"/>
                  <a:gd name="connsiteX44" fmla="*/ 9629 w 10006"/>
                  <a:gd name="connsiteY44" fmla="*/ 4532 h 10000"/>
                  <a:gd name="connsiteX45" fmla="*/ 9629 w 10006"/>
                  <a:gd name="connsiteY45" fmla="*/ 4605 h 10000"/>
                  <a:gd name="connsiteX46" fmla="*/ 9629 w 10006"/>
                  <a:gd name="connsiteY46" fmla="*/ 4605 h 10000"/>
                  <a:gd name="connsiteX47" fmla="*/ 9619 w 10006"/>
                  <a:gd name="connsiteY47" fmla="*/ 4675 h 10000"/>
                  <a:gd name="connsiteX48" fmla="*/ 9619 w 10006"/>
                  <a:gd name="connsiteY48" fmla="*/ 4675 h 10000"/>
                  <a:gd name="connsiteX49" fmla="*/ 9619 w 10006"/>
                  <a:gd name="connsiteY49" fmla="*/ 4749 h 10000"/>
                  <a:gd name="connsiteX50" fmla="*/ 9599 w 10006"/>
                  <a:gd name="connsiteY50" fmla="*/ 4963 h 10000"/>
                  <a:gd name="connsiteX51" fmla="*/ 9579 w 10006"/>
                  <a:gd name="connsiteY51" fmla="*/ 5252 h 10000"/>
                  <a:gd name="connsiteX52" fmla="*/ 9579 w 10006"/>
                  <a:gd name="connsiteY52" fmla="*/ 5324 h 10000"/>
                  <a:gd name="connsiteX53" fmla="*/ 9579 w 10006"/>
                  <a:gd name="connsiteY53" fmla="*/ 5324 h 10000"/>
                  <a:gd name="connsiteX54" fmla="*/ 9589 w 10006"/>
                  <a:gd name="connsiteY54" fmla="*/ 5468 h 10000"/>
                  <a:gd name="connsiteX55" fmla="*/ 9589 w 10006"/>
                  <a:gd name="connsiteY55" fmla="*/ 5612 h 10000"/>
                  <a:gd name="connsiteX56" fmla="*/ 9589 w 10006"/>
                  <a:gd name="connsiteY56" fmla="*/ 5756 h 10000"/>
                  <a:gd name="connsiteX57" fmla="*/ 9579 w 10006"/>
                  <a:gd name="connsiteY57" fmla="*/ 6115 h 10000"/>
                  <a:gd name="connsiteX58" fmla="*/ 9566 w 10006"/>
                  <a:gd name="connsiteY58" fmla="*/ 6187 h 10000"/>
                  <a:gd name="connsiteX59" fmla="*/ 9566 w 10006"/>
                  <a:gd name="connsiteY59" fmla="*/ 6259 h 10000"/>
                  <a:gd name="connsiteX60" fmla="*/ 9566 w 10006"/>
                  <a:gd name="connsiteY60" fmla="*/ 6259 h 10000"/>
                  <a:gd name="connsiteX61" fmla="*/ 9566 w 10006"/>
                  <a:gd name="connsiteY61" fmla="*/ 6259 h 10000"/>
                  <a:gd name="connsiteX62" fmla="*/ 9555 w 10006"/>
                  <a:gd name="connsiteY62" fmla="*/ 6259 h 10000"/>
                  <a:gd name="connsiteX63" fmla="*/ 9555 w 10006"/>
                  <a:gd name="connsiteY63" fmla="*/ 6259 h 10000"/>
                  <a:gd name="connsiteX64" fmla="*/ 9541 w 10006"/>
                  <a:gd name="connsiteY64" fmla="*/ 6259 h 10000"/>
                  <a:gd name="connsiteX65" fmla="*/ 9499 w 10006"/>
                  <a:gd name="connsiteY65" fmla="*/ 6331 h 10000"/>
                  <a:gd name="connsiteX66" fmla="*/ 9467 w 10006"/>
                  <a:gd name="connsiteY66" fmla="*/ 6331 h 10000"/>
                  <a:gd name="connsiteX67" fmla="*/ 9457 w 10006"/>
                  <a:gd name="connsiteY67" fmla="*/ 6331 h 10000"/>
                  <a:gd name="connsiteX68" fmla="*/ 9405 w 10006"/>
                  <a:gd name="connsiteY68" fmla="*/ 6331 h 10000"/>
                  <a:gd name="connsiteX69" fmla="*/ 9353 w 10006"/>
                  <a:gd name="connsiteY69" fmla="*/ 6331 h 10000"/>
                  <a:gd name="connsiteX70" fmla="*/ 9343 w 10006"/>
                  <a:gd name="connsiteY70" fmla="*/ 6331 h 10000"/>
                  <a:gd name="connsiteX71" fmla="*/ 9343 w 10006"/>
                  <a:gd name="connsiteY71" fmla="*/ 6331 h 10000"/>
                  <a:gd name="connsiteX72" fmla="*/ 9291 w 10006"/>
                  <a:gd name="connsiteY72" fmla="*/ 6403 h 10000"/>
                  <a:gd name="connsiteX73" fmla="*/ 9216 w 10006"/>
                  <a:gd name="connsiteY73" fmla="*/ 6403 h 10000"/>
                  <a:gd name="connsiteX74" fmla="*/ 9216 w 10006"/>
                  <a:gd name="connsiteY74" fmla="*/ 6403 h 10000"/>
                  <a:gd name="connsiteX75" fmla="*/ 9216 w 10006"/>
                  <a:gd name="connsiteY75" fmla="*/ 6403 h 10000"/>
                  <a:gd name="connsiteX76" fmla="*/ 9142 w 10006"/>
                  <a:gd name="connsiteY76" fmla="*/ 6475 h 10000"/>
                  <a:gd name="connsiteX77" fmla="*/ 9122 w 10006"/>
                  <a:gd name="connsiteY77" fmla="*/ 6475 h 10000"/>
                  <a:gd name="connsiteX78" fmla="*/ 9112 w 10006"/>
                  <a:gd name="connsiteY78" fmla="*/ 6475 h 10000"/>
                  <a:gd name="connsiteX79" fmla="*/ 9069 w 10006"/>
                  <a:gd name="connsiteY79" fmla="*/ 6475 h 10000"/>
                  <a:gd name="connsiteX80" fmla="*/ 9007 w 10006"/>
                  <a:gd name="connsiteY80" fmla="*/ 6475 h 10000"/>
                  <a:gd name="connsiteX81" fmla="*/ 8997 w 10006"/>
                  <a:gd name="connsiteY81" fmla="*/ 6475 h 10000"/>
                  <a:gd name="connsiteX82" fmla="*/ 8997 w 10006"/>
                  <a:gd name="connsiteY82" fmla="*/ 6475 h 10000"/>
                  <a:gd name="connsiteX83" fmla="*/ 8987 w 10006"/>
                  <a:gd name="connsiteY83" fmla="*/ 6475 h 10000"/>
                  <a:gd name="connsiteX84" fmla="*/ 8978 w 10006"/>
                  <a:gd name="connsiteY84" fmla="*/ 6546 h 10000"/>
                  <a:gd name="connsiteX85" fmla="*/ 8955 w 10006"/>
                  <a:gd name="connsiteY85" fmla="*/ 6546 h 10000"/>
                  <a:gd name="connsiteX86" fmla="*/ 8955 w 10006"/>
                  <a:gd name="connsiteY86" fmla="*/ 6546 h 10000"/>
                  <a:gd name="connsiteX87" fmla="*/ 8945 w 10006"/>
                  <a:gd name="connsiteY87" fmla="*/ 6546 h 10000"/>
                  <a:gd name="connsiteX88" fmla="*/ 8934 w 10006"/>
                  <a:gd name="connsiteY88" fmla="*/ 6546 h 10000"/>
                  <a:gd name="connsiteX89" fmla="*/ 8914 w 10006"/>
                  <a:gd name="connsiteY89" fmla="*/ 6546 h 10000"/>
                  <a:gd name="connsiteX90" fmla="*/ 8892 w 10006"/>
                  <a:gd name="connsiteY90" fmla="*/ 6546 h 10000"/>
                  <a:gd name="connsiteX91" fmla="*/ 8882 w 10006"/>
                  <a:gd name="connsiteY91" fmla="*/ 6546 h 10000"/>
                  <a:gd name="connsiteX92" fmla="*/ 8852 w 10006"/>
                  <a:gd name="connsiteY92" fmla="*/ 6546 h 10000"/>
                  <a:gd name="connsiteX93" fmla="*/ 8840 w 10006"/>
                  <a:gd name="connsiteY93" fmla="*/ 6546 h 10000"/>
                  <a:gd name="connsiteX94" fmla="*/ 8809 w 10006"/>
                  <a:gd name="connsiteY94" fmla="*/ 6546 h 10000"/>
                  <a:gd name="connsiteX95" fmla="*/ 8797 w 10006"/>
                  <a:gd name="connsiteY95" fmla="*/ 6619 h 10000"/>
                  <a:gd name="connsiteX96" fmla="*/ 8788 w 10006"/>
                  <a:gd name="connsiteY96" fmla="*/ 6619 h 10000"/>
                  <a:gd name="connsiteX97" fmla="*/ 8663 w 10006"/>
                  <a:gd name="connsiteY97" fmla="*/ 6619 h 10000"/>
                  <a:gd name="connsiteX98" fmla="*/ 8620 w 10006"/>
                  <a:gd name="connsiteY98" fmla="*/ 6691 h 10000"/>
                  <a:gd name="connsiteX99" fmla="*/ 8546 w 10006"/>
                  <a:gd name="connsiteY99" fmla="*/ 6691 h 10000"/>
                  <a:gd name="connsiteX100" fmla="*/ 8460 w 10006"/>
                  <a:gd name="connsiteY100" fmla="*/ 6691 h 10000"/>
                  <a:gd name="connsiteX101" fmla="*/ 8460 w 10006"/>
                  <a:gd name="connsiteY101" fmla="*/ 6907 h 10000"/>
                  <a:gd name="connsiteX102" fmla="*/ 8364 w 10006"/>
                  <a:gd name="connsiteY102" fmla="*/ 6907 h 10000"/>
                  <a:gd name="connsiteX103" fmla="*/ 8364 w 10006"/>
                  <a:gd name="connsiteY103" fmla="*/ 6907 h 10000"/>
                  <a:gd name="connsiteX104" fmla="*/ 8218 w 10006"/>
                  <a:gd name="connsiteY104" fmla="*/ 6979 h 10000"/>
                  <a:gd name="connsiteX105" fmla="*/ 8175 w 10006"/>
                  <a:gd name="connsiteY105" fmla="*/ 6979 h 10000"/>
                  <a:gd name="connsiteX106" fmla="*/ 8072 w 10006"/>
                  <a:gd name="connsiteY106" fmla="*/ 7050 h 10000"/>
                  <a:gd name="connsiteX107" fmla="*/ 7956 w 10006"/>
                  <a:gd name="connsiteY107" fmla="*/ 7050 h 10000"/>
                  <a:gd name="connsiteX108" fmla="*/ 7893 w 10006"/>
                  <a:gd name="connsiteY108" fmla="*/ 7123 h 10000"/>
                  <a:gd name="connsiteX109" fmla="*/ 7821 w 10006"/>
                  <a:gd name="connsiteY109" fmla="*/ 7194 h 10000"/>
                  <a:gd name="connsiteX110" fmla="*/ 7811 w 10006"/>
                  <a:gd name="connsiteY110" fmla="*/ 7194 h 10000"/>
                  <a:gd name="connsiteX111" fmla="*/ 7738 w 10006"/>
                  <a:gd name="connsiteY111" fmla="*/ 7194 h 10000"/>
                  <a:gd name="connsiteX112" fmla="*/ 7537 w 10006"/>
                  <a:gd name="connsiteY112" fmla="*/ 7267 h 10000"/>
                  <a:gd name="connsiteX113" fmla="*/ 7388 w 10006"/>
                  <a:gd name="connsiteY113" fmla="*/ 7411 h 10000"/>
                  <a:gd name="connsiteX114" fmla="*/ 7293 w 10006"/>
                  <a:gd name="connsiteY114" fmla="*/ 7411 h 10000"/>
                  <a:gd name="connsiteX115" fmla="*/ 7273 w 10006"/>
                  <a:gd name="connsiteY115" fmla="*/ 7411 h 10000"/>
                  <a:gd name="connsiteX116" fmla="*/ 7252 w 10006"/>
                  <a:gd name="connsiteY116" fmla="*/ 7482 h 10000"/>
                  <a:gd name="connsiteX117" fmla="*/ 7242 w 10006"/>
                  <a:gd name="connsiteY117" fmla="*/ 7482 h 10000"/>
                  <a:gd name="connsiteX118" fmla="*/ 7211 w 10006"/>
                  <a:gd name="connsiteY118" fmla="*/ 7482 h 10000"/>
                  <a:gd name="connsiteX119" fmla="*/ 7200 w 10006"/>
                  <a:gd name="connsiteY119" fmla="*/ 7482 h 10000"/>
                  <a:gd name="connsiteX120" fmla="*/ 7000 w 10006"/>
                  <a:gd name="connsiteY120" fmla="*/ 7554 h 10000"/>
                  <a:gd name="connsiteX121" fmla="*/ 7000 w 10006"/>
                  <a:gd name="connsiteY121" fmla="*/ 7554 h 10000"/>
                  <a:gd name="connsiteX122" fmla="*/ 6863 w 10006"/>
                  <a:gd name="connsiteY122" fmla="*/ 7554 h 10000"/>
                  <a:gd name="connsiteX123" fmla="*/ 6853 w 10006"/>
                  <a:gd name="connsiteY123" fmla="*/ 7554 h 10000"/>
                  <a:gd name="connsiteX124" fmla="*/ 6822 w 10006"/>
                  <a:gd name="connsiteY124" fmla="*/ 7627 h 10000"/>
                  <a:gd name="connsiteX125" fmla="*/ 6790 w 10006"/>
                  <a:gd name="connsiteY125" fmla="*/ 7627 h 10000"/>
                  <a:gd name="connsiteX126" fmla="*/ 6759 w 10006"/>
                  <a:gd name="connsiteY126" fmla="*/ 7627 h 10000"/>
                  <a:gd name="connsiteX127" fmla="*/ 6749 w 10006"/>
                  <a:gd name="connsiteY127" fmla="*/ 7627 h 10000"/>
                  <a:gd name="connsiteX128" fmla="*/ 6636 w 10006"/>
                  <a:gd name="connsiteY128" fmla="*/ 7698 h 10000"/>
                  <a:gd name="connsiteX129" fmla="*/ 6560 w 10006"/>
                  <a:gd name="connsiteY129" fmla="*/ 7698 h 10000"/>
                  <a:gd name="connsiteX130" fmla="*/ 6528 w 10006"/>
                  <a:gd name="connsiteY130" fmla="*/ 7698 h 10000"/>
                  <a:gd name="connsiteX131" fmla="*/ 6467 w 10006"/>
                  <a:gd name="connsiteY131" fmla="*/ 7771 h 10000"/>
                  <a:gd name="connsiteX132" fmla="*/ 6435 w 10006"/>
                  <a:gd name="connsiteY132" fmla="*/ 7771 h 10000"/>
                  <a:gd name="connsiteX133" fmla="*/ 6338 w 10006"/>
                  <a:gd name="connsiteY133" fmla="*/ 7771 h 10000"/>
                  <a:gd name="connsiteX134" fmla="*/ 6295 w 10006"/>
                  <a:gd name="connsiteY134" fmla="*/ 7842 h 10000"/>
                  <a:gd name="connsiteX135" fmla="*/ 6243 w 10006"/>
                  <a:gd name="connsiteY135" fmla="*/ 7842 h 10000"/>
                  <a:gd name="connsiteX136" fmla="*/ 6191 w 10006"/>
                  <a:gd name="connsiteY136" fmla="*/ 7842 h 10000"/>
                  <a:gd name="connsiteX137" fmla="*/ 6159 w 10006"/>
                  <a:gd name="connsiteY137" fmla="*/ 7842 h 10000"/>
                  <a:gd name="connsiteX138" fmla="*/ 6055 w 10006"/>
                  <a:gd name="connsiteY138" fmla="*/ 7914 h 10000"/>
                  <a:gd name="connsiteX139" fmla="*/ 5992 w 10006"/>
                  <a:gd name="connsiteY139" fmla="*/ 7914 h 10000"/>
                  <a:gd name="connsiteX140" fmla="*/ 5843 w 10006"/>
                  <a:gd name="connsiteY140" fmla="*/ 7986 h 10000"/>
                  <a:gd name="connsiteX141" fmla="*/ 5834 w 10006"/>
                  <a:gd name="connsiteY141" fmla="*/ 7986 h 10000"/>
                  <a:gd name="connsiteX142" fmla="*/ 5802 w 10006"/>
                  <a:gd name="connsiteY142" fmla="*/ 7986 h 10000"/>
                  <a:gd name="connsiteX143" fmla="*/ 5647 w 10006"/>
                  <a:gd name="connsiteY143" fmla="*/ 8058 h 10000"/>
                  <a:gd name="connsiteX144" fmla="*/ 5564 w 10006"/>
                  <a:gd name="connsiteY144" fmla="*/ 8130 h 10000"/>
                  <a:gd name="connsiteX145" fmla="*/ 5522 w 10006"/>
                  <a:gd name="connsiteY145" fmla="*/ 8130 h 10000"/>
                  <a:gd name="connsiteX146" fmla="*/ 5476 w 10006"/>
                  <a:gd name="connsiteY146" fmla="*/ 8130 h 10000"/>
                  <a:gd name="connsiteX147" fmla="*/ 5447 w 10006"/>
                  <a:gd name="connsiteY147" fmla="*/ 8202 h 10000"/>
                  <a:gd name="connsiteX148" fmla="*/ 5333 w 10006"/>
                  <a:gd name="connsiteY148" fmla="*/ 8202 h 10000"/>
                  <a:gd name="connsiteX149" fmla="*/ 5312 w 10006"/>
                  <a:gd name="connsiteY149" fmla="*/ 8202 h 10000"/>
                  <a:gd name="connsiteX150" fmla="*/ 5285 w 10006"/>
                  <a:gd name="connsiteY150" fmla="*/ 8202 h 10000"/>
                  <a:gd name="connsiteX151" fmla="*/ 5275 w 10006"/>
                  <a:gd name="connsiteY151" fmla="*/ 8202 h 10000"/>
                  <a:gd name="connsiteX152" fmla="*/ 5236 w 10006"/>
                  <a:gd name="connsiteY152" fmla="*/ 8274 h 10000"/>
                  <a:gd name="connsiteX153" fmla="*/ 5183 w 10006"/>
                  <a:gd name="connsiteY153" fmla="*/ 8274 h 10000"/>
                  <a:gd name="connsiteX154" fmla="*/ 5024 w 10006"/>
                  <a:gd name="connsiteY154" fmla="*/ 8346 h 10000"/>
                  <a:gd name="connsiteX155" fmla="*/ 5014 w 10006"/>
                  <a:gd name="connsiteY155" fmla="*/ 8346 h 10000"/>
                  <a:gd name="connsiteX156" fmla="*/ 5014 w 10006"/>
                  <a:gd name="connsiteY156" fmla="*/ 8346 h 10000"/>
                  <a:gd name="connsiteX157" fmla="*/ 5003 w 10006"/>
                  <a:gd name="connsiteY157" fmla="*/ 8346 h 10000"/>
                  <a:gd name="connsiteX158" fmla="*/ 5003 w 10006"/>
                  <a:gd name="connsiteY158" fmla="*/ 8417 h 10000"/>
                  <a:gd name="connsiteX159" fmla="*/ 4930 w 10006"/>
                  <a:gd name="connsiteY159" fmla="*/ 8417 h 10000"/>
                  <a:gd name="connsiteX160" fmla="*/ 4836 w 10006"/>
                  <a:gd name="connsiteY160" fmla="*/ 8417 h 10000"/>
                  <a:gd name="connsiteX161" fmla="*/ 4773 w 10006"/>
                  <a:gd name="connsiteY161" fmla="*/ 8490 h 10000"/>
                  <a:gd name="connsiteX162" fmla="*/ 4689 w 10006"/>
                  <a:gd name="connsiteY162" fmla="*/ 8490 h 10000"/>
                  <a:gd name="connsiteX163" fmla="*/ 4617 w 10006"/>
                  <a:gd name="connsiteY163" fmla="*/ 8490 h 10000"/>
                  <a:gd name="connsiteX164" fmla="*/ 4479 w 10006"/>
                  <a:gd name="connsiteY164" fmla="*/ 8561 h 10000"/>
                  <a:gd name="connsiteX165" fmla="*/ 4333 w 10006"/>
                  <a:gd name="connsiteY165" fmla="*/ 8634 h 10000"/>
                  <a:gd name="connsiteX166" fmla="*/ 4293 w 10006"/>
                  <a:gd name="connsiteY166" fmla="*/ 8634 h 10000"/>
                  <a:gd name="connsiteX167" fmla="*/ 4250 w 10006"/>
                  <a:gd name="connsiteY167" fmla="*/ 8634 h 10000"/>
                  <a:gd name="connsiteX168" fmla="*/ 4162 w 10006"/>
                  <a:gd name="connsiteY168" fmla="*/ 8705 h 10000"/>
                  <a:gd name="connsiteX169" fmla="*/ 4016 w 10006"/>
                  <a:gd name="connsiteY169" fmla="*/ 8705 h 10000"/>
                  <a:gd name="connsiteX170" fmla="*/ 3984 w 10006"/>
                  <a:gd name="connsiteY170" fmla="*/ 8705 h 10000"/>
                  <a:gd name="connsiteX171" fmla="*/ 3879 w 10006"/>
                  <a:gd name="connsiteY171" fmla="*/ 8778 h 10000"/>
                  <a:gd name="connsiteX172" fmla="*/ 3879 w 10006"/>
                  <a:gd name="connsiteY172" fmla="*/ 8778 h 10000"/>
                  <a:gd name="connsiteX173" fmla="*/ 3849 w 10006"/>
                  <a:gd name="connsiteY173" fmla="*/ 8778 h 10000"/>
                  <a:gd name="connsiteX174" fmla="*/ 3827 w 10006"/>
                  <a:gd name="connsiteY174" fmla="*/ 8778 h 10000"/>
                  <a:gd name="connsiteX175" fmla="*/ 3774 w 10006"/>
                  <a:gd name="connsiteY175" fmla="*/ 8778 h 10000"/>
                  <a:gd name="connsiteX176" fmla="*/ 3754 w 10006"/>
                  <a:gd name="connsiteY176" fmla="*/ 8778 h 10000"/>
                  <a:gd name="connsiteX177" fmla="*/ 3754 w 10006"/>
                  <a:gd name="connsiteY177" fmla="*/ 8849 h 10000"/>
                  <a:gd name="connsiteX178" fmla="*/ 3744 w 10006"/>
                  <a:gd name="connsiteY178" fmla="*/ 8849 h 10000"/>
                  <a:gd name="connsiteX179" fmla="*/ 3702 w 10006"/>
                  <a:gd name="connsiteY179" fmla="*/ 8849 h 10000"/>
                  <a:gd name="connsiteX180" fmla="*/ 3661 w 10006"/>
                  <a:gd name="connsiteY180" fmla="*/ 8849 h 10000"/>
                  <a:gd name="connsiteX181" fmla="*/ 3650 w 10006"/>
                  <a:gd name="connsiteY181" fmla="*/ 8849 h 10000"/>
                  <a:gd name="connsiteX182" fmla="*/ 3597 w 10006"/>
                  <a:gd name="connsiteY182" fmla="*/ 8849 h 10000"/>
                  <a:gd name="connsiteX183" fmla="*/ 3493 w 10006"/>
                  <a:gd name="connsiteY183" fmla="*/ 8921 h 10000"/>
                  <a:gd name="connsiteX184" fmla="*/ 3481 w 10006"/>
                  <a:gd name="connsiteY184" fmla="*/ 8921 h 10000"/>
                  <a:gd name="connsiteX185" fmla="*/ 3397 w 10006"/>
                  <a:gd name="connsiteY185" fmla="*/ 8921 h 10000"/>
                  <a:gd name="connsiteX186" fmla="*/ 3335 w 10006"/>
                  <a:gd name="connsiteY186" fmla="*/ 8993 h 10000"/>
                  <a:gd name="connsiteX187" fmla="*/ 3079 w 10006"/>
                  <a:gd name="connsiteY187" fmla="*/ 9065 h 10000"/>
                  <a:gd name="connsiteX188" fmla="*/ 3049 w 10006"/>
                  <a:gd name="connsiteY188" fmla="*/ 9065 h 10000"/>
                  <a:gd name="connsiteX189" fmla="*/ 3039 w 10006"/>
                  <a:gd name="connsiteY189" fmla="*/ 9065 h 10000"/>
                  <a:gd name="connsiteX190" fmla="*/ 2998 w 10006"/>
                  <a:gd name="connsiteY190" fmla="*/ 9065 h 10000"/>
                  <a:gd name="connsiteX191" fmla="*/ 2966 w 10006"/>
                  <a:gd name="connsiteY191" fmla="*/ 9137 h 10000"/>
                  <a:gd name="connsiteX192" fmla="*/ 2796 w 10006"/>
                  <a:gd name="connsiteY192" fmla="*/ 9209 h 10000"/>
                  <a:gd name="connsiteX193" fmla="*/ 2786 w 10006"/>
                  <a:gd name="connsiteY193" fmla="*/ 9209 h 10000"/>
                  <a:gd name="connsiteX194" fmla="*/ 2662 w 10006"/>
                  <a:gd name="connsiteY194" fmla="*/ 9209 h 10000"/>
                  <a:gd name="connsiteX195" fmla="*/ 2506 w 10006"/>
                  <a:gd name="connsiteY195" fmla="*/ 9281 h 10000"/>
                  <a:gd name="connsiteX196" fmla="*/ 2253 w 10006"/>
                  <a:gd name="connsiteY196" fmla="*/ 9353 h 10000"/>
                  <a:gd name="connsiteX197" fmla="*/ 2137 w 10006"/>
                  <a:gd name="connsiteY197" fmla="*/ 9424 h 10000"/>
                  <a:gd name="connsiteX198" fmla="*/ 2127 w 10006"/>
                  <a:gd name="connsiteY198" fmla="*/ 9424 h 10000"/>
                  <a:gd name="connsiteX199" fmla="*/ 2040 w 10006"/>
                  <a:gd name="connsiteY199" fmla="*/ 9424 h 10000"/>
                  <a:gd name="connsiteX200" fmla="*/ 1987 w 10006"/>
                  <a:gd name="connsiteY200" fmla="*/ 9424 h 10000"/>
                  <a:gd name="connsiteX201" fmla="*/ 1956 w 10006"/>
                  <a:gd name="connsiteY201" fmla="*/ 9497 h 10000"/>
                  <a:gd name="connsiteX202" fmla="*/ 1936 w 10006"/>
                  <a:gd name="connsiteY202" fmla="*/ 9497 h 10000"/>
                  <a:gd name="connsiteX203" fmla="*/ 1905 w 10006"/>
                  <a:gd name="connsiteY203" fmla="*/ 9497 h 10000"/>
                  <a:gd name="connsiteX204" fmla="*/ 1895 w 10006"/>
                  <a:gd name="connsiteY204" fmla="*/ 9497 h 10000"/>
                  <a:gd name="connsiteX205" fmla="*/ 1863 w 10006"/>
                  <a:gd name="connsiteY205" fmla="*/ 9497 h 10000"/>
                  <a:gd name="connsiteX206" fmla="*/ 1852 w 10006"/>
                  <a:gd name="connsiteY206" fmla="*/ 9497 h 10000"/>
                  <a:gd name="connsiteX207" fmla="*/ 1841 w 10006"/>
                  <a:gd name="connsiteY207" fmla="*/ 9497 h 10000"/>
                  <a:gd name="connsiteX208" fmla="*/ 1810 w 10006"/>
                  <a:gd name="connsiteY208" fmla="*/ 9497 h 10000"/>
                  <a:gd name="connsiteX209" fmla="*/ 1800 w 10006"/>
                  <a:gd name="connsiteY209" fmla="*/ 9497 h 10000"/>
                  <a:gd name="connsiteX210" fmla="*/ 1766 w 10006"/>
                  <a:gd name="connsiteY210" fmla="*/ 9568 h 10000"/>
                  <a:gd name="connsiteX211" fmla="*/ 1756 w 10006"/>
                  <a:gd name="connsiteY211" fmla="*/ 9568 h 10000"/>
                  <a:gd name="connsiteX212" fmla="*/ 1756 w 10006"/>
                  <a:gd name="connsiteY212" fmla="*/ 9568 h 10000"/>
                  <a:gd name="connsiteX213" fmla="*/ 1716 w 10006"/>
                  <a:gd name="connsiteY213" fmla="*/ 9568 h 10000"/>
                  <a:gd name="connsiteX214" fmla="*/ 1704 w 10006"/>
                  <a:gd name="connsiteY214" fmla="*/ 9568 h 10000"/>
                  <a:gd name="connsiteX215" fmla="*/ 1673 w 10006"/>
                  <a:gd name="connsiteY215" fmla="*/ 9568 h 10000"/>
                  <a:gd name="connsiteX216" fmla="*/ 1631 w 10006"/>
                  <a:gd name="connsiteY216" fmla="*/ 9568 h 10000"/>
                  <a:gd name="connsiteX217" fmla="*/ 1600 w 10006"/>
                  <a:gd name="connsiteY217" fmla="*/ 9568 h 10000"/>
                  <a:gd name="connsiteX218" fmla="*/ 1550 w 10006"/>
                  <a:gd name="connsiteY218" fmla="*/ 9641 h 10000"/>
                  <a:gd name="connsiteX219" fmla="*/ 1444 w 10006"/>
                  <a:gd name="connsiteY219" fmla="*/ 9641 h 10000"/>
                  <a:gd name="connsiteX220" fmla="*/ 1424 w 10006"/>
                  <a:gd name="connsiteY220" fmla="*/ 9641 h 10000"/>
                  <a:gd name="connsiteX221" fmla="*/ 1360 w 10006"/>
                  <a:gd name="connsiteY221" fmla="*/ 9641 h 10000"/>
                  <a:gd name="connsiteX222" fmla="*/ 1287 w 10006"/>
                  <a:gd name="connsiteY222" fmla="*/ 9641 h 10000"/>
                  <a:gd name="connsiteX223" fmla="*/ 1161 w 10006"/>
                  <a:gd name="connsiteY223" fmla="*/ 9641 h 10000"/>
                  <a:gd name="connsiteX224" fmla="*/ 1087 w 10006"/>
                  <a:gd name="connsiteY224" fmla="*/ 9641 h 10000"/>
                  <a:gd name="connsiteX225" fmla="*/ 1054 w 10006"/>
                  <a:gd name="connsiteY225" fmla="*/ 9641 h 10000"/>
                  <a:gd name="connsiteX226" fmla="*/ 1008 w 10006"/>
                  <a:gd name="connsiteY226" fmla="*/ 9641 h 10000"/>
                  <a:gd name="connsiteX227" fmla="*/ 935 w 10006"/>
                  <a:gd name="connsiteY227" fmla="*/ 9712 h 10000"/>
                  <a:gd name="connsiteX228" fmla="*/ 792 w 10006"/>
                  <a:gd name="connsiteY228" fmla="*/ 9712 h 10000"/>
                  <a:gd name="connsiteX229" fmla="*/ 770 w 10006"/>
                  <a:gd name="connsiteY229" fmla="*/ 9784 h 10000"/>
                  <a:gd name="connsiteX230" fmla="*/ 673 w 10006"/>
                  <a:gd name="connsiteY230" fmla="*/ 9784 h 10000"/>
                  <a:gd name="connsiteX231" fmla="*/ 499 w 10006"/>
                  <a:gd name="connsiteY231" fmla="*/ 9856 h 10000"/>
                  <a:gd name="connsiteX232" fmla="*/ 381 w 10006"/>
                  <a:gd name="connsiteY232" fmla="*/ 9856 h 10000"/>
                  <a:gd name="connsiteX233" fmla="*/ 268 w 10006"/>
                  <a:gd name="connsiteY233" fmla="*/ 9928 h 10000"/>
                  <a:gd name="connsiteX234" fmla="*/ 89 w 10006"/>
                  <a:gd name="connsiteY234" fmla="*/ 10000 h 10000"/>
                  <a:gd name="connsiteX235" fmla="*/ 0 w 10006"/>
                  <a:gd name="connsiteY235" fmla="*/ 10000 h 10000"/>
                  <a:gd name="connsiteX0" fmla="*/ 9996 w 10006"/>
                  <a:gd name="connsiteY0" fmla="*/ 0 h 10000"/>
                  <a:gd name="connsiteX1" fmla="*/ 9996 w 10006"/>
                  <a:gd name="connsiteY1" fmla="*/ 0 h 10000"/>
                  <a:gd name="connsiteX2" fmla="*/ 10006 w 10006"/>
                  <a:gd name="connsiteY2" fmla="*/ 72 h 10000"/>
                  <a:gd name="connsiteX3" fmla="*/ 9987 w 10006"/>
                  <a:gd name="connsiteY3" fmla="*/ 1223 h 10000"/>
                  <a:gd name="connsiteX4" fmla="*/ 9965 w 10006"/>
                  <a:gd name="connsiteY4" fmla="*/ 1367 h 10000"/>
                  <a:gd name="connsiteX5" fmla="*/ 9901 w 10006"/>
                  <a:gd name="connsiteY5" fmla="*/ 1726 h 10000"/>
                  <a:gd name="connsiteX6" fmla="*/ 9889 w 10006"/>
                  <a:gd name="connsiteY6" fmla="*/ 1799 h 10000"/>
                  <a:gd name="connsiteX7" fmla="*/ 9889 w 10006"/>
                  <a:gd name="connsiteY7" fmla="*/ 1799 h 10000"/>
                  <a:gd name="connsiteX8" fmla="*/ 9889 w 10006"/>
                  <a:gd name="connsiteY8" fmla="*/ 1870 h 10000"/>
                  <a:gd name="connsiteX9" fmla="*/ 9889 w 10006"/>
                  <a:gd name="connsiteY9" fmla="*/ 2014 h 10000"/>
                  <a:gd name="connsiteX10" fmla="*/ 9889 w 10006"/>
                  <a:gd name="connsiteY10" fmla="*/ 2086 h 10000"/>
                  <a:gd name="connsiteX11" fmla="*/ 9889 w 10006"/>
                  <a:gd name="connsiteY11" fmla="*/ 2158 h 10000"/>
                  <a:gd name="connsiteX12" fmla="*/ 9889 w 10006"/>
                  <a:gd name="connsiteY12" fmla="*/ 2230 h 10000"/>
                  <a:gd name="connsiteX13" fmla="*/ 9889 w 10006"/>
                  <a:gd name="connsiteY13" fmla="*/ 2374 h 10000"/>
                  <a:gd name="connsiteX14" fmla="*/ 9889 w 10006"/>
                  <a:gd name="connsiteY14" fmla="*/ 2374 h 10000"/>
                  <a:gd name="connsiteX15" fmla="*/ 9889 w 10006"/>
                  <a:gd name="connsiteY15" fmla="*/ 2445 h 10000"/>
                  <a:gd name="connsiteX16" fmla="*/ 9879 w 10006"/>
                  <a:gd name="connsiteY16" fmla="*/ 2518 h 10000"/>
                  <a:gd name="connsiteX17" fmla="*/ 9879 w 10006"/>
                  <a:gd name="connsiteY17" fmla="*/ 2518 h 10000"/>
                  <a:gd name="connsiteX18" fmla="*/ 9869 w 10006"/>
                  <a:gd name="connsiteY18" fmla="*/ 2590 h 10000"/>
                  <a:gd name="connsiteX19" fmla="*/ 9860 w 10006"/>
                  <a:gd name="connsiteY19" fmla="*/ 2734 h 10000"/>
                  <a:gd name="connsiteX20" fmla="*/ 9850 w 10006"/>
                  <a:gd name="connsiteY20" fmla="*/ 2805 h 10000"/>
                  <a:gd name="connsiteX21" fmla="*/ 9838 w 10006"/>
                  <a:gd name="connsiteY21" fmla="*/ 2805 h 10000"/>
                  <a:gd name="connsiteX22" fmla="*/ 9827 w 10006"/>
                  <a:gd name="connsiteY22" fmla="*/ 2878 h 10000"/>
                  <a:gd name="connsiteX23" fmla="*/ 9817 w 10006"/>
                  <a:gd name="connsiteY23" fmla="*/ 2878 h 10000"/>
                  <a:gd name="connsiteX24" fmla="*/ 9787 w 10006"/>
                  <a:gd name="connsiteY24" fmla="*/ 2949 h 10000"/>
                  <a:gd name="connsiteX25" fmla="*/ 9764 w 10006"/>
                  <a:gd name="connsiteY25" fmla="*/ 3022 h 10000"/>
                  <a:gd name="connsiteX26" fmla="*/ 9743 w 10006"/>
                  <a:gd name="connsiteY26" fmla="*/ 3093 h 10000"/>
                  <a:gd name="connsiteX27" fmla="*/ 9743 w 10006"/>
                  <a:gd name="connsiteY27" fmla="*/ 3166 h 10000"/>
                  <a:gd name="connsiteX28" fmla="*/ 9743 w 10006"/>
                  <a:gd name="connsiteY28" fmla="*/ 3166 h 10000"/>
                  <a:gd name="connsiteX29" fmla="*/ 9734 w 10006"/>
                  <a:gd name="connsiteY29" fmla="*/ 3237 h 10000"/>
                  <a:gd name="connsiteX30" fmla="*/ 9734 w 10006"/>
                  <a:gd name="connsiteY30" fmla="*/ 3309 h 10000"/>
                  <a:gd name="connsiteX31" fmla="*/ 9724 w 10006"/>
                  <a:gd name="connsiteY31" fmla="*/ 3309 h 10000"/>
                  <a:gd name="connsiteX32" fmla="*/ 9724 w 10006"/>
                  <a:gd name="connsiteY32" fmla="*/ 3381 h 10000"/>
                  <a:gd name="connsiteX33" fmla="*/ 9724 w 10006"/>
                  <a:gd name="connsiteY33" fmla="*/ 3454 h 10000"/>
                  <a:gd name="connsiteX34" fmla="*/ 9724 w 10006"/>
                  <a:gd name="connsiteY34" fmla="*/ 3454 h 10000"/>
                  <a:gd name="connsiteX35" fmla="*/ 9703 w 10006"/>
                  <a:gd name="connsiteY35" fmla="*/ 3669 h 10000"/>
                  <a:gd name="connsiteX36" fmla="*/ 9703 w 10006"/>
                  <a:gd name="connsiteY36" fmla="*/ 3812 h 10000"/>
                  <a:gd name="connsiteX37" fmla="*/ 9692 w 10006"/>
                  <a:gd name="connsiteY37" fmla="*/ 3956 h 10000"/>
                  <a:gd name="connsiteX38" fmla="*/ 9682 w 10006"/>
                  <a:gd name="connsiteY38" fmla="*/ 4100 h 10000"/>
                  <a:gd name="connsiteX39" fmla="*/ 9682 w 10006"/>
                  <a:gd name="connsiteY39" fmla="*/ 4100 h 10000"/>
                  <a:gd name="connsiteX40" fmla="*/ 9682 w 10006"/>
                  <a:gd name="connsiteY40" fmla="*/ 4100 h 10000"/>
                  <a:gd name="connsiteX41" fmla="*/ 9673 w 10006"/>
                  <a:gd name="connsiteY41" fmla="*/ 4244 h 10000"/>
                  <a:gd name="connsiteX42" fmla="*/ 9651 w 10006"/>
                  <a:gd name="connsiteY42" fmla="*/ 4388 h 10000"/>
                  <a:gd name="connsiteX43" fmla="*/ 9629 w 10006"/>
                  <a:gd name="connsiteY43" fmla="*/ 4532 h 10000"/>
                  <a:gd name="connsiteX44" fmla="*/ 9629 w 10006"/>
                  <a:gd name="connsiteY44" fmla="*/ 4605 h 10000"/>
                  <a:gd name="connsiteX45" fmla="*/ 9629 w 10006"/>
                  <a:gd name="connsiteY45" fmla="*/ 4605 h 10000"/>
                  <a:gd name="connsiteX46" fmla="*/ 9619 w 10006"/>
                  <a:gd name="connsiteY46" fmla="*/ 4675 h 10000"/>
                  <a:gd name="connsiteX47" fmla="*/ 9619 w 10006"/>
                  <a:gd name="connsiteY47" fmla="*/ 4675 h 10000"/>
                  <a:gd name="connsiteX48" fmla="*/ 9619 w 10006"/>
                  <a:gd name="connsiteY48" fmla="*/ 4749 h 10000"/>
                  <a:gd name="connsiteX49" fmla="*/ 9599 w 10006"/>
                  <a:gd name="connsiteY49" fmla="*/ 4963 h 10000"/>
                  <a:gd name="connsiteX50" fmla="*/ 9579 w 10006"/>
                  <a:gd name="connsiteY50" fmla="*/ 5252 h 10000"/>
                  <a:gd name="connsiteX51" fmla="*/ 9579 w 10006"/>
                  <a:gd name="connsiteY51" fmla="*/ 5324 h 10000"/>
                  <a:gd name="connsiteX52" fmla="*/ 9579 w 10006"/>
                  <a:gd name="connsiteY52" fmla="*/ 5324 h 10000"/>
                  <a:gd name="connsiteX53" fmla="*/ 9589 w 10006"/>
                  <a:gd name="connsiteY53" fmla="*/ 5468 h 10000"/>
                  <a:gd name="connsiteX54" fmla="*/ 9589 w 10006"/>
                  <a:gd name="connsiteY54" fmla="*/ 5612 h 10000"/>
                  <a:gd name="connsiteX55" fmla="*/ 9589 w 10006"/>
                  <a:gd name="connsiteY55" fmla="*/ 5756 h 10000"/>
                  <a:gd name="connsiteX56" fmla="*/ 9579 w 10006"/>
                  <a:gd name="connsiteY56" fmla="*/ 6115 h 10000"/>
                  <a:gd name="connsiteX57" fmla="*/ 9566 w 10006"/>
                  <a:gd name="connsiteY57" fmla="*/ 6187 h 10000"/>
                  <a:gd name="connsiteX58" fmla="*/ 9566 w 10006"/>
                  <a:gd name="connsiteY58" fmla="*/ 6259 h 10000"/>
                  <a:gd name="connsiteX59" fmla="*/ 9566 w 10006"/>
                  <a:gd name="connsiteY59" fmla="*/ 6259 h 10000"/>
                  <a:gd name="connsiteX60" fmla="*/ 9566 w 10006"/>
                  <a:gd name="connsiteY60" fmla="*/ 6259 h 10000"/>
                  <a:gd name="connsiteX61" fmla="*/ 9555 w 10006"/>
                  <a:gd name="connsiteY61" fmla="*/ 6259 h 10000"/>
                  <a:gd name="connsiteX62" fmla="*/ 9555 w 10006"/>
                  <a:gd name="connsiteY62" fmla="*/ 6259 h 10000"/>
                  <a:gd name="connsiteX63" fmla="*/ 9541 w 10006"/>
                  <a:gd name="connsiteY63" fmla="*/ 6259 h 10000"/>
                  <a:gd name="connsiteX64" fmla="*/ 9499 w 10006"/>
                  <a:gd name="connsiteY64" fmla="*/ 6331 h 10000"/>
                  <a:gd name="connsiteX65" fmla="*/ 9467 w 10006"/>
                  <a:gd name="connsiteY65" fmla="*/ 6331 h 10000"/>
                  <a:gd name="connsiteX66" fmla="*/ 9457 w 10006"/>
                  <a:gd name="connsiteY66" fmla="*/ 6331 h 10000"/>
                  <a:gd name="connsiteX67" fmla="*/ 9405 w 10006"/>
                  <a:gd name="connsiteY67" fmla="*/ 6331 h 10000"/>
                  <a:gd name="connsiteX68" fmla="*/ 9353 w 10006"/>
                  <a:gd name="connsiteY68" fmla="*/ 6331 h 10000"/>
                  <a:gd name="connsiteX69" fmla="*/ 9343 w 10006"/>
                  <a:gd name="connsiteY69" fmla="*/ 6331 h 10000"/>
                  <a:gd name="connsiteX70" fmla="*/ 9343 w 10006"/>
                  <a:gd name="connsiteY70" fmla="*/ 6331 h 10000"/>
                  <a:gd name="connsiteX71" fmla="*/ 9291 w 10006"/>
                  <a:gd name="connsiteY71" fmla="*/ 6403 h 10000"/>
                  <a:gd name="connsiteX72" fmla="*/ 9216 w 10006"/>
                  <a:gd name="connsiteY72" fmla="*/ 6403 h 10000"/>
                  <a:gd name="connsiteX73" fmla="*/ 9216 w 10006"/>
                  <a:gd name="connsiteY73" fmla="*/ 6403 h 10000"/>
                  <a:gd name="connsiteX74" fmla="*/ 9216 w 10006"/>
                  <a:gd name="connsiteY74" fmla="*/ 6403 h 10000"/>
                  <a:gd name="connsiteX75" fmla="*/ 9142 w 10006"/>
                  <a:gd name="connsiteY75" fmla="*/ 6475 h 10000"/>
                  <a:gd name="connsiteX76" fmla="*/ 9122 w 10006"/>
                  <a:gd name="connsiteY76" fmla="*/ 6475 h 10000"/>
                  <a:gd name="connsiteX77" fmla="*/ 9112 w 10006"/>
                  <a:gd name="connsiteY77" fmla="*/ 6475 h 10000"/>
                  <a:gd name="connsiteX78" fmla="*/ 9069 w 10006"/>
                  <a:gd name="connsiteY78" fmla="*/ 6475 h 10000"/>
                  <a:gd name="connsiteX79" fmla="*/ 9007 w 10006"/>
                  <a:gd name="connsiteY79" fmla="*/ 6475 h 10000"/>
                  <a:gd name="connsiteX80" fmla="*/ 8997 w 10006"/>
                  <a:gd name="connsiteY80" fmla="*/ 6475 h 10000"/>
                  <a:gd name="connsiteX81" fmla="*/ 8997 w 10006"/>
                  <a:gd name="connsiteY81" fmla="*/ 6475 h 10000"/>
                  <a:gd name="connsiteX82" fmla="*/ 8987 w 10006"/>
                  <a:gd name="connsiteY82" fmla="*/ 6475 h 10000"/>
                  <a:gd name="connsiteX83" fmla="*/ 8978 w 10006"/>
                  <a:gd name="connsiteY83" fmla="*/ 6546 h 10000"/>
                  <a:gd name="connsiteX84" fmla="*/ 8955 w 10006"/>
                  <a:gd name="connsiteY84" fmla="*/ 6546 h 10000"/>
                  <a:gd name="connsiteX85" fmla="*/ 8955 w 10006"/>
                  <a:gd name="connsiteY85" fmla="*/ 6546 h 10000"/>
                  <a:gd name="connsiteX86" fmla="*/ 8945 w 10006"/>
                  <a:gd name="connsiteY86" fmla="*/ 6546 h 10000"/>
                  <a:gd name="connsiteX87" fmla="*/ 8934 w 10006"/>
                  <a:gd name="connsiteY87" fmla="*/ 6546 h 10000"/>
                  <a:gd name="connsiteX88" fmla="*/ 8914 w 10006"/>
                  <a:gd name="connsiteY88" fmla="*/ 6546 h 10000"/>
                  <a:gd name="connsiteX89" fmla="*/ 8892 w 10006"/>
                  <a:gd name="connsiteY89" fmla="*/ 6546 h 10000"/>
                  <a:gd name="connsiteX90" fmla="*/ 8882 w 10006"/>
                  <a:gd name="connsiteY90" fmla="*/ 6546 h 10000"/>
                  <a:gd name="connsiteX91" fmla="*/ 8852 w 10006"/>
                  <a:gd name="connsiteY91" fmla="*/ 6546 h 10000"/>
                  <a:gd name="connsiteX92" fmla="*/ 8840 w 10006"/>
                  <a:gd name="connsiteY92" fmla="*/ 6546 h 10000"/>
                  <a:gd name="connsiteX93" fmla="*/ 8809 w 10006"/>
                  <a:gd name="connsiteY93" fmla="*/ 6546 h 10000"/>
                  <a:gd name="connsiteX94" fmla="*/ 8797 w 10006"/>
                  <a:gd name="connsiteY94" fmla="*/ 6619 h 10000"/>
                  <a:gd name="connsiteX95" fmla="*/ 8788 w 10006"/>
                  <a:gd name="connsiteY95" fmla="*/ 6619 h 10000"/>
                  <a:gd name="connsiteX96" fmla="*/ 8663 w 10006"/>
                  <a:gd name="connsiteY96" fmla="*/ 6619 h 10000"/>
                  <a:gd name="connsiteX97" fmla="*/ 8620 w 10006"/>
                  <a:gd name="connsiteY97" fmla="*/ 6691 h 10000"/>
                  <a:gd name="connsiteX98" fmla="*/ 8546 w 10006"/>
                  <a:gd name="connsiteY98" fmla="*/ 6691 h 10000"/>
                  <a:gd name="connsiteX99" fmla="*/ 8460 w 10006"/>
                  <a:gd name="connsiteY99" fmla="*/ 6691 h 10000"/>
                  <a:gd name="connsiteX100" fmla="*/ 8460 w 10006"/>
                  <a:gd name="connsiteY100" fmla="*/ 6907 h 10000"/>
                  <a:gd name="connsiteX101" fmla="*/ 8364 w 10006"/>
                  <a:gd name="connsiteY101" fmla="*/ 6907 h 10000"/>
                  <a:gd name="connsiteX102" fmla="*/ 8364 w 10006"/>
                  <a:gd name="connsiteY102" fmla="*/ 6907 h 10000"/>
                  <a:gd name="connsiteX103" fmla="*/ 8218 w 10006"/>
                  <a:gd name="connsiteY103" fmla="*/ 6979 h 10000"/>
                  <a:gd name="connsiteX104" fmla="*/ 8175 w 10006"/>
                  <a:gd name="connsiteY104" fmla="*/ 6979 h 10000"/>
                  <a:gd name="connsiteX105" fmla="*/ 8072 w 10006"/>
                  <a:gd name="connsiteY105" fmla="*/ 7050 h 10000"/>
                  <a:gd name="connsiteX106" fmla="*/ 7956 w 10006"/>
                  <a:gd name="connsiteY106" fmla="*/ 7050 h 10000"/>
                  <a:gd name="connsiteX107" fmla="*/ 7893 w 10006"/>
                  <a:gd name="connsiteY107" fmla="*/ 7123 h 10000"/>
                  <a:gd name="connsiteX108" fmla="*/ 7821 w 10006"/>
                  <a:gd name="connsiteY108" fmla="*/ 7194 h 10000"/>
                  <a:gd name="connsiteX109" fmla="*/ 7811 w 10006"/>
                  <a:gd name="connsiteY109" fmla="*/ 7194 h 10000"/>
                  <a:gd name="connsiteX110" fmla="*/ 7738 w 10006"/>
                  <a:gd name="connsiteY110" fmla="*/ 7194 h 10000"/>
                  <a:gd name="connsiteX111" fmla="*/ 7537 w 10006"/>
                  <a:gd name="connsiteY111" fmla="*/ 7267 h 10000"/>
                  <a:gd name="connsiteX112" fmla="*/ 7388 w 10006"/>
                  <a:gd name="connsiteY112" fmla="*/ 7411 h 10000"/>
                  <a:gd name="connsiteX113" fmla="*/ 7293 w 10006"/>
                  <a:gd name="connsiteY113" fmla="*/ 7411 h 10000"/>
                  <a:gd name="connsiteX114" fmla="*/ 7273 w 10006"/>
                  <a:gd name="connsiteY114" fmla="*/ 7411 h 10000"/>
                  <a:gd name="connsiteX115" fmla="*/ 7252 w 10006"/>
                  <a:gd name="connsiteY115" fmla="*/ 7482 h 10000"/>
                  <a:gd name="connsiteX116" fmla="*/ 7242 w 10006"/>
                  <a:gd name="connsiteY116" fmla="*/ 7482 h 10000"/>
                  <a:gd name="connsiteX117" fmla="*/ 7211 w 10006"/>
                  <a:gd name="connsiteY117" fmla="*/ 7482 h 10000"/>
                  <a:gd name="connsiteX118" fmla="*/ 7200 w 10006"/>
                  <a:gd name="connsiteY118" fmla="*/ 7482 h 10000"/>
                  <a:gd name="connsiteX119" fmla="*/ 7000 w 10006"/>
                  <a:gd name="connsiteY119" fmla="*/ 7554 h 10000"/>
                  <a:gd name="connsiteX120" fmla="*/ 7000 w 10006"/>
                  <a:gd name="connsiteY120" fmla="*/ 7554 h 10000"/>
                  <a:gd name="connsiteX121" fmla="*/ 6863 w 10006"/>
                  <a:gd name="connsiteY121" fmla="*/ 7554 h 10000"/>
                  <a:gd name="connsiteX122" fmla="*/ 6853 w 10006"/>
                  <a:gd name="connsiteY122" fmla="*/ 7554 h 10000"/>
                  <a:gd name="connsiteX123" fmla="*/ 6822 w 10006"/>
                  <a:gd name="connsiteY123" fmla="*/ 7627 h 10000"/>
                  <a:gd name="connsiteX124" fmla="*/ 6790 w 10006"/>
                  <a:gd name="connsiteY124" fmla="*/ 7627 h 10000"/>
                  <a:gd name="connsiteX125" fmla="*/ 6759 w 10006"/>
                  <a:gd name="connsiteY125" fmla="*/ 7627 h 10000"/>
                  <a:gd name="connsiteX126" fmla="*/ 6749 w 10006"/>
                  <a:gd name="connsiteY126" fmla="*/ 7627 h 10000"/>
                  <a:gd name="connsiteX127" fmla="*/ 6636 w 10006"/>
                  <a:gd name="connsiteY127" fmla="*/ 7698 h 10000"/>
                  <a:gd name="connsiteX128" fmla="*/ 6560 w 10006"/>
                  <a:gd name="connsiteY128" fmla="*/ 7698 h 10000"/>
                  <a:gd name="connsiteX129" fmla="*/ 6528 w 10006"/>
                  <a:gd name="connsiteY129" fmla="*/ 7698 h 10000"/>
                  <a:gd name="connsiteX130" fmla="*/ 6467 w 10006"/>
                  <a:gd name="connsiteY130" fmla="*/ 7771 h 10000"/>
                  <a:gd name="connsiteX131" fmla="*/ 6435 w 10006"/>
                  <a:gd name="connsiteY131" fmla="*/ 7771 h 10000"/>
                  <a:gd name="connsiteX132" fmla="*/ 6338 w 10006"/>
                  <a:gd name="connsiteY132" fmla="*/ 7771 h 10000"/>
                  <a:gd name="connsiteX133" fmla="*/ 6295 w 10006"/>
                  <a:gd name="connsiteY133" fmla="*/ 7842 h 10000"/>
                  <a:gd name="connsiteX134" fmla="*/ 6243 w 10006"/>
                  <a:gd name="connsiteY134" fmla="*/ 7842 h 10000"/>
                  <a:gd name="connsiteX135" fmla="*/ 6191 w 10006"/>
                  <a:gd name="connsiteY135" fmla="*/ 7842 h 10000"/>
                  <a:gd name="connsiteX136" fmla="*/ 6159 w 10006"/>
                  <a:gd name="connsiteY136" fmla="*/ 7842 h 10000"/>
                  <a:gd name="connsiteX137" fmla="*/ 6055 w 10006"/>
                  <a:gd name="connsiteY137" fmla="*/ 7914 h 10000"/>
                  <a:gd name="connsiteX138" fmla="*/ 5992 w 10006"/>
                  <a:gd name="connsiteY138" fmla="*/ 7914 h 10000"/>
                  <a:gd name="connsiteX139" fmla="*/ 5843 w 10006"/>
                  <a:gd name="connsiteY139" fmla="*/ 7986 h 10000"/>
                  <a:gd name="connsiteX140" fmla="*/ 5834 w 10006"/>
                  <a:gd name="connsiteY140" fmla="*/ 7986 h 10000"/>
                  <a:gd name="connsiteX141" fmla="*/ 5802 w 10006"/>
                  <a:gd name="connsiteY141" fmla="*/ 7986 h 10000"/>
                  <a:gd name="connsiteX142" fmla="*/ 5647 w 10006"/>
                  <a:gd name="connsiteY142" fmla="*/ 8058 h 10000"/>
                  <a:gd name="connsiteX143" fmla="*/ 5564 w 10006"/>
                  <a:gd name="connsiteY143" fmla="*/ 8130 h 10000"/>
                  <a:gd name="connsiteX144" fmla="*/ 5522 w 10006"/>
                  <a:gd name="connsiteY144" fmla="*/ 8130 h 10000"/>
                  <a:gd name="connsiteX145" fmla="*/ 5476 w 10006"/>
                  <a:gd name="connsiteY145" fmla="*/ 8130 h 10000"/>
                  <a:gd name="connsiteX146" fmla="*/ 5447 w 10006"/>
                  <a:gd name="connsiteY146" fmla="*/ 8202 h 10000"/>
                  <a:gd name="connsiteX147" fmla="*/ 5333 w 10006"/>
                  <a:gd name="connsiteY147" fmla="*/ 8202 h 10000"/>
                  <a:gd name="connsiteX148" fmla="*/ 5312 w 10006"/>
                  <a:gd name="connsiteY148" fmla="*/ 8202 h 10000"/>
                  <a:gd name="connsiteX149" fmla="*/ 5285 w 10006"/>
                  <a:gd name="connsiteY149" fmla="*/ 8202 h 10000"/>
                  <a:gd name="connsiteX150" fmla="*/ 5275 w 10006"/>
                  <a:gd name="connsiteY150" fmla="*/ 8202 h 10000"/>
                  <a:gd name="connsiteX151" fmla="*/ 5236 w 10006"/>
                  <a:gd name="connsiteY151" fmla="*/ 8274 h 10000"/>
                  <a:gd name="connsiteX152" fmla="*/ 5183 w 10006"/>
                  <a:gd name="connsiteY152" fmla="*/ 8274 h 10000"/>
                  <a:gd name="connsiteX153" fmla="*/ 5024 w 10006"/>
                  <a:gd name="connsiteY153" fmla="*/ 8346 h 10000"/>
                  <a:gd name="connsiteX154" fmla="*/ 5014 w 10006"/>
                  <a:gd name="connsiteY154" fmla="*/ 8346 h 10000"/>
                  <a:gd name="connsiteX155" fmla="*/ 5014 w 10006"/>
                  <a:gd name="connsiteY155" fmla="*/ 8346 h 10000"/>
                  <a:gd name="connsiteX156" fmla="*/ 5003 w 10006"/>
                  <a:gd name="connsiteY156" fmla="*/ 8346 h 10000"/>
                  <a:gd name="connsiteX157" fmla="*/ 5003 w 10006"/>
                  <a:gd name="connsiteY157" fmla="*/ 8417 h 10000"/>
                  <a:gd name="connsiteX158" fmla="*/ 4930 w 10006"/>
                  <a:gd name="connsiteY158" fmla="*/ 8417 h 10000"/>
                  <a:gd name="connsiteX159" fmla="*/ 4836 w 10006"/>
                  <a:gd name="connsiteY159" fmla="*/ 8417 h 10000"/>
                  <a:gd name="connsiteX160" fmla="*/ 4773 w 10006"/>
                  <a:gd name="connsiteY160" fmla="*/ 8490 h 10000"/>
                  <a:gd name="connsiteX161" fmla="*/ 4689 w 10006"/>
                  <a:gd name="connsiteY161" fmla="*/ 8490 h 10000"/>
                  <a:gd name="connsiteX162" fmla="*/ 4617 w 10006"/>
                  <a:gd name="connsiteY162" fmla="*/ 8490 h 10000"/>
                  <a:gd name="connsiteX163" fmla="*/ 4479 w 10006"/>
                  <a:gd name="connsiteY163" fmla="*/ 8561 h 10000"/>
                  <a:gd name="connsiteX164" fmla="*/ 4333 w 10006"/>
                  <a:gd name="connsiteY164" fmla="*/ 8634 h 10000"/>
                  <a:gd name="connsiteX165" fmla="*/ 4293 w 10006"/>
                  <a:gd name="connsiteY165" fmla="*/ 8634 h 10000"/>
                  <a:gd name="connsiteX166" fmla="*/ 4250 w 10006"/>
                  <a:gd name="connsiteY166" fmla="*/ 8634 h 10000"/>
                  <a:gd name="connsiteX167" fmla="*/ 4162 w 10006"/>
                  <a:gd name="connsiteY167" fmla="*/ 8705 h 10000"/>
                  <a:gd name="connsiteX168" fmla="*/ 4016 w 10006"/>
                  <a:gd name="connsiteY168" fmla="*/ 8705 h 10000"/>
                  <a:gd name="connsiteX169" fmla="*/ 3984 w 10006"/>
                  <a:gd name="connsiteY169" fmla="*/ 8705 h 10000"/>
                  <a:gd name="connsiteX170" fmla="*/ 3879 w 10006"/>
                  <a:gd name="connsiteY170" fmla="*/ 8778 h 10000"/>
                  <a:gd name="connsiteX171" fmla="*/ 3879 w 10006"/>
                  <a:gd name="connsiteY171" fmla="*/ 8778 h 10000"/>
                  <a:gd name="connsiteX172" fmla="*/ 3849 w 10006"/>
                  <a:gd name="connsiteY172" fmla="*/ 8778 h 10000"/>
                  <a:gd name="connsiteX173" fmla="*/ 3827 w 10006"/>
                  <a:gd name="connsiteY173" fmla="*/ 8778 h 10000"/>
                  <a:gd name="connsiteX174" fmla="*/ 3774 w 10006"/>
                  <a:gd name="connsiteY174" fmla="*/ 8778 h 10000"/>
                  <a:gd name="connsiteX175" fmla="*/ 3754 w 10006"/>
                  <a:gd name="connsiteY175" fmla="*/ 8778 h 10000"/>
                  <a:gd name="connsiteX176" fmla="*/ 3754 w 10006"/>
                  <a:gd name="connsiteY176" fmla="*/ 8849 h 10000"/>
                  <a:gd name="connsiteX177" fmla="*/ 3744 w 10006"/>
                  <a:gd name="connsiteY177" fmla="*/ 8849 h 10000"/>
                  <a:gd name="connsiteX178" fmla="*/ 3702 w 10006"/>
                  <a:gd name="connsiteY178" fmla="*/ 8849 h 10000"/>
                  <a:gd name="connsiteX179" fmla="*/ 3661 w 10006"/>
                  <a:gd name="connsiteY179" fmla="*/ 8849 h 10000"/>
                  <a:gd name="connsiteX180" fmla="*/ 3650 w 10006"/>
                  <a:gd name="connsiteY180" fmla="*/ 8849 h 10000"/>
                  <a:gd name="connsiteX181" fmla="*/ 3597 w 10006"/>
                  <a:gd name="connsiteY181" fmla="*/ 8849 h 10000"/>
                  <a:gd name="connsiteX182" fmla="*/ 3493 w 10006"/>
                  <a:gd name="connsiteY182" fmla="*/ 8921 h 10000"/>
                  <a:gd name="connsiteX183" fmla="*/ 3481 w 10006"/>
                  <a:gd name="connsiteY183" fmla="*/ 8921 h 10000"/>
                  <a:gd name="connsiteX184" fmla="*/ 3397 w 10006"/>
                  <a:gd name="connsiteY184" fmla="*/ 8921 h 10000"/>
                  <a:gd name="connsiteX185" fmla="*/ 3335 w 10006"/>
                  <a:gd name="connsiteY185" fmla="*/ 8993 h 10000"/>
                  <a:gd name="connsiteX186" fmla="*/ 3079 w 10006"/>
                  <a:gd name="connsiteY186" fmla="*/ 9065 h 10000"/>
                  <a:gd name="connsiteX187" fmla="*/ 3049 w 10006"/>
                  <a:gd name="connsiteY187" fmla="*/ 9065 h 10000"/>
                  <a:gd name="connsiteX188" fmla="*/ 3039 w 10006"/>
                  <a:gd name="connsiteY188" fmla="*/ 9065 h 10000"/>
                  <a:gd name="connsiteX189" fmla="*/ 2998 w 10006"/>
                  <a:gd name="connsiteY189" fmla="*/ 9065 h 10000"/>
                  <a:gd name="connsiteX190" fmla="*/ 2966 w 10006"/>
                  <a:gd name="connsiteY190" fmla="*/ 9137 h 10000"/>
                  <a:gd name="connsiteX191" fmla="*/ 2796 w 10006"/>
                  <a:gd name="connsiteY191" fmla="*/ 9209 h 10000"/>
                  <a:gd name="connsiteX192" fmla="*/ 2786 w 10006"/>
                  <a:gd name="connsiteY192" fmla="*/ 9209 h 10000"/>
                  <a:gd name="connsiteX193" fmla="*/ 2662 w 10006"/>
                  <a:gd name="connsiteY193" fmla="*/ 9209 h 10000"/>
                  <a:gd name="connsiteX194" fmla="*/ 2506 w 10006"/>
                  <a:gd name="connsiteY194" fmla="*/ 9281 h 10000"/>
                  <a:gd name="connsiteX195" fmla="*/ 2253 w 10006"/>
                  <a:gd name="connsiteY195" fmla="*/ 9353 h 10000"/>
                  <a:gd name="connsiteX196" fmla="*/ 2137 w 10006"/>
                  <a:gd name="connsiteY196" fmla="*/ 9424 h 10000"/>
                  <a:gd name="connsiteX197" fmla="*/ 2127 w 10006"/>
                  <a:gd name="connsiteY197" fmla="*/ 9424 h 10000"/>
                  <a:gd name="connsiteX198" fmla="*/ 2040 w 10006"/>
                  <a:gd name="connsiteY198" fmla="*/ 9424 h 10000"/>
                  <a:gd name="connsiteX199" fmla="*/ 1987 w 10006"/>
                  <a:gd name="connsiteY199" fmla="*/ 9424 h 10000"/>
                  <a:gd name="connsiteX200" fmla="*/ 1956 w 10006"/>
                  <a:gd name="connsiteY200" fmla="*/ 9497 h 10000"/>
                  <a:gd name="connsiteX201" fmla="*/ 1936 w 10006"/>
                  <a:gd name="connsiteY201" fmla="*/ 9497 h 10000"/>
                  <a:gd name="connsiteX202" fmla="*/ 1905 w 10006"/>
                  <a:gd name="connsiteY202" fmla="*/ 9497 h 10000"/>
                  <a:gd name="connsiteX203" fmla="*/ 1895 w 10006"/>
                  <a:gd name="connsiteY203" fmla="*/ 9497 h 10000"/>
                  <a:gd name="connsiteX204" fmla="*/ 1863 w 10006"/>
                  <a:gd name="connsiteY204" fmla="*/ 9497 h 10000"/>
                  <a:gd name="connsiteX205" fmla="*/ 1852 w 10006"/>
                  <a:gd name="connsiteY205" fmla="*/ 9497 h 10000"/>
                  <a:gd name="connsiteX206" fmla="*/ 1841 w 10006"/>
                  <a:gd name="connsiteY206" fmla="*/ 9497 h 10000"/>
                  <a:gd name="connsiteX207" fmla="*/ 1810 w 10006"/>
                  <a:gd name="connsiteY207" fmla="*/ 9497 h 10000"/>
                  <a:gd name="connsiteX208" fmla="*/ 1800 w 10006"/>
                  <a:gd name="connsiteY208" fmla="*/ 9497 h 10000"/>
                  <a:gd name="connsiteX209" fmla="*/ 1766 w 10006"/>
                  <a:gd name="connsiteY209" fmla="*/ 9568 h 10000"/>
                  <a:gd name="connsiteX210" fmla="*/ 1756 w 10006"/>
                  <a:gd name="connsiteY210" fmla="*/ 9568 h 10000"/>
                  <a:gd name="connsiteX211" fmla="*/ 1756 w 10006"/>
                  <a:gd name="connsiteY211" fmla="*/ 9568 h 10000"/>
                  <a:gd name="connsiteX212" fmla="*/ 1716 w 10006"/>
                  <a:gd name="connsiteY212" fmla="*/ 9568 h 10000"/>
                  <a:gd name="connsiteX213" fmla="*/ 1704 w 10006"/>
                  <a:gd name="connsiteY213" fmla="*/ 9568 h 10000"/>
                  <a:gd name="connsiteX214" fmla="*/ 1673 w 10006"/>
                  <a:gd name="connsiteY214" fmla="*/ 9568 h 10000"/>
                  <a:gd name="connsiteX215" fmla="*/ 1631 w 10006"/>
                  <a:gd name="connsiteY215" fmla="*/ 9568 h 10000"/>
                  <a:gd name="connsiteX216" fmla="*/ 1600 w 10006"/>
                  <a:gd name="connsiteY216" fmla="*/ 9568 h 10000"/>
                  <a:gd name="connsiteX217" fmla="*/ 1550 w 10006"/>
                  <a:gd name="connsiteY217" fmla="*/ 9641 h 10000"/>
                  <a:gd name="connsiteX218" fmla="*/ 1444 w 10006"/>
                  <a:gd name="connsiteY218" fmla="*/ 9641 h 10000"/>
                  <a:gd name="connsiteX219" fmla="*/ 1424 w 10006"/>
                  <a:gd name="connsiteY219" fmla="*/ 9641 h 10000"/>
                  <a:gd name="connsiteX220" fmla="*/ 1360 w 10006"/>
                  <a:gd name="connsiteY220" fmla="*/ 9641 h 10000"/>
                  <a:gd name="connsiteX221" fmla="*/ 1287 w 10006"/>
                  <a:gd name="connsiteY221" fmla="*/ 9641 h 10000"/>
                  <a:gd name="connsiteX222" fmla="*/ 1161 w 10006"/>
                  <a:gd name="connsiteY222" fmla="*/ 9641 h 10000"/>
                  <a:gd name="connsiteX223" fmla="*/ 1087 w 10006"/>
                  <a:gd name="connsiteY223" fmla="*/ 9641 h 10000"/>
                  <a:gd name="connsiteX224" fmla="*/ 1054 w 10006"/>
                  <a:gd name="connsiteY224" fmla="*/ 9641 h 10000"/>
                  <a:gd name="connsiteX225" fmla="*/ 1008 w 10006"/>
                  <a:gd name="connsiteY225" fmla="*/ 9641 h 10000"/>
                  <a:gd name="connsiteX226" fmla="*/ 935 w 10006"/>
                  <a:gd name="connsiteY226" fmla="*/ 9712 h 10000"/>
                  <a:gd name="connsiteX227" fmla="*/ 792 w 10006"/>
                  <a:gd name="connsiteY227" fmla="*/ 9712 h 10000"/>
                  <a:gd name="connsiteX228" fmla="*/ 770 w 10006"/>
                  <a:gd name="connsiteY228" fmla="*/ 9784 h 10000"/>
                  <a:gd name="connsiteX229" fmla="*/ 673 w 10006"/>
                  <a:gd name="connsiteY229" fmla="*/ 9784 h 10000"/>
                  <a:gd name="connsiteX230" fmla="*/ 499 w 10006"/>
                  <a:gd name="connsiteY230" fmla="*/ 9856 h 10000"/>
                  <a:gd name="connsiteX231" fmla="*/ 381 w 10006"/>
                  <a:gd name="connsiteY231" fmla="*/ 9856 h 10000"/>
                  <a:gd name="connsiteX232" fmla="*/ 268 w 10006"/>
                  <a:gd name="connsiteY232" fmla="*/ 9928 h 10000"/>
                  <a:gd name="connsiteX233" fmla="*/ 89 w 10006"/>
                  <a:gd name="connsiteY233" fmla="*/ 10000 h 10000"/>
                  <a:gd name="connsiteX234" fmla="*/ 0 w 10006"/>
                  <a:gd name="connsiteY234" fmla="*/ 10000 h 10000"/>
                  <a:gd name="connsiteX0" fmla="*/ 9996 w 9996"/>
                  <a:gd name="connsiteY0" fmla="*/ 0 h 10000"/>
                  <a:gd name="connsiteX1" fmla="*/ 9996 w 9996"/>
                  <a:gd name="connsiteY1" fmla="*/ 0 h 10000"/>
                  <a:gd name="connsiteX2" fmla="*/ 9987 w 9996"/>
                  <a:gd name="connsiteY2" fmla="*/ 1223 h 10000"/>
                  <a:gd name="connsiteX3" fmla="*/ 9965 w 9996"/>
                  <a:gd name="connsiteY3" fmla="*/ 1367 h 10000"/>
                  <a:gd name="connsiteX4" fmla="*/ 9901 w 9996"/>
                  <a:gd name="connsiteY4" fmla="*/ 1726 h 10000"/>
                  <a:gd name="connsiteX5" fmla="*/ 9889 w 9996"/>
                  <a:gd name="connsiteY5" fmla="*/ 1799 h 10000"/>
                  <a:gd name="connsiteX6" fmla="*/ 9889 w 9996"/>
                  <a:gd name="connsiteY6" fmla="*/ 1799 h 10000"/>
                  <a:gd name="connsiteX7" fmla="*/ 9889 w 9996"/>
                  <a:gd name="connsiteY7" fmla="*/ 1870 h 10000"/>
                  <a:gd name="connsiteX8" fmla="*/ 9889 w 9996"/>
                  <a:gd name="connsiteY8" fmla="*/ 2014 h 10000"/>
                  <a:gd name="connsiteX9" fmla="*/ 9889 w 9996"/>
                  <a:gd name="connsiteY9" fmla="*/ 2086 h 10000"/>
                  <a:gd name="connsiteX10" fmla="*/ 9889 w 9996"/>
                  <a:gd name="connsiteY10" fmla="*/ 2158 h 10000"/>
                  <a:gd name="connsiteX11" fmla="*/ 9889 w 9996"/>
                  <a:gd name="connsiteY11" fmla="*/ 2230 h 10000"/>
                  <a:gd name="connsiteX12" fmla="*/ 9889 w 9996"/>
                  <a:gd name="connsiteY12" fmla="*/ 2374 h 10000"/>
                  <a:gd name="connsiteX13" fmla="*/ 9889 w 9996"/>
                  <a:gd name="connsiteY13" fmla="*/ 2374 h 10000"/>
                  <a:gd name="connsiteX14" fmla="*/ 9889 w 9996"/>
                  <a:gd name="connsiteY14" fmla="*/ 2445 h 10000"/>
                  <a:gd name="connsiteX15" fmla="*/ 9879 w 9996"/>
                  <a:gd name="connsiteY15" fmla="*/ 2518 h 10000"/>
                  <a:gd name="connsiteX16" fmla="*/ 9879 w 9996"/>
                  <a:gd name="connsiteY16" fmla="*/ 2518 h 10000"/>
                  <a:gd name="connsiteX17" fmla="*/ 9869 w 9996"/>
                  <a:gd name="connsiteY17" fmla="*/ 2590 h 10000"/>
                  <a:gd name="connsiteX18" fmla="*/ 9860 w 9996"/>
                  <a:gd name="connsiteY18" fmla="*/ 2734 h 10000"/>
                  <a:gd name="connsiteX19" fmla="*/ 9850 w 9996"/>
                  <a:gd name="connsiteY19" fmla="*/ 2805 h 10000"/>
                  <a:gd name="connsiteX20" fmla="*/ 9838 w 9996"/>
                  <a:gd name="connsiteY20" fmla="*/ 2805 h 10000"/>
                  <a:gd name="connsiteX21" fmla="*/ 9827 w 9996"/>
                  <a:gd name="connsiteY21" fmla="*/ 2878 h 10000"/>
                  <a:gd name="connsiteX22" fmla="*/ 9817 w 9996"/>
                  <a:gd name="connsiteY22" fmla="*/ 2878 h 10000"/>
                  <a:gd name="connsiteX23" fmla="*/ 9787 w 9996"/>
                  <a:gd name="connsiteY23" fmla="*/ 2949 h 10000"/>
                  <a:gd name="connsiteX24" fmla="*/ 9764 w 9996"/>
                  <a:gd name="connsiteY24" fmla="*/ 3022 h 10000"/>
                  <a:gd name="connsiteX25" fmla="*/ 9743 w 9996"/>
                  <a:gd name="connsiteY25" fmla="*/ 3093 h 10000"/>
                  <a:gd name="connsiteX26" fmla="*/ 9743 w 9996"/>
                  <a:gd name="connsiteY26" fmla="*/ 3166 h 10000"/>
                  <a:gd name="connsiteX27" fmla="*/ 9743 w 9996"/>
                  <a:gd name="connsiteY27" fmla="*/ 3166 h 10000"/>
                  <a:gd name="connsiteX28" fmla="*/ 9734 w 9996"/>
                  <a:gd name="connsiteY28" fmla="*/ 3237 h 10000"/>
                  <a:gd name="connsiteX29" fmla="*/ 9734 w 9996"/>
                  <a:gd name="connsiteY29" fmla="*/ 3309 h 10000"/>
                  <a:gd name="connsiteX30" fmla="*/ 9724 w 9996"/>
                  <a:gd name="connsiteY30" fmla="*/ 3309 h 10000"/>
                  <a:gd name="connsiteX31" fmla="*/ 9724 w 9996"/>
                  <a:gd name="connsiteY31" fmla="*/ 3381 h 10000"/>
                  <a:gd name="connsiteX32" fmla="*/ 9724 w 9996"/>
                  <a:gd name="connsiteY32" fmla="*/ 3454 h 10000"/>
                  <a:gd name="connsiteX33" fmla="*/ 9724 w 9996"/>
                  <a:gd name="connsiteY33" fmla="*/ 3454 h 10000"/>
                  <a:gd name="connsiteX34" fmla="*/ 9703 w 9996"/>
                  <a:gd name="connsiteY34" fmla="*/ 3669 h 10000"/>
                  <a:gd name="connsiteX35" fmla="*/ 9703 w 9996"/>
                  <a:gd name="connsiteY35" fmla="*/ 3812 h 10000"/>
                  <a:gd name="connsiteX36" fmla="*/ 9692 w 9996"/>
                  <a:gd name="connsiteY36" fmla="*/ 3956 h 10000"/>
                  <a:gd name="connsiteX37" fmla="*/ 9682 w 9996"/>
                  <a:gd name="connsiteY37" fmla="*/ 4100 h 10000"/>
                  <a:gd name="connsiteX38" fmla="*/ 9682 w 9996"/>
                  <a:gd name="connsiteY38" fmla="*/ 4100 h 10000"/>
                  <a:gd name="connsiteX39" fmla="*/ 9682 w 9996"/>
                  <a:gd name="connsiteY39" fmla="*/ 4100 h 10000"/>
                  <a:gd name="connsiteX40" fmla="*/ 9673 w 9996"/>
                  <a:gd name="connsiteY40" fmla="*/ 4244 h 10000"/>
                  <a:gd name="connsiteX41" fmla="*/ 9651 w 9996"/>
                  <a:gd name="connsiteY41" fmla="*/ 4388 h 10000"/>
                  <a:gd name="connsiteX42" fmla="*/ 9629 w 9996"/>
                  <a:gd name="connsiteY42" fmla="*/ 4532 h 10000"/>
                  <a:gd name="connsiteX43" fmla="*/ 9629 w 9996"/>
                  <a:gd name="connsiteY43" fmla="*/ 4605 h 10000"/>
                  <a:gd name="connsiteX44" fmla="*/ 9629 w 9996"/>
                  <a:gd name="connsiteY44" fmla="*/ 4605 h 10000"/>
                  <a:gd name="connsiteX45" fmla="*/ 9619 w 9996"/>
                  <a:gd name="connsiteY45" fmla="*/ 4675 h 10000"/>
                  <a:gd name="connsiteX46" fmla="*/ 9619 w 9996"/>
                  <a:gd name="connsiteY46" fmla="*/ 4675 h 10000"/>
                  <a:gd name="connsiteX47" fmla="*/ 9619 w 9996"/>
                  <a:gd name="connsiteY47" fmla="*/ 4749 h 10000"/>
                  <a:gd name="connsiteX48" fmla="*/ 9599 w 9996"/>
                  <a:gd name="connsiteY48" fmla="*/ 4963 h 10000"/>
                  <a:gd name="connsiteX49" fmla="*/ 9579 w 9996"/>
                  <a:gd name="connsiteY49" fmla="*/ 5252 h 10000"/>
                  <a:gd name="connsiteX50" fmla="*/ 9579 w 9996"/>
                  <a:gd name="connsiteY50" fmla="*/ 5324 h 10000"/>
                  <a:gd name="connsiteX51" fmla="*/ 9579 w 9996"/>
                  <a:gd name="connsiteY51" fmla="*/ 5324 h 10000"/>
                  <a:gd name="connsiteX52" fmla="*/ 9589 w 9996"/>
                  <a:gd name="connsiteY52" fmla="*/ 5468 h 10000"/>
                  <a:gd name="connsiteX53" fmla="*/ 9589 w 9996"/>
                  <a:gd name="connsiteY53" fmla="*/ 5612 h 10000"/>
                  <a:gd name="connsiteX54" fmla="*/ 9589 w 9996"/>
                  <a:gd name="connsiteY54" fmla="*/ 5756 h 10000"/>
                  <a:gd name="connsiteX55" fmla="*/ 9579 w 9996"/>
                  <a:gd name="connsiteY55" fmla="*/ 6115 h 10000"/>
                  <a:gd name="connsiteX56" fmla="*/ 9566 w 9996"/>
                  <a:gd name="connsiteY56" fmla="*/ 6187 h 10000"/>
                  <a:gd name="connsiteX57" fmla="*/ 9566 w 9996"/>
                  <a:gd name="connsiteY57" fmla="*/ 6259 h 10000"/>
                  <a:gd name="connsiteX58" fmla="*/ 9566 w 9996"/>
                  <a:gd name="connsiteY58" fmla="*/ 6259 h 10000"/>
                  <a:gd name="connsiteX59" fmla="*/ 9566 w 9996"/>
                  <a:gd name="connsiteY59" fmla="*/ 6259 h 10000"/>
                  <a:gd name="connsiteX60" fmla="*/ 9555 w 9996"/>
                  <a:gd name="connsiteY60" fmla="*/ 6259 h 10000"/>
                  <a:gd name="connsiteX61" fmla="*/ 9555 w 9996"/>
                  <a:gd name="connsiteY61" fmla="*/ 6259 h 10000"/>
                  <a:gd name="connsiteX62" fmla="*/ 9541 w 9996"/>
                  <a:gd name="connsiteY62" fmla="*/ 6259 h 10000"/>
                  <a:gd name="connsiteX63" fmla="*/ 9499 w 9996"/>
                  <a:gd name="connsiteY63" fmla="*/ 6331 h 10000"/>
                  <a:gd name="connsiteX64" fmla="*/ 9467 w 9996"/>
                  <a:gd name="connsiteY64" fmla="*/ 6331 h 10000"/>
                  <a:gd name="connsiteX65" fmla="*/ 9457 w 9996"/>
                  <a:gd name="connsiteY65" fmla="*/ 6331 h 10000"/>
                  <a:gd name="connsiteX66" fmla="*/ 9405 w 9996"/>
                  <a:gd name="connsiteY66" fmla="*/ 6331 h 10000"/>
                  <a:gd name="connsiteX67" fmla="*/ 9353 w 9996"/>
                  <a:gd name="connsiteY67" fmla="*/ 6331 h 10000"/>
                  <a:gd name="connsiteX68" fmla="*/ 9343 w 9996"/>
                  <a:gd name="connsiteY68" fmla="*/ 6331 h 10000"/>
                  <a:gd name="connsiteX69" fmla="*/ 9343 w 9996"/>
                  <a:gd name="connsiteY69" fmla="*/ 6331 h 10000"/>
                  <a:gd name="connsiteX70" fmla="*/ 9291 w 9996"/>
                  <a:gd name="connsiteY70" fmla="*/ 6403 h 10000"/>
                  <a:gd name="connsiteX71" fmla="*/ 9216 w 9996"/>
                  <a:gd name="connsiteY71" fmla="*/ 6403 h 10000"/>
                  <a:gd name="connsiteX72" fmla="*/ 9216 w 9996"/>
                  <a:gd name="connsiteY72" fmla="*/ 6403 h 10000"/>
                  <a:gd name="connsiteX73" fmla="*/ 9216 w 9996"/>
                  <a:gd name="connsiteY73" fmla="*/ 6403 h 10000"/>
                  <a:gd name="connsiteX74" fmla="*/ 9142 w 9996"/>
                  <a:gd name="connsiteY74" fmla="*/ 6475 h 10000"/>
                  <a:gd name="connsiteX75" fmla="*/ 9122 w 9996"/>
                  <a:gd name="connsiteY75" fmla="*/ 6475 h 10000"/>
                  <a:gd name="connsiteX76" fmla="*/ 9112 w 9996"/>
                  <a:gd name="connsiteY76" fmla="*/ 6475 h 10000"/>
                  <a:gd name="connsiteX77" fmla="*/ 9069 w 9996"/>
                  <a:gd name="connsiteY77" fmla="*/ 6475 h 10000"/>
                  <a:gd name="connsiteX78" fmla="*/ 9007 w 9996"/>
                  <a:gd name="connsiteY78" fmla="*/ 6475 h 10000"/>
                  <a:gd name="connsiteX79" fmla="*/ 8997 w 9996"/>
                  <a:gd name="connsiteY79" fmla="*/ 6475 h 10000"/>
                  <a:gd name="connsiteX80" fmla="*/ 8997 w 9996"/>
                  <a:gd name="connsiteY80" fmla="*/ 6475 h 10000"/>
                  <a:gd name="connsiteX81" fmla="*/ 8987 w 9996"/>
                  <a:gd name="connsiteY81" fmla="*/ 6475 h 10000"/>
                  <a:gd name="connsiteX82" fmla="*/ 8978 w 9996"/>
                  <a:gd name="connsiteY82" fmla="*/ 6546 h 10000"/>
                  <a:gd name="connsiteX83" fmla="*/ 8955 w 9996"/>
                  <a:gd name="connsiteY83" fmla="*/ 6546 h 10000"/>
                  <a:gd name="connsiteX84" fmla="*/ 8955 w 9996"/>
                  <a:gd name="connsiteY84" fmla="*/ 6546 h 10000"/>
                  <a:gd name="connsiteX85" fmla="*/ 8945 w 9996"/>
                  <a:gd name="connsiteY85" fmla="*/ 6546 h 10000"/>
                  <a:gd name="connsiteX86" fmla="*/ 8934 w 9996"/>
                  <a:gd name="connsiteY86" fmla="*/ 6546 h 10000"/>
                  <a:gd name="connsiteX87" fmla="*/ 8914 w 9996"/>
                  <a:gd name="connsiteY87" fmla="*/ 6546 h 10000"/>
                  <a:gd name="connsiteX88" fmla="*/ 8892 w 9996"/>
                  <a:gd name="connsiteY88" fmla="*/ 6546 h 10000"/>
                  <a:gd name="connsiteX89" fmla="*/ 8882 w 9996"/>
                  <a:gd name="connsiteY89" fmla="*/ 6546 h 10000"/>
                  <a:gd name="connsiteX90" fmla="*/ 8852 w 9996"/>
                  <a:gd name="connsiteY90" fmla="*/ 6546 h 10000"/>
                  <a:gd name="connsiteX91" fmla="*/ 8840 w 9996"/>
                  <a:gd name="connsiteY91" fmla="*/ 6546 h 10000"/>
                  <a:gd name="connsiteX92" fmla="*/ 8809 w 9996"/>
                  <a:gd name="connsiteY92" fmla="*/ 6546 h 10000"/>
                  <a:gd name="connsiteX93" fmla="*/ 8797 w 9996"/>
                  <a:gd name="connsiteY93" fmla="*/ 6619 h 10000"/>
                  <a:gd name="connsiteX94" fmla="*/ 8788 w 9996"/>
                  <a:gd name="connsiteY94" fmla="*/ 6619 h 10000"/>
                  <a:gd name="connsiteX95" fmla="*/ 8663 w 9996"/>
                  <a:gd name="connsiteY95" fmla="*/ 6619 h 10000"/>
                  <a:gd name="connsiteX96" fmla="*/ 8620 w 9996"/>
                  <a:gd name="connsiteY96" fmla="*/ 6691 h 10000"/>
                  <a:gd name="connsiteX97" fmla="*/ 8546 w 9996"/>
                  <a:gd name="connsiteY97" fmla="*/ 6691 h 10000"/>
                  <a:gd name="connsiteX98" fmla="*/ 8460 w 9996"/>
                  <a:gd name="connsiteY98" fmla="*/ 6691 h 10000"/>
                  <a:gd name="connsiteX99" fmla="*/ 8460 w 9996"/>
                  <a:gd name="connsiteY99" fmla="*/ 6907 h 10000"/>
                  <a:gd name="connsiteX100" fmla="*/ 8364 w 9996"/>
                  <a:gd name="connsiteY100" fmla="*/ 6907 h 10000"/>
                  <a:gd name="connsiteX101" fmla="*/ 8364 w 9996"/>
                  <a:gd name="connsiteY101" fmla="*/ 6907 h 10000"/>
                  <a:gd name="connsiteX102" fmla="*/ 8218 w 9996"/>
                  <a:gd name="connsiteY102" fmla="*/ 6979 h 10000"/>
                  <a:gd name="connsiteX103" fmla="*/ 8175 w 9996"/>
                  <a:gd name="connsiteY103" fmla="*/ 6979 h 10000"/>
                  <a:gd name="connsiteX104" fmla="*/ 8072 w 9996"/>
                  <a:gd name="connsiteY104" fmla="*/ 7050 h 10000"/>
                  <a:gd name="connsiteX105" fmla="*/ 7956 w 9996"/>
                  <a:gd name="connsiteY105" fmla="*/ 7050 h 10000"/>
                  <a:gd name="connsiteX106" fmla="*/ 7893 w 9996"/>
                  <a:gd name="connsiteY106" fmla="*/ 7123 h 10000"/>
                  <a:gd name="connsiteX107" fmla="*/ 7821 w 9996"/>
                  <a:gd name="connsiteY107" fmla="*/ 7194 h 10000"/>
                  <a:gd name="connsiteX108" fmla="*/ 7811 w 9996"/>
                  <a:gd name="connsiteY108" fmla="*/ 7194 h 10000"/>
                  <a:gd name="connsiteX109" fmla="*/ 7738 w 9996"/>
                  <a:gd name="connsiteY109" fmla="*/ 7194 h 10000"/>
                  <a:gd name="connsiteX110" fmla="*/ 7537 w 9996"/>
                  <a:gd name="connsiteY110" fmla="*/ 7267 h 10000"/>
                  <a:gd name="connsiteX111" fmla="*/ 7388 w 9996"/>
                  <a:gd name="connsiteY111" fmla="*/ 7411 h 10000"/>
                  <a:gd name="connsiteX112" fmla="*/ 7293 w 9996"/>
                  <a:gd name="connsiteY112" fmla="*/ 7411 h 10000"/>
                  <a:gd name="connsiteX113" fmla="*/ 7273 w 9996"/>
                  <a:gd name="connsiteY113" fmla="*/ 7411 h 10000"/>
                  <a:gd name="connsiteX114" fmla="*/ 7252 w 9996"/>
                  <a:gd name="connsiteY114" fmla="*/ 7482 h 10000"/>
                  <a:gd name="connsiteX115" fmla="*/ 7242 w 9996"/>
                  <a:gd name="connsiteY115" fmla="*/ 7482 h 10000"/>
                  <a:gd name="connsiteX116" fmla="*/ 7211 w 9996"/>
                  <a:gd name="connsiteY116" fmla="*/ 7482 h 10000"/>
                  <a:gd name="connsiteX117" fmla="*/ 7200 w 9996"/>
                  <a:gd name="connsiteY117" fmla="*/ 7482 h 10000"/>
                  <a:gd name="connsiteX118" fmla="*/ 7000 w 9996"/>
                  <a:gd name="connsiteY118" fmla="*/ 7554 h 10000"/>
                  <a:gd name="connsiteX119" fmla="*/ 7000 w 9996"/>
                  <a:gd name="connsiteY119" fmla="*/ 7554 h 10000"/>
                  <a:gd name="connsiteX120" fmla="*/ 6863 w 9996"/>
                  <a:gd name="connsiteY120" fmla="*/ 7554 h 10000"/>
                  <a:gd name="connsiteX121" fmla="*/ 6853 w 9996"/>
                  <a:gd name="connsiteY121" fmla="*/ 7554 h 10000"/>
                  <a:gd name="connsiteX122" fmla="*/ 6822 w 9996"/>
                  <a:gd name="connsiteY122" fmla="*/ 7627 h 10000"/>
                  <a:gd name="connsiteX123" fmla="*/ 6790 w 9996"/>
                  <a:gd name="connsiteY123" fmla="*/ 7627 h 10000"/>
                  <a:gd name="connsiteX124" fmla="*/ 6759 w 9996"/>
                  <a:gd name="connsiteY124" fmla="*/ 7627 h 10000"/>
                  <a:gd name="connsiteX125" fmla="*/ 6749 w 9996"/>
                  <a:gd name="connsiteY125" fmla="*/ 7627 h 10000"/>
                  <a:gd name="connsiteX126" fmla="*/ 6636 w 9996"/>
                  <a:gd name="connsiteY126" fmla="*/ 7698 h 10000"/>
                  <a:gd name="connsiteX127" fmla="*/ 6560 w 9996"/>
                  <a:gd name="connsiteY127" fmla="*/ 7698 h 10000"/>
                  <a:gd name="connsiteX128" fmla="*/ 6528 w 9996"/>
                  <a:gd name="connsiteY128" fmla="*/ 7698 h 10000"/>
                  <a:gd name="connsiteX129" fmla="*/ 6467 w 9996"/>
                  <a:gd name="connsiteY129" fmla="*/ 7771 h 10000"/>
                  <a:gd name="connsiteX130" fmla="*/ 6435 w 9996"/>
                  <a:gd name="connsiteY130" fmla="*/ 7771 h 10000"/>
                  <a:gd name="connsiteX131" fmla="*/ 6338 w 9996"/>
                  <a:gd name="connsiteY131" fmla="*/ 7771 h 10000"/>
                  <a:gd name="connsiteX132" fmla="*/ 6295 w 9996"/>
                  <a:gd name="connsiteY132" fmla="*/ 7842 h 10000"/>
                  <a:gd name="connsiteX133" fmla="*/ 6243 w 9996"/>
                  <a:gd name="connsiteY133" fmla="*/ 7842 h 10000"/>
                  <a:gd name="connsiteX134" fmla="*/ 6191 w 9996"/>
                  <a:gd name="connsiteY134" fmla="*/ 7842 h 10000"/>
                  <a:gd name="connsiteX135" fmla="*/ 6159 w 9996"/>
                  <a:gd name="connsiteY135" fmla="*/ 7842 h 10000"/>
                  <a:gd name="connsiteX136" fmla="*/ 6055 w 9996"/>
                  <a:gd name="connsiteY136" fmla="*/ 7914 h 10000"/>
                  <a:gd name="connsiteX137" fmla="*/ 5992 w 9996"/>
                  <a:gd name="connsiteY137" fmla="*/ 7914 h 10000"/>
                  <a:gd name="connsiteX138" fmla="*/ 5843 w 9996"/>
                  <a:gd name="connsiteY138" fmla="*/ 7986 h 10000"/>
                  <a:gd name="connsiteX139" fmla="*/ 5834 w 9996"/>
                  <a:gd name="connsiteY139" fmla="*/ 7986 h 10000"/>
                  <a:gd name="connsiteX140" fmla="*/ 5802 w 9996"/>
                  <a:gd name="connsiteY140" fmla="*/ 7986 h 10000"/>
                  <a:gd name="connsiteX141" fmla="*/ 5647 w 9996"/>
                  <a:gd name="connsiteY141" fmla="*/ 8058 h 10000"/>
                  <a:gd name="connsiteX142" fmla="*/ 5564 w 9996"/>
                  <a:gd name="connsiteY142" fmla="*/ 8130 h 10000"/>
                  <a:gd name="connsiteX143" fmla="*/ 5522 w 9996"/>
                  <a:gd name="connsiteY143" fmla="*/ 8130 h 10000"/>
                  <a:gd name="connsiteX144" fmla="*/ 5476 w 9996"/>
                  <a:gd name="connsiteY144" fmla="*/ 8130 h 10000"/>
                  <a:gd name="connsiteX145" fmla="*/ 5447 w 9996"/>
                  <a:gd name="connsiteY145" fmla="*/ 8202 h 10000"/>
                  <a:gd name="connsiteX146" fmla="*/ 5333 w 9996"/>
                  <a:gd name="connsiteY146" fmla="*/ 8202 h 10000"/>
                  <a:gd name="connsiteX147" fmla="*/ 5312 w 9996"/>
                  <a:gd name="connsiteY147" fmla="*/ 8202 h 10000"/>
                  <a:gd name="connsiteX148" fmla="*/ 5285 w 9996"/>
                  <a:gd name="connsiteY148" fmla="*/ 8202 h 10000"/>
                  <a:gd name="connsiteX149" fmla="*/ 5275 w 9996"/>
                  <a:gd name="connsiteY149" fmla="*/ 8202 h 10000"/>
                  <a:gd name="connsiteX150" fmla="*/ 5236 w 9996"/>
                  <a:gd name="connsiteY150" fmla="*/ 8274 h 10000"/>
                  <a:gd name="connsiteX151" fmla="*/ 5183 w 9996"/>
                  <a:gd name="connsiteY151" fmla="*/ 8274 h 10000"/>
                  <a:gd name="connsiteX152" fmla="*/ 5024 w 9996"/>
                  <a:gd name="connsiteY152" fmla="*/ 8346 h 10000"/>
                  <a:gd name="connsiteX153" fmla="*/ 5014 w 9996"/>
                  <a:gd name="connsiteY153" fmla="*/ 8346 h 10000"/>
                  <a:gd name="connsiteX154" fmla="*/ 5014 w 9996"/>
                  <a:gd name="connsiteY154" fmla="*/ 8346 h 10000"/>
                  <a:gd name="connsiteX155" fmla="*/ 5003 w 9996"/>
                  <a:gd name="connsiteY155" fmla="*/ 8346 h 10000"/>
                  <a:gd name="connsiteX156" fmla="*/ 5003 w 9996"/>
                  <a:gd name="connsiteY156" fmla="*/ 8417 h 10000"/>
                  <a:gd name="connsiteX157" fmla="*/ 4930 w 9996"/>
                  <a:gd name="connsiteY157" fmla="*/ 8417 h 10000"/>
                  <a:gd name="connsiteX158" fmla="*/ 4836 w 9996"/>
                  <a:gd name="connsiteY158" fmla="*/ 8417 h 10000"/>
                  <a:gd name="connsiteX159" fmla="*/ 4773 w 9996"/>
                  <a:gd name="connsiteY159" fmla="*/ 8490 h 10000"/>
                  <a:gd name="connsiteX160" fmla="*/ 4689 w 9996"/>
                  <a:gd name="connsiteY160" fmla="*/ 8490 h 10000"/>
                  <a:gd name="connsiteX161" fmla="*/ 4617 w 9996"/>
                  <a:gd name="connsiteY161" fmla="*/ 8490 h 10000"/>
                  <a:gd name="connsiteX162" fmla="*/ 4479 w 9996"/>
                  <a:gd name="connsiteY162" fmla="*/ 8561 h 10000"/>
                  <a:gd name="connsiteX163" fmla="*/ 4333 w 9996"/>
                  <a:gd name="connsiteY163" fmla="*/ 8634 h 10000"/>
                  <a:gd name="connsiteX164" fmla="*/ 4293 w 9996"/>
                  <a:gd name="connsiteY164" fmla="*/ 8634 h 10000"/>
                  <a:gd name="connsiteX165" fmla="*/ 4250 w 9996"/>
                  <a:gd name="connsiteY165" fmla="*/ 8634 h 10000"/>
                  <a:gd name="connsiteX166" fmla="*/ 4162 w 9996"/>
                  <a:gd name="connsiteY166" fmla="*/ 8705 h 10000"/>
                  <a:gd name="connsiteX167" fmla="*/ 4016 w 9996"/>
                  <a:gd name="connsiteY167" fmla="*/ 8705 h 10000"/>
                  <a:gd name="connsiteX168" fmla="*/ 3984 w 9996"/>
                  <a:gd name="connsiteY168" fmla="*/ 8705 h 10000"/>
                  <a:gd name="connsiteX169" fmla="*/ 3879 w 9996"/>
                  <a:gd name="connsiteY169" fmla="*/ 8778 h 10000"/>
                  <a:gd name="connsiteX170" fmla="*/ 3879 w 9996"/>
                  <a:gd name="connsiteY170" fmla="*/ 8778 h 10000"/>
                  <a:gd name="connsiteX171" fmla="*/ 3849 w 9996"/>
                  <a:gd name="connsiteY171" fmla="*/ 8778 h 10000"/>
                  <a:gd name="connsiteX172" fmla="*/ 3827 w 9996"/>
                  <a:gd name="connsiteY172" fmla="*/ 8778 h 10000"/>
                  <a:gd name="connsiteX173" fmla="*/ 3774 w 9996"/>
                  <a:gd name="connsiteY173" fmla="*/ 8778 h 10000"/>
                  <a:gd name="connsiteX174" fmla="*/ 3754 w 9996"/>
                  <a:gd name="connsiteY174" fmla="*/ 8778 h 10000"/>
                  <a:gd name="connsiteX175" fmla="*/ 3754 w 9996"/>
                  <a:gd name="connsiteY175" fmla="*/ 8849 h 10000"/>
                  <a:gd name="connsiteX176" fmla="*/ 3744 w 9996"/>
                  <a:gd name="connsiteY176" fmla="*/ 8849 h 10000"/>
                  <a:gd name="connsiteX177" fmla="*/ 3702 w 9996"/>
                  <a:gd name="connsiteY177" fmla="*/ 8849 h 10000"/>
                  <a:gd name="connsiteX178" fmla="*/ 3661 w 9996"/>
                  <a:gd name="connsiteY178" fmla="*/ 8849 h 10000"/>
                  <a:gd name="connsiteX179" fmla="*/ 3650 w 9996"/>
                  <a:gd name="connsiteY179" fmla="*/ 8849 h 10000"/>
                  <a:gd name="connsiteX180" fmla="*/ 3597 w 9996"/>
                  <a:gd name="connsiteY180" fmla="*/ 8849 h 10000"/>
                  <a:gd name="connsiteX181" fmla="*/ 3493 w 9996"/>
                  <a:gd name="connsiteY181" fmla="*/ 8921 h 10000"/>
                  <a:gd name="connsiteX182" fmla="*/ 3481 w 9996"/>
                  <a:gd name="connsiteY182" fmla="*/ 8921 h 10000"/>
                  <a:gd name="connsiteX183" fmla="*/ 3397 w 9996"/>
                  <a:gd name="connsiteY183" fmla="*/ 8921 h 10000"/>
                  <a:gd name="connsiteX184" fmla="*/ 3335 w 9996"/>
                  <a:gd name="connsiteY184" fmla="*/ 8993 h 10000"/>
                  <a:gd name="connsiteX185" fmla="*/ 3079 w 9996"/>
                  <a:gd name="connsiteY185" fmla="*/ 9065 h 10000"/>
                  <a:gd name="connsiteX186" fmla="*/ 3049 w 9996"/>
                  <a:gd name="connsiteY186" fmla="*/ 9065 h 10000"/>
                  <a:gd name="connsiteX187" fmla="*/ 3039 w 9996"/>
                  <a:gd name="connsiteY187" fmla="*/ 9065 h 10000"/>
                  <a:gd name="connsiteX188" fmla="*/ 2998 w 9996"/>
                  <a:gd name="connsiteY188" fmla="*/ 9065 h 10000"/>
                  <a:gd name="connsiteX189" fmla="*/ 2966 w 9996"/>
                  <a:gd name="connsiteY189" fmla="*/ 9137 h 10000"/>
                  <a:gd name="connsiteX190" fmla="*/ 2796 w 9996"/>
                  <a:gd name="connsiteY190" fmla="*/ 9209 h 10000"/>
                  <a:gd name="connsiteX191" fmla="*/ 2786 w 9996"/>
                  <a:gd name="connsiteY191" fmla="*/ 9209 h 10000"/>
                  <a:gd name="connsiteX192" fmla="*/ 2662 w 9996"/>
                  <a:gd name="connsiteY192" fmla="*/ 9209 h 10000"/>
                  <a:gd name="connsiteX193" fmla="*/ 2506 w 9996"/>
                  <a:gd name="connsiteY193" fmla="*/ 9281 h 10000"/>
                  <a:gd name="connsiteX194" fmla="*/ 2253 w 9996"/>
                  <a:gd name="connsiteY194" fmla="*/ 9353 h 10000"/>
                  <a:gd name="connsiteX195" fmla="*/ 2137 w 9996"/>
                  <a:gd name="connsiteY195" fmla="*/ 9424 h 10000"/>
                  <a:gd name="connsiteX196" fmla="*/ 2127 w 9996"/>
                  <a:gd name="connsiteY196" fmla="*/ 9424 h 10000"/>
                  <a:gd name="connsiteX197" fmla="*/ 2040 w 9996"/>
                  <a:gd name="connsiteY197" fmla="*/ 9424 h 10000"/>
                  <a:gd name="connsiteX198" fmla="*/ 1987 w 9996"/>
                  <a:gd name="connsiteY198" fmla="*/ 9424 h 10000"/>
                  <a:gd name="connsiteX199" fmla="*/ 1956 w 9996"/>
                  <a:gd name="connsiteY199" fmla="*/ 9497 h 10000"/>
                  <a:gd name="connsiteX200" fmla="*/ 1936 w 9996"/>
                  <a:gd name="connsiteY200" fmla="*/ 9497 h 10000"/>
                  <a:gd name="connsiteX201" fmla="*/ 1905 w 9996"/>
                  <a:gd name="connsiteY201" fmla="*/ 9497 h 10000"/>
                  <a:gd name="connsiteX202" fmla="*/ 1895 w 9996"/>
                  <a:gd name="connsiteY202" fmla="*/ 9497 h 10000"/>
                  <a:gd name="connsiteX203" fmla="*/ 1863 w 9996"/>
                  <a:gd name="connsiteY203" fmla="*/ 9497 h 10000"/>
                  <a:gd name="connsiteX204" fmla="*/ 1852 w 9996"/>
                  <a:gd name="connsiteY204" fmla="*/ 9497 h 10000"/>
                  <a:gd name="connsiteX205" fmla="*/ 1841 w 9996"/>
                  <a:gd name="connsiteY205" fmla="*/ 9497 h 10000"/>
                  <a:gd name="connsiteX206" fmla="*/ 1810 w 9996"/>
                  <a:gd name="connsiteY206" fmla="*/ 9497 h 10000"/>
                  <a:gd name="connsiteX207" fmla="*/ 1800 w 9996"/>
                  <a:gd name="connsiteY207" fmla="*/ 9497 h 10000"/>
                  <a:gd name="connsiteX208" fmla="*/ 1766 w 9996"/>
                  <a:gd name="connsiteY208" fmla="*/ 9568 h 10000"/>
                  <a:gd name="connsiteX209" fmla="*/ 1756 w 9996"/>
                  <a:gd name="connsiteY209" fmla="*/ 9568 h 10000"/>
                  <a:gd name="connsiteX210" fmla="*/ 1756 w 9996"/>
                  <a:gd name="connsiteY210" fmla="*/ 9568 h 10000"/>
                  <a:gd name="connsiteX211" fmla="*/ 1716 w 9996"/>
                  <a:gd name="connsiteY211" fmla="*/ 9568 h 10000"/>
                  <a:gd name="connsiteX212" fmla="*/ 1704 w 9996"/>
                  <a:gd name="connsiteY212" fmla="*/ 9568 h 10000"/>
                  <a:gd name="connsiteX213" fmla="*/ 1673 w 9996"/>
                  <a:gd name="connsiteY213" fmla="*/ 9568 h 10000"/>
                  <a:gd name="connsiteX214" fmla="*/ 1631 w 9996"/>
                  <a:gd name="connsiteY214" fmla="*/ 9568 h 10000"/>
                  <a:gd name="connsiteX215" fmla="*/ 1600 w 9996"/>
                  <a:gd name="connsiteY215" fmla="*/ 9568 h 10000"/>
                  <a:gd name="connsiteX216" fmla="*/ 1550 w 9996"/>
                  <a:gd name="connsiteY216" fmla="*/ 9641 h 10000"/>
                  <a:gd name="connsiteX217" fmla="*/ 1444 w 9996"/>
                  <a:gd name="connsiteY217" fmla="*/ 9641 h 10000"/>
                  <a:gd name="connsiteX218" fmla="*/ 1424 w 9996"/>
                  <a:gd name="connsiteY218" fmla="*/ 9641 h 10000"/>
                  <a:gd name="connsiteX219" fmla="*/ 1360 w 9996"/>
                  <a:gd name="connsiteY219" fmla="*/ 9641 h 10000"/>
                  <a:gd name="connsiteX220" fmla="*/ 1287 w 9996"/>
                  <a:gd name="connsiteY220" fmla="*/ 9641 h 10000"/>
                  <a:gd name="connsiteX221" fmla="*/ 1161 w 9996"/>
                  <a:gd name="connsiteY221" fmla="*/ 9641 h 10000"/>
                  <a:gd name="connsiteX222" fmla="*/ 1087 w 9996"/>
                  <a:gd name="connsiteY222" fmla="*/ 9641 h 10000"/>
                  <a:gd name="connsiteX223" fmla="*/ 1054 w 9996"/>
                  <a:gd name="connsiteY223" fmla="*/ 9641 h 10000"/>
                  <a:gd name="connsiteX224" fmla="*/ 1008 w 9996"/>
                  <a:gd name="connsiteY224" fmla="*/ 9641 h 10000"/>
                  <a:gd name="connsiteX225" fmla="*/ 935 w 9996"/>
                  <a:gd name="connsiteY225" fmla="*/ 9712 h 10000"/>
                  <a:gd name="connsiteX226" fmla="*/ 792 w 9996"/>
                  <a:gd name="connsiteY226" fmla="*/ 9712 h 10000"/>
                  <a:gd name="connsiteX227" fmla="*/ 770 w 9996"/>
                  <a:gd name="connsiteY227" fmla="*/ 9784 h 10000"/>
                  <a:gd name="connsiteX228" fmla="*/ 673 w 9996"/>
                  <a:gd name="connsiteY228" fmla="*/ 9784 h 10000"/>
                  <a:gd name="connsiteX229" fmla="*/ 499 w 9996"/>
                  <a:gd name="connsiteY229" fmla="*/ 9856 h 10000"/>
                  <a:gd name="connsiteX230" fmla="*/ 381 w 9996"/>
                  <a:gd name="connsiteY230" fmla="*/ 9856 h 10000"/>
                  <a:gd name="connsiteX231" fmla="*/ 268 w 9996"/>
                  <a:gd name="connsiteY231" fmla="*/ 9928 h 10000"/>
                  <a:gd name="connsiteX232" fmla="*/ 89 w 9996"/>
                  <a:gd name="connsiteY232" fmla="*/ 10000 h 10000"/>
                  <a:gd name="connsiteX233" fmla="*/ 0 w 9996"/>
                  <a:gd name="connsiteY233" fmla="*/ 10000 h 10000"/>
                  <a:gd name="connsiteX0" fmla="*/ 10000 w 10000"/>
                  <a:gd name="connsiteY0" fmla="*/ 0 h 10000"/>
                  <a:gd name="connsiteX1" fmla="*/ 9991 w 10000"/>
                  <a:gd name="connsiteY1" fmla="*/ 1223 h 10000"/>
                  <a:gd name="connsiteX2" fmla="*/ 9969 w 10000"/>
                  <a:gd name="connsiteY2" fmla="*/ 1367 h 10000"/>
                  <a:gd name="connsiteX3" fmla="*/ 9905 w 10000"/>
                  <a:gd name="connsiteY3" fmla="*/ 1726 h 10000"/>
                  <a:gd name="connsiteX4" fmla="*/ 9893 w 10000"/>
                  <a:gd name="connsiteY4" fmla="*/ 1799 h 10000"/>
                  <a:gd name="connsiteX5" fmla="*/ 9893 w 10000"/>
                  <a:gd name="connsiteY5" fmla="*/ 1799 h 10000"/>
                  <a:gd name="connsiteX6" fmla="*/ 9893 w 10000"/>
                  <a:gd name="connsiteY6" fmla="*/ 1870 h 10000"/>
                  <a:gd name="connsiteX7" fmla="*/ 9893 w 10000"/>
                  <a:gd name="connsiteY7" fmla="*/ 2014 h 10000"/>
                  <a:gd name="connsiteX8" fmla="*/ 9893 w 10000"/>
                  <a:gd name="connsiteY8" fmla="*/ 2086 h 10000"/>
                  <a:gd name="connsiteX9" fmla="*/ 9893 w 10000"/>
                  <a:gd name="connsiteY9" fmla="*/ 2158 h 10000"/>
                  <a:gd name="connsiteX10" fmla="*/ 9893 w 10000"/>
                  <a:gd name="connsiteY10" fmla="*/ 2230 h 10000"/>
                  <a:gd name="connsiteX11" fmla="*/ 9893 w 10000"/>
                  <a:gd name="connsiteY11" fmla="*/ 2374 h 10000"/>
                  <a:gd name="connsiteX12" fmla="*/ 9893 w 10000"/>
                  <a:gd name="connsiteY12" fmla="*/ 2374 h 10000"/>
                  <a:gd name="connsiteX13" fmla="*/ 9893 w 10000"/>
                  <a:gd name="connsiteY13" fmla="*/ 2445 h 10000"/>
                  <a:gd name="connsiteX14" fmla="*/ 9883 w 10000"/>
                  <a:gd name="connsiteY14" fmla="*/ 2518 h 10000"/>
                  <a:gd name="connsiteX15" fmla="*/ 9883 w 10000"/>
                  <a:gd name="connsiteY15" fmla="*/ 2518 h 10000"/>
                  <a:gd name="connsiteX16" fmla="*/ 9873 w 10000"/>
                  <a:gd name="connsiteY16" fmla="*/ 2590 h 10000"/>
                  <a:gd name="connsiteX17" fmla="*/ 9864 w 10000"/>
                  <a:gd name="connsiteY17" fmla="*/ 2734 h 10000"/>
                  <a:gd name="connsiteX18" fmla="*/ 9854 w 10000"/>
                  <a:gd name="connsiteY18" fmla="*/ 2805 h 10000"/>
                  <a:gd name="connsiteX19" fmla="*/ 9842 w 10000"/>
                  <a:gd name="connsiteY19" fmla="*/ 2805 h 10000"/>
                  <a:gd name="connsiteX20" fmla="*/ 9831 w 10000"/>
                  <a:gd name="connsiteY20" fmla="*/ 2878 h 10000"/>
                  <a:gd name="connsiteX21" fmla="*/ 9821 w 10000"/>
                  <a:gd name="connsiteY21" fmla="*/ 2878 h 10000"/>
                  <a:gd name="connsiteX22" fmla="*/ 9791 w 10000"/>
                  <a:gd name="connsiteY22" fmla="*/ 2949 h 10000"/>
                  <a:gd name="connsiteX23" fmla="*/ 9768 w 10000"/>
                  <a:gd name="connsiteY23" fmla="*/ 3022 h 10000"/>
                  <a:gd name="connsiteX24" fmla="*/ 9747 w 10000"/>
                  <a:gd name="connsiteY24" fmla="*/ 3093 h 10000"/>
                  <a:gd name="connsiteX25" fmla="*/ 9747 w 10000"/>
                  <a:gd name="connsiteY25" fmla="*/ 3166 h 10000"/>
                  <a:gd name="connsiteX26" fmla="*/ 9747 w 10000"/>
                  <a:gd name="connsiteY26" fmla="*/ 3166 h 10000"/>
                  <a:gd name="connsiteX27" fmla="*/ 9738 w 10000"/>
                  <a:gd name="connsiteY27" fmla="*/ 3237 h 10000"/>
                  <a:gd name="connsiteX28" fmla="*/ 9738 w 10000"/>
                  <a:gd name="connsiteY28" fmla="*/ 3309 h 10000"/>
                  <a:gd name="connsiteX29" fmla="*/ 9728 w 10000"/>
                  <a:gd name="connsiteY29" fmla="*/ 3309 h 10000"/>
                  <a:gd name="connsiteX30" fmla="*/ 9728 w 10000"/>
                  <a:gd name="connsiteY30" fmla="*/ 3381 h 10000"/>
                  <a:gd name="connsiteX31" fmla="*/ 9728 w 10000"/>
                  <a:gd name="connsiteY31" fmla="*/ 3454 h 10000"/>
                  <a:gd name="connsiteX32" fmla="*/ 9728 w 10000"/>
                  <a:gd name="connsiteY32" fmla="*/ 3454 h 10000"/>
                  <a:gd name="connsiteX33" fmla="*/ 9707 w 10000"/>
                  <a:gd name="connsiteY33" fmla="*/ 3669 h 10000"/>
                  <a:gd name="connsiteX34" fmla="*/ 9707 w 10000"/>
                  <a:gd name="connsiteY34" fmla="*/ 3812 h 10000"/>
                  <a:gd name="connsiteX35" fmla="*/ 9696 w 10000"/>
                  <a:gd name="connsiteY35" fmla="*/ 3956 h 10000"/>
                  <a:gd name="connsiteX36" fmla="*/ 9686 w 10000"/>
                  <a:gd name="connsiteY36" fmla="*/ 4100 h 10000"/>
                  <a:gd name="connsiteX37" fmla="*/ 9686 w 10000"/>
                  <a:gd name="connsiteY37" fmla="*/ 4100 h 10000"/>
                  <a:gd name="connsiteX38" fmla="*/ 9686 w 10000"/>
                  <a:gd name="connsiteY38" fmla="*/ 4100 h 10000"/>
                  <a:gd name="connsiteX39" fmla="*/ 9677 w 10000"/>
                  <a:gd name="connsiteY39" fmla="*/ 4244 h 10000"/>
                  <a:gd name="connsiteX40" fmla="*/ 9655 w 10000"/>
                  <a:gd name="connsiteY40" fmla="*/ 4388 h 10000"/>
                  <a:gd name="connsiteX41" fmla="*/ 9633 w 10000"/>
                  <a:gd name="connsiteY41" fmla="*/ 4532 h 10000"/>
                  <a:gd name="connsiteX42" fmla="*/ 9633 w 10000"/>
                  <a:gd name="connsiteY42" fmla="*/ 4605 h 10000"/>
                  <a:gd name="connsiteX43" fmla="*/ 9633 w 10000"/>
                  <a:gd name="connsiteY43" fmla="*/ 4605 h 10000"/>
                  <a:gd name="connsiteX44" fmla="*/ 9623 w 10000"/>
                  <a:gd name="connsiteY44" fmla="*/ 4675 h 10000"/>
                  <a:gd name="connsiteX45" fmla="*/ 9623 w 10000"/>
                  <a:gd name="connsiteY45" fmla="*/ 4675 h 10000"/>
                  <a:gd name="connsiteX46" fmla="*/ 9623 w 10000"/>
                  <a:gd name="connsiteY46" fmla="*/ 4749 h 10000"/>
                  <a:gd name="connsiteX47" fmla="*/ 9603 w 10000"/>
                  <a:gd name="connsiteY47" fmla="*/ 4963 h 10000"/>
                  <a:gd name="connsiteX48" fmla="*/ 9583 w 10000"/>
                  <a:gd name="connsiteY48" fmla="*/ 5252 h 10000"/>
                  <a:gd name="connsiteX49" fmla="*/ 9583 w 10000"/>
                  <a:gd name="connsiteY49" fmla="*/ 5324 h 10000"/>
                  <a:gd name="connsiteX50" fmla="*/ 9583 w 10000"/>
                  <a:gd name="connsiteY50" fmla="*/ 5324 h 10000"/>
                  <a:gd name="connsiteX51" fmla="*/ 9593 w 10000"/>
                  <a:gd name="connsiteY51" fmla="*/ 5468 h 10000"/>
                  <a:gd name="connsiteX52" fmla="*/ 9593 w 10000"/>
                  <a:gd name="connsiteY52" fmla="*/ 5612 h 10000"/>
                  <a:gd name="connsiteX53" fmla="*/ 9593 w 10000"/>
                  <a:gd name="connsiteY53" fmla="*/ 5756 h 10000"/>
                  <a:gd name="connsiteX54" fmla="*/ 9583 w 10000"/>
                  <a:gd name="connsiteY54" fmla="*/ 6115 h 10000"/>
                  <a:gd name="connsiteX55" fmla="*/ 9570 w 10000"/>
                  <a:gd name="connsiteY55" fmla="*/ 6187 h 10000"/>
                  <a:gd name="connsiteX56" fmla="*/ 9570 w 10000"/>
                  <a:gd name="connsiteY56" fmla="*/ 6259 h 10000"/>
                  <a:gd name="connsiteX57" fmla="*/ 9570 w 10000"/>
                  <a:gd name="connsiteY57" fmla="*/ 6259 h 10000"/>
                  <a:gd name="connsiteX58" fmla="*/ 9570 w 10000"/>
                  <a:gd name="connsiteY58" fmla="*/ 6259 h 10000"/>
                  <a:gd name="connsiteX59" fmla="*/ 9559 w 10000"/>
                  <a:gd name="connsiteY59" fmla="*/ 6259 h 10000"/>
                  <a:gd name="connsiteX60" fmla="*/ 9559 w 10000"/>
                  <a:gd name="connsiteY60" fmla="*/ 6259 h 10000"/>
                  <a:gd name="connsiteX61" fmla="*/ 9545 w 10000"/>
                  <a:gd name="connsiteY61" fmla="*/ 6259 h 10000"/>
                  <a:gd name="connsiteX62" fmla="*/ 9503 w 10000"/>
                  <a:gd name="connsiteY62" fmla="*/ 6331 h 10000"/>
                  <a:gd name="connsiteX63" fmla="*/ 9471 w 10000"/>
                  <a:gd name="connsiteY63" fmla="*/ 6331 h 10000"/>
                  <a:gd name="connsiteX64" fmla="*/ 9461 w 10000"/>
                  <a:gd name="connsiteY64" fmla="*/ 6331 h 10000"/>
                  <a:gd name="connsiteX65" fmla="*/ 9409 w 10000"/>
                  <a:gd name="connsiteY65" fmla="*/ 6331 h 10000"/>
                  <a:gd name="connsiteX66" fmla="*/ 9357 w 10000"/>
                  <a:gd name="connsiteY66" fmla="*/ 6331 h 10000"/>
                  <a:gd name="connsiteX67" fmla="*/ 9347 w 10000"/>
                  <a:gd name="connsiteY67" fmla="*/ 6331 h 10000"/>
                  <a:gd name="connsiteX68" fmla="*/ 9347 w 10000"/>
                  <a:gd name="connsiteY68" fmla="*/ 6331 h 10000"/>
                  <a:gd name="connsiteX69" fmla="*/ 9295 w 10000"/>
                  <a:gd name="connsiteY69" fmla="*/ 6403 h 10000"/>
                  <a:gd name="connsiteX70" fmla="*/ 9220 w 10000"/>
                  <a:gd name="connsiteY70" fmla="*/ 6403 h 10000"/>
                  <a:gd name="connsiteX71" fmla="*/ 9220 w 10000"/>
                  <a:gd name="connsiteY71" fmla="*/ 6403 h 10000"/>
                  <a:gd name="connsiteX72" fmla="*/ 9220 w 10000"/>
                  <a:gd name="connsiteY72" fmla="*/ 6403 h 10000"/>
                  <a:gd name="connsiteX73" fmla="*/ 9146 w 10000"/>
                  <a:gd name="connsiteY73" fmla="*/ 6475 h 10000"/>
                  <a:gd name="connsiteX74" fmla="*/ 9126 w 10000"/>
                  <a:gd name="connsiteY74" fmla="*/ 6475 h 10000"/>
                  <a:gd name="connsiteX75" fmla="*/ 9116 w 10000"/>
                  <a:gd name="connsiteY75" fmla="*/ 6475 h 10000"/>
                  <a:gd name="connsiteX76" fmla="*/ 9073 w 10000"/>
                  <a:gd name="connsiteY76" fmla="*/ 6475 h 10000"/>
                  <a:gd name="connsiteX77" fmla="*/ 9011 w 10000"/>
                  <a:gd name="connsiteY77" fmla="*/ 6475 h 10000"/>
                  <a:gd name="connsiteX78" fmla="*/ 9001 w 10000"/>
                  <a:gd name="connsiteY78" fmla="*/ 6475 h 10000"/>
                  <a:gd name="connsiteX79" fmla="*/ 9001 w 10000"/>
                  <a:gd name="connsiteY79" fmla="*/ 6475 h 10000"/>
                  <a:gd name="connsiteX80" fmla="*/ 8991 w 10000"/>
                  <a:gd name="connsiteY80" fmla="*/ 6475 h 10000"/>
                  <a:gd name="connsiteX81" fmla="*/ 8982 w 10000"/>
                  <a:gd name="connsiteY81" fmla="*/ 6546 h 10000"/>
                  <a:gd name="connsiteX82" fmla="*/ 8959 w 10000"/>
                  <a:gd name="connsiteY82" fmla="*/ 6546 h 10000"/>
                  <a:gd name="connsiteX83" fmla="*/ 8959 w 10000"/>
                  <a:gd name="connsiteY83" fmla="*/ 6546 h 10000"/>
                  <a:gd name="connsiteX84" fmla="*/ 8949 w 10000"/>
                  <a:gd name="connsiteY84" fmla="*/ 6546 h 10000"/>
                  <a:gd name="connsiteX85" fmla="*/ 8938 w 10000"/>
                  <a:gd name="connsiteY85" fmla="*/ 6546 h 10000"/>
                  <a:gd name="connsiteX86" fmla="*/ 8918 w 10000"/>
                  <a:gd name="connsiteY86" fmla="*/ 6546 h 10000"/>
                  <a:gd name="connsiteX87" fmla="*/ 8896 w 10000"/>
                  <a:gd name="connsiteY87" fmla="*/ 6546 h 10000"/>
                  <a:gd name="connsiteX88" fmla="*/ 8886 w 10000"/>
                  <a:gd name="connsiteY88" fmla="*/ 6546 h 10000"/>
                  <a:gd name="connsiteX89" fmla="*/ 8856 w 10000"/>
                  <a:gd name="connsiteY89" fmla="*/ 6546 h 10000"/>
                  <a:gd name="connsiteX90" fmla="*/ 8844 w 10000"/>
                  <a:gd name="connsiteY90" fmla="*/ 6546 h 10000"/>
                  <a:gd name="connsiteX91" fmla="*/ 8813 w 10000"/>
                  <a:gd name="connsiteY91" fmla="*/ 6546 h 10000"/>
                  <a:gd name="connsiteX92" fmla="*/ 8801 w 10000"/>
                  <a:gd name="connsiteY92" fmla="*/ 6619 h 10000"/>
                  <a:gd name="connsiteX93" fmla="*/ 8792 w 10000"/>
                  <a:gd name="connsiteY93" fmla="*/ 6619 h 10000"/>
                  <a:gd name="connsiteX94" fmla="*/ 8666 w 10000"/>
                  <a:gd name="connsiteY94" fmla="*/ 6619 h 10000"/>
                  <a:gd name="connsiteX95" fmla="*/ 8623 w 10000"/>
                  <a:gd name="connsiteY95" fmla="*/ 6691 h 10000"/>
                  <a:gd name="connsiteX96" fmla="*/ 8549 w 10000"/>
                  <a:gd name="connsiteY96" fmla="*/ 6691 h 10000"/>
                  <a:gd name="connsiteX97" fmla="*/ 8463 w 10000"/>
                  <a:gd name="connsiteY97" fmla="*/ 6691 h 10000"/>
                  <a:gd name="connsiteX98" fmla="*/ 8463 w 10000"/>
                  <a:gd name="connsiteY98" fmla="*/ 6907 h 10000"/>
                  <a:gd name="connsiteX99" fmla="*/ 8367 w 10000"/>
                  <a:gd name="connsiteY99" fmla="*/ 6907 h 10000"/>
                  <a:gd name="connsiteX100" fmla="*/ 8367 w 10000"/>
                  <a:gd name="connsiteY100" fmla="*/ 6907 h 10000"/>
                  <a:gd name="connsiteX101" fmla="*/ 8221 w 10000"/>
                  <a:gd name="connsiteY101" fmla="*/ 6979 h 10000"/>
                  <a:gd name="connsiteX102" fmla="*/ 8178 w 10000"/>
                  <a:gd name="connsiteY102" fmla="*/ 6979 h 10000"/>
                  <a:gd name="connsiteX103" fmla="*/ 8075 w 10000"/>
                  <a:gd name="connsiteY103" fmla="*/ 7050 h 10000"/>
                  <a:gd name="connsiteX104" fmla="*/ 7959 w 10000"/>
                  <a:gd name="connsiteY104" fmla="*/ 7050 h 10000"/>
                  <a:gd name="connsiteX105" fmla="*/ 7896 w 10000"/>
                  <a:gd name="connsiteY105" fmla="*/ 7123 h 10000"/>
                  <a:gd name="connsiteX106" fmla="*/ 7824 w 10000"/>
                  <a:gd name="connsiteY106" fmla="*/ 7194 h 10000"/>
                  <a:gd name="connsiteX107" fmla="*/ 7814 w 10000"/>
                  <a:gd name="connsiteY107" fmla="*/ 7194 h 10000"/>
                  <a:gd name="connsiteX108" fmla="*/ 7741 w 10000"/>
                  <a:gd name="connsiteY108" fmla="*/ 7194 h 10000"/>
                  <a:gd name="connsiteX109" fmla="*/ 7540 w 10000"/>
                  <a:gd name="connsiteY109" fmla="*/ 7267 h 10000"/>
                  <a:gd name="connsiteX110" fmla="*/ 7391 w 10000"/>
                  <a:gd name="connsiteY110" fmla="*/ 7411 h 10000"/>
                  <a:gd name="connsiteX111" fmla="*/ 7296 w 10000"/>
                  <a:gd name="connsiteY111" fmla="*/ 7411 h 10000"/>
                  <a:gd name="connsiteX112" fmla="*/ 7276 w 10000"/>
                  <a:gd name="connsiteY112" fmla="*/ 7411 h 10000"/>
                  <a:gd name="connsiteX113" fmla="*/ 7255 w 10000"/>
                  <a:gd name="connsiteY113" fmla="*/ 7482 h 10000"/>
                  <a:gd name="connsiteX114" fmla="*/ 7245 w 10000"/>
                  <a:gd name="connsiteY114" fmla="*/ 7482 h 10000"/>
                  <a:gd name="connsiteX115" fmla="*/ 7214 w 10000"/>
                  <a:gd name="connsiteY115" fmla="*/ 7482 h 10000"/>
                  <a:gd name="connsiteX116" fmla="*/ 7203 w 10000"/>
                  <a:gd name="connsiteY116" fmla="*/ 7482 h 10000"/>
                  <a:gd name="connsiteX117" fmla="*/ 7003 w 10000"/>
                  <a:gd name="connsiteY117" fmla="*/ 7554 h 10000"/>
                  <a:gd name="connsiteX118" fmla="*/ 7003 w 10000"/>
                  <a:gd name="connsiteY118" fmla="*/ 7554 h 10000"/>
                  <a:gd name="connsiteX119" fmla="*/ 6866 w 10000"/>
                  <a:gd name="connsiteY119" fmla="*/ 7554 h 10000"/>
                  <a:gd name="connsiteX120" fmla="*/ 6856 w 10000"/>
                  <a:gd name="connsiteY120" fmla="*/ 7554 h 10000"/>
                  <a:gd name="connsiteX121" fmla="*/ 6825 w 10000"/>
                  <a:gd name="connsiteY121" fmla="*/ 7627 h 10000"/>
                  <a:gd name="connsiteX122" fmla="*/ 6793 w 10000"/>
                  <a:gd name="connsiteY122" fmla="*/ 7627 h 10000"/>
                  <a:gd name="connsiteX123" fmla="*/ 6762 w 10000"/>
                  <a:gd name="connsiteY123" fmla="*/ 7627 h 10000"/>
                  <a:gd name="connsiteX124" fmla="*/ 6752 w 10000"/>
                  <a:gd name="connsiteY124" fmla="*/ 7627 h 10000"/>
                  <a:gd name="connsiteX125" fmla="*/ 6639 w 10000"/>
                  <a:gd name="connsiteY125" fmla="*/ 7698 h 10000"/>
                  <a:gd name="connsiteX126" fmla="*/ 6563 w 10000"/>
                  <a:gd name="connsiteY126" fmla="*/ 7698 h 10000"/>
                  <a:gd name="connsiteX127" fmla="*/ 6531 w 10000"/>
                  <a:gd name="connsiteY127" fmla="*/ 7698 h 10000"/>
                  <a:gd name="connsiteX128" fmla="*/ 6470 w 10000"/>
                  <a:gd name="connsiteY128" fmla="*/ 7771 h 10000"/>
                  <a:gd name="connsiteX129" fmla="*/ 6438 w 10000"/>
                  <a:gd name="connsiteY129" fmla="*/ 7771 h 10000"/>
                  <a:gd name="connsiteX130" fmla="*/ 6341 w 10000"/>
                  <a:gd name="connsiteY130" fmla="*/ 7771 h 10000"/>
                  <a:gd name="connsiteX131" fmla="*/ 6298 w 10000"/>
                  <a:gd name="connsiteY131" fmla="*/ 7842 h 10000"/>
                  <a:gd name="connsiteX132" fmla="*/ 6245 w 10000"/>
                  <a:gd name="connsiteY132" fmla="*/ 7842 h 10000"/>
                  <a:gd name="connsiteX133" fmla="*/ 6193 w 10000"/>
                  <a:gd name="connsiteY133" fmla="*/ 7842 h 10000"/>
                  <a:gd name="connsiteX134" fmla="*/ 6161 w 10000"/>
                  <a:gd name="connsiteY134" fmla="*/ 7842 h 10000"/>
                  <a:gd name="connsiteX135" fmla="*/ 6057 w 10000"/>
                  <a:gd name="connsiteY135" fmla="*/ 7914 h 10000"/>
                  <a:gd name="connsiteX136" fmla="*/ 5994 w 10000"/>
                  <a:gd name="connsiteY136" fmla="*/ 7914 h 10000"/>
                  <a:gd name="connsiteX137" fmla="*/ 5845 w 10000"/>
                  <a:gd name="connsiteY137" fmla="*/ 7986 h 10000"/>
                  <a:gd name="connsiteX138" fmla="*/ 5836 w 10000"/>
                  <a:gd name="connsiteY138" fmla="*/ 7986 h 10000"/>
                  <a:gd name="connsiteX139" fmla="*/ 5804 w 10000"/>
                  <a:gd name="connsiteY139" fmla="*/ 7986 h 10000"/>
                  <a:gd name="connsiteX140" fmla="*/ 5649 w 10000"/>
                  <a:gd name="connsiteY140" fmla="*/ 8058 h 10000"/>
                  <a:gd name="connsiteX141" fmla="*/ 5566 w 10000"/>
                  <a:gd name="connsiteY141" fmla="*/ 8130 h 10000"/>
                  <a:gd name="connsiteX142" fmla="*/ 5524 w 10000"/>
                  <a:gd name="connsiteY142" fmla="*/ 8130 h 10000"/>
                  <a:gd name="connsiteX143" fmla="*/ 5478 w 10000"/>
                  <a:gd name="connsiteY143" fmla="*/ 8130 h 10000"/>
                  <a:gd name="connsiteX144" fmla="*/ 5449 w 10000"/>
                  <a:gd name="connsiteY144" fmla="*/ 8202 h 10000"/>
                  <a:gd name="connsiteX145" fmla="*/ 5335 w 10000"/>
                  <a:gd name="connsiteY145" fmla="*/ 8202 h 10000"/>
                  <a:gd name="connsiteX146" fmla="*/ 5314 w 10000"/>
                  <a:gd name="connsiteY146" fmla="*/ 8202 h 10000"/>
                  <a:gd name="connsiteX147" fmla="*/ 5287 w 10000"/>
                  <a:gd name="connsiteY147" fmla="*/ 8202 h 10000"/>
                  <a:gd name="connsiteX148" fmla="*/ 5277 w 10000"/>
                  <a:gd name="connsiteY148" fmla="*/ 8202 h 10000"/>
                  <a:gd name="connsiteX149" fmla="*/ 5238 w 10000"/>
                  <a:gd name="connsiteY149" fmla="*/ 8274 h 10000"/>
                  <a:gd name="connsiteX150" fmla="*/ 5185 w 10000"/>
                  <a:gd name="connsiteY150" fmla="*/ 8274 h 10000"/>
                  <a:gd name="connsiteX151" fmla="*/ 5026 w 10000"/>
                  <a:gd name="connsiteY151" fmla="*/ 8346 h 10000"/>
                  <a:gd name="connsiteX152" fmla="*/ 5016 w 10000"/>
                  <a:gd name="connsiteY152" fmla="*/ 8346 h 10000"/>
                  <a:gd name="connsiteX153" fmla="*/ 5016 w 10000"/>
                  <a:gd name="connsiteY153" fmla="*/ 8346 h 10000"/>
                  <a:gd name="connsiteX154" fmla="*/ 5005 w 10000"/>
                  <a:gd name="connsiteY154" fmla="*/ 8346 h 10000"/>
                  <a:gd name="connsiteX155" fmla="*/ 5005 w 10000"/>
                  <a:gd name="connsiteY155" fmla="*/ 8417 h 10000"/>
                  <a:gd name="connsiteX156" fmla="*/ 4932 w 10000"/>
                  <a:gd name="connsiteY156" fmla="*/ 8417 h 10000"/>
                  <a:gd name="connsiteX157" fmla="*/ 4838 w 10000"/>
                  <a:gd name="connsiteY157" fmla="*/ 8417 h 10000"/>
                  <a:gd name="connsiteX158" fmla="*/ 4775 w 10000"/>
                  <a:gd name="connsiteY158" fmla="*/ 8490 h 10000"/>
                  <a:gd name="connsiteX159" fmla="*/ 4691 w 10000"/>
                  <a:gd name="connsiteY159" fmla="*/ 8490 h 10000"/>
                  <a:gd name="connsiteX160" fmla="*/ 4619 w 10000"/>
                  <a:gd name="connsiteY160" fmla="*/ 8490 h 10000"/>
                  <a:gd name="connsiteX161" fmla="*/ 4481 w 10000"/>
                  <a:gd name="connsiteY161" fmla="*/ 8561 h 10000"/>
                  <a:gd name="connsiteX162" fmla="*/ 4335 w 10000"/>
                  <a:gd name="connsiteY162" fmla="*/ 8634 h 10000"/>
                  <a:gd name="connsiteX163" fmla="*/ 4295 w 10000"/>
                  <a:gd name="connsiteY163" fmla="*/ 8634 h 10000"/>
                  <a:gd name="connsiteX164" fmla="*/ 4252 w 10000"/>
                  <a:gd name="connsiteY164" fmla="*/ 8634 h 10000"/>
                  <a:gd name="connsiteX165" fmla="*/ 4164 w 10000"/>
                  <a:gd name="connsiteY165" fmla="*/ 8705 h 10000"/>
                  <a:gd name="connsiteX166" fmla="*/ 4018 w 10000"/>
                  <a:gd name="connsiteY166" fmla="*/ 8705 h 10000"/>
                  <a:gd name="connsiteX167" fmla="*/ 3986 w 10000"/>
                  <a:gd name="connsiteY167" fmla="*/ 8705 h 10000"/>
                  <a:gd name="connsiteX168" fmla="*/ 3881 w 10000"/>
                  <a:gd name="connsiteY168" fmla="*/ 8778 h 10000"/>
                  <a:gd name="connsiteX169" fmla="*/ 3881 w 10000"/>
                  <a:gd name="connsiteY169" fmla="*/ 8778 h 10000"/>
                  <a:gd name="connsiteX170" fmla="*/ 3851 w 10000"/>
                  <a:gd name="connsiteY170" fmla="*/ 8778 h 10000"/>
                  <a:gd name="connsiteX171" fmla="*/ 3829 w 10000"/>
                  <a:gd name="connsiteY171" fmla="*/ 8778 h 10000"/>
                  <a:gd name="connsiteX172" fmla="*/ 3776 w 10000"/>
                  <a:gd name="connsiteY172" fmla="*/ 8778 h 10000"/>
                  <a:gd name="connsiteX173" fmla="*/ 3756 w 10000"/>
                  <a:gd name="connsiteY173" fmla="*/ 8778 h 10000"/>
                  <a:gd name="connsiteX174" fmla="*/ 3756 w 10000"/>
                  <a:gd name="connsiteY174" fmla="*/ 8849 h 10000"/>
                  <a:gd name="connsiteX175" fmla="*/ 3745 w 10000"/>
                  <a:gd name="connsiteY175" fmla="*/ 8849 h 10000"/>
                  <a:gd name="connsiteX176" fmla="*/ 3703 w 10000"/>
                  <a:gd name="connsiteY176" fmla="*/ 8849 h 10000"/>
                  <a:gd name="connsiteX177" fmla="*/ 3662 w 10000"/>
                  <a:gd name="connsiteY177" fmla="*/ 8849 h 10000"/>
                  <a:gd name="connsiteX178" fmla="*/ 3651 w 10000"/>
                  <a:gd name="connsiteY178" fmla="*/ 8849 h 10000"/>
                  <a:gd name="connsiteX179" fmla="*/ 3598 w 10000"/>
                  <a:gd name="connsiteY179" fmla="*/ 8849 h 10000"/>
                  <a:gd name="connsiteX180" fmla="*/ 3494 w 10000"/>
                  <a:gd name="connsiteY180" fmla="*/ 8921 h 10000"/>
                  <a:gd name="connsiteX181" fmla="*/ 3482 w 10000"/>
                  <a:gd name="connsiteY181" fmla="*/ 8921 h 10000"/>
                  <a:gd name="connsiteX182" fmla="*/ 3398 w 10000"/>
                  <a:gd name="connsiteY182" fmla="*/ 8921 h 10000"/>
                  <a:gd name="connsiteX183" fmla="*/ 3336 w 10000"/>
                  <a:gd name="connsiteY183" fmla="*/ 8993 h 10000"/>
                  <a:gd name="connsiteX184" fmla="*/ 3080 w 10000"/>
                  <a:gd name="connsiteY184" fmla="*/ 9065 h 10000"/>
                  <a:gd name="connsiteX185" fmla="*/ 3050 w 10000"/>
                  <a:gd name="connsiteY185" fmla="*/ 9065 h 10000"/>
                  <a:gd name="connsiteX186" fmla="*/ 3040 w 10000"/>
                  <a:gd name="connsiteY186" fmla="*/ 9065 h 10000"/>
                  <a:gd name="connsiteX187" fmla="*/ 2999 w 10000"/>
                  <a:gd name="connsiteY187" fmla="*/ 9065 h 10000"/>
                  <a:gd name="connsiteX188" fmla="*/ 2967 w 10000"/>
                  <a:gd name="connsiteY188" fmla="*/ 9137 h 10000"/>
                  <a:gd name="connsiteX189" fmla="*/ 2797 w 10000"/>
                  <a:gd name="connsiteY189" fmla="*/ 9209 h 10000"/>
                  <a:gd name="connsiteX190" fmla="*/ 2787 w 10000"/>
                  <a:gd name="connsiteY190" fmla="*/ 9209 h 10000"/>
                  <a:gd name="connsiteX191" fmla="*/ 2663 w 10000"/>
                  <a:gd name="connsiteY191" fmla="*/ 9209 h 10000"/>
                  <a:gd name="connsiteX192" fmla="*/ 2507 w 10000"/>
                  <a:gd name="connsiteY192" fmla="*/ 9281 h 10000"/>
                  <a:gd name="connsiteX193" fmla="*/ 2254 w 10000"/>
                  <a:gd name="connsiteY193" fmla="*/ 9353 h 10000"/>
                  <a:gd name="connsiteX194" fmla="*/ 2138 w 10000"/>
                  <a:gd name="connsiteY194" fmla="*/ 9424 h 10000"/>
                  <a:gd name="connsiteX195" fmla="*/ 2128 w 10000"/>
                  <a:gd name="connsiteY195" fmla="*/ 9424 h 10000"/>
                  <a:gd name="connsiteX196" fmla="*/ 2041 w 10000"/>
                  <a:gd name="connsiteY196" fmla="*/ 9424 h 10000"/>
                  <a:gd name="connsiteX197" fmla="*/ 1988 w 10000"/>
                  <a:gd name="connsiteY197" fmla="*/ 9424 h 10000"/>
                  <a:gd name="connsiteX198" fmla="*/ 1957 w 10000"/>
                  <a:gd name="connsiteY198" fmla="*/ 9497 h 10000"/>
                  <a:gd name="connsiteX199" fmla="*/ 1937 w 10000"/>
                  <a:gd name="connsiteY199" fmla="*/ 9497 h 10000"/>
                  <a:gd name="connsiteX200" fmla="*/ 1906 w 10000"/>
                  <a:gd name="connsiteY200" fmla="*/ 9497 h 10000"/>
                  <a:gd name="connsiteX201" fmla="*/ 1896 w 10000"/>
                  <a:gd name="connsiteY201" fmla="*/ 9497 h 10000"/>
                  <a:gd name="connsiteX202" fmla="*/ 1864 w 10000"/>
                  <a:gd name="connsiteY202" fmla="*/ 9497 h 10000"/>
                  <a:gd name="connsiteX203" fmla="*/ 1853 w 10000"/>
                  <a:gd name="connsiteY203" fmla="*/ 9497 h 10000"/>
                  <a:gd name="connsiteX204" fmla="*/ 1842 w 10000"/>
                  <a:gd name="connsiteY204" fmla="*/ 9497 h 10000"/>
                  <a:gd name="connsiteX205" fmla="*/ 1811 w 10000"/>
                  <a:gd name="connsiteY205" fmla="*/ 9497 h 10000"/>
                  <a:gd name="connsiteX206" fmla="*/ 1801 w 10000"/>
                  <a:gd name="connsiteY206" fmla="*/ 9497 h 10000"/>
                  <a:gd name="connsiteX207" fmla="*/ 1767 w 10000"/>
                  <a:gd name="connsiteY207" fmla="*/ 9568 h 10000"/>
                  <a:gd name="connsiteX208" fmla="*/ 1757 w 10000"/>
                  <a:gd name="connsiteY208" fmla="*/ 9568 h 10000"/>
                  <a:gd name="connsiteX209" fmla="*/ 1757 w 10000"/>
                  <a:gd name="connsiteY209" fmla="*/ 9568 h 10000"/>
                  <a:gd name="connsiteX210" fmla="*/ 1717 w 10000"/>
                  <a:gd name="connsiteY210" fmla="*/ 9568 h 10000"/>
                  <a:gd name="connsiteX211" fmla="*/ 1705 w 10000"/>
                  <a:gd name="connsiteY211" fmla="*/ 9568 h 10000"/>
                  <a:gd name="connsiteX212" fmla="*/ 1674 w 10000"/>
                  <a:gd name="connsiteY212" fmla="*/ 9568 h 10000"/>
                  <a:gd name="connsiteX213" fmla="*/ 1632 w 10000"/>
                  <a:gd name="connsiteY213" fmla="*/ 9568 h 10000"/>
                  <a:gd name="connsiteX214" fmla="*/ 1601 w 10000"/>
                  <a:gd name="connsiteY214" fmla="*/ 9568 h 10000"/>
                  <a:gd name="connsiteX215" fmla="*/ 1551 w 10000"/>
                  <a:gd name="connsiteY215" fmla="*/ 9641 h 10000"/>
                  <a:gd name="connsiteX216" fmla="*/ 1445 w 10000"/>
                  <a:gd name="connsiteY216" fmla="*/ 9641 h 10000"/>
                  <a:gd name="connsiteX217" fmla="*/ 1425 w 10000"/>
                  <a:gd name="connsiteY217" fmla="*/ 9641 h 10000"/>
                  <a:gd name="connsiteX218" fmla="*/ 1361 w 10000"/>
                  <a:gd name="connsiteY218" fmla="*/ 9641 h 10000"/>
                  <a:gd name="connsiteX219" fmla="*/ 1288 w 10000"/>
                  <a:gd name="connsiteY219" fmla="*/ 9641 h 10000"/>
                  <a:gd name="connsiteX220" fmla="*/ 1161 w 10000"/>
                  <a:gd name="connsiteY220" fmla="*/ 9641 h 10000"/>
                  <a:gd name="connsiteX221" fmla="*/ 1087 w 10000"/>
                  <a:gd name="connsiteY221" fmla="*/ 9641 h 10000"/>
                  <a:gd name="connsiteX222" fmla="*/ 1054 w 10000"/>
                  <a:gd name="connsiteY222" fmla="*/ 9641 h 10000"/>
                  <a:gd name="connsiteX223" fmla="*/ 1008 w 10000"/>
                  <a:gd name="connsiteY223" fmla="*/ 9641 h 10000"/>
                  <a:gd name="connsiteX224" fmla="*/ 935 w 10000"/>
                  <a:gd name="connsiteY224" fmla="*/ 9712 h 10000"/>
                  <a:gd name="connsiteX225" fmla="*/ 792 w 10000"/>
                  <a:gd name="connsiteY225" fmla="*/ 9712 h 10000"/>
                  <a:gd name="connsiteX226" fmla="*/ 770 w 10000"/>
                  <a:gd name="connsiteY226" fmla="*/ 9784 h 10000"/>
                  <a:gd name="connsiteX227" fmla="*/ 673 w 10000"/>
                  <a:gd name="connsiteY227" fmla="*/ 9784 h 10000"/>
                  <a:gd name="connsiteX228" fmla="*/ 499 w 10000"/>
                  <a:gd name="connsiteY228" fmla="*/ 9856 h 10000"/>
                  <a:gd name="connsiteX229" fmla="*/ 381 w 10000"/>
                  <a:gd name="connsiteY229" fmla="*/ 9856 h 10000"/>
                  <a:gd name="connsiteX230" fmla="*/ 268 w 10000"/>
                  <a:gd name="connsiteY230" fmla="*/ 9928 h 10000"/>
                  <a:gd name="connsiteX231" fmla="*/ 89 w 10000"/>
                  <a:gd name="connsiteY231" fmla="*/ 10000 h 10000"/>
                  <a:gd name="connsiteX232" fmla="*/ 0 w 10000"/>
                  <a:gd name="connsiteY232" fmla="*/ 10000 h 10000"/>
                  <a:gd name="connsiteX0" fmla="*/ 9991 w 9991"/>
                  <a:gd name="connsiteY0" fmla="*/ 0 h 8777"/>
                  <a:gd name="connsiteX1" fmla="*/ 9969 w 9991"/>
                  <a:gd name="connsiteY1" fmla="*/ 144 h 8777"/>
                  <a:gd name="connsiteX2" fmla="*/ 9905 w 9991"/>
                  <a:gd name="connsiteY2" fmla="*/ 503 h 8777"/>
                  <a:gd name="connsiteX3" fmla="*/ 9893 w 9991"/>
                  <a:gd name="connsiteY3" fmla="*/ 576 h 8777"/>
                  <a:gd name="connsiteX4" fmla="*/ 9893 w 9991"/>
                  <a:gd name="connsiteY4" fmla="*/ 576 h 8777"/>
                  <a:gd name="connsiteX5" fmla="*/ 9893 w 9991"/>
                  <a:gd name="connsiteY5" fmla="*/ 647 h 8777"/>
                  <a:gd name="connsiteX6" fmla="*/ 9893 w 9991"/>
                  <a:gd name="connsiteY6" fmla="*/ 791 h 8777"/>
                  <a:gd name="connsiteX7" fmla="*/ 9893 w 9991"/>
                  <a:gd name="connsiteY7" fmla="*/ 863 h 8777"/>
                  <a:gd name="connsiteX8" fmla="*/ 9893 w 9991"/>
                  <a:gd name="connsiteY8" fmla="*/ 935 h 8777"/>
                  <a:gd name="connsiteX9" fmla="*/ 9893 w 9991"/>
                  <a:gd name="connsiteY9" fmla="*/ 1007 h 8777"/>
                  <a:gd name="connsiteX10" fmla="*/ 9893 w 9991"/>
                  <a:gd name="connsiteY10" fmla="*/ 1151 h 8777"/>
                  <a:gd name="connsiteX11" fmla="*/ 9893 w 9991"/>
                  <a:gd name="connsiteY11" fmla="*/ 1151 h 8777"/>
                  <a:gd name="connsiteX12" fmla="*/ 9893 w 9991"/>
                  <a:gd name="connsiteY12" fmla="*/ 1222 h 8777"/>
                  <a:gd name="connsiteX13" fmla="*/ 9883 w 9991"/>
                  <a:gd name="connsiteY13" fmla="*/ 1295 h 8777"/>
                  <a:gd name="connsiteX14" fmla="*/ 9883 w 9991"/>
                  <a:gd name="connsiteY14" fmla="*/ 1295 h 8777"/>
                  <a:gd name="connsiteX15" fmla="*/ 9873 w 9991"/>
                  <a:gd name="connsiteY15" fmla="*/ 1367 h 8777"/>
                  <a:gd name="connsiteX16" fmla="*/ 9864 w 9991"/>
                  <a:gd name="connsiteY16" fmla="*/ 1511 h 8777"/>
                  <a:gd name="connsiteX17" fmla="*/ 9854 w 9991"/>
                  <a:gd name="connsiteY17" fmla="*/ 1582 h 8777"/>
                  <a:gd name="connsiteX18" fmla="*/ 9842 w 9991"/>
                  <a:gd name="connsiteY18" fmla="*/ 1582 h 8777"/>
                  <a:gd name="connsiteX19" fmla="*/ 9831 w 9991"/>
                  <a:gd name="connsiteY19" fmla="*/ 1655 h 8777"/>
                  <a:gd name="connsiteX20" fmla="*/ 9821 w 9991"/>
                  <a:gd name="connsiteY20" fmla="*/ 1655 h 8777"/>
                  <a:gd name="connsiteX21" fmla="*/ 9791 w 9991"/>
                  <a:gd name="connsiteY21" fmla="*/ 1726 h 8777"/>
                  <a:gd name="connsiteX22" fmla="*/ 9768 w 9991"/>
                  <a:gd name="connsiteY22" fmla="*/ 1799 h 8777"/>
                  <a:gd name="connsiteX23" fmla="*/ 9747 w 9991"/>
                  <a:gd name="connsiteY23" fmla="*/ 1870 h 8777"/>
                  <a:gd name="connsiteX24" fmla="*/ 9747 w 9991"/>
                  <a:gd name="connsiteY24" fmla="*/ 1943 h 8777"/>
                  <a:gd name="connsiteX25" fmla="*/ 9747 w 9991"/>
                  <a:gd name="connsiteY25" fmla="*/ 1943 h 8777"/>
                  <a:gd name="connsiteX26" fmla="*/ 9738 w 9991"/>
                  <a:gd name="connsiteY26" fmla="*/ 2014 h 8777"/>
                  <a:gd name="connsiteX27" fmla="*/ 9738 w 9991"/>
                  <a:gd name="connsiteY27" fmla="*/ 2086 h 8777"/>
                  <a:gd name="connsiteX28" fmla="*/ 9728 w 9991"/>
                  <a:gd name="connsiteY28" fmla="*/ 2086 h 8777"/>
                  <a:gd name="connsiteX29" fmla="*/ 9728 w 9991"/>
                  <a:gd name="connsiteY29" fmla="*/ 2158 h 8777"/>
                  <a:gd name="connsiteX30" fmla="*/ 9728 w 9991"/>
                  <a:gd name="connsiteY30" fmla="*/ 2231 h 8777"/>
                  <a:gd name="connsiteX31" fmla="*/ 9728 w 9991"/>
                  <a:gd name="connsiteY31" fmla="*/ 2231 h 8777"/>
                  <a:gd name="connsiteX32" fmla="*/ 9707 w 9991"/>
                  <a:gd name="connsiteY32" fmla="*/ 2446 h 8777"/>
                  <a:gd name="connsiteX33" fmla="*/ 9707 w 9991"/>
                  <a:gd name="connsiteY33" fmla="*/ 2589 h 8777"/>
                  <a:gd name="connsiteX34" fmla="*/ 9696 w 9991"/>
                  <a:gd name="connsiteY34" fmla="*/ 2733 h 8777"/>
                  <a:gd name="connsiteX35" fmla="*/ 9686 w 9991"/>
                  <a:gd name="connsiteY35" fmla="*/ 2877 h 8777"/>
                  <a:gd name="connsiteX36" fmla="*/ 9686 w 9991"/>
                  <a:gd name="connsiteY36" fmla="*/ 2877 h 8777"/>
                  <a:gd name="connsiteX37" fmla="*/ 9686 w 9991"/>
                  <a:gd name="connsiteY37" fmla="*/ 2877 h 8777"/>
                  <a:gd name="connsiteX38" fmla="*/ 9677 w 9991"/>
                  <a:gd name="connsiteY38" fmla="*/ 3021 h 8777"/>
                  <a:gd name="connsiteX39" fmla="*/ 9655 w 9991"/>
                  <a:gd name="connsiteY39" fmla="*/ 3165 h 8777"/>
                  <a:gd name="connsiteX40" fmla="*/ 9633 w 9991"/>
                  <a:gd name="connsiteY40" fmla="*/ 3309 h 8777"/>
                  <a:gd name="connsiteX41" fmla="*/ 9633 w 9991"/>
                  <a:gd name="connsiteY41" fmla="*/ 3382 h 8777"/>
                  <a:gd name="connsiteX42" fmla="*/ 9633 w 9991"/>
                  <a:gd name="connsiteY42" fmla="*/ 3382 h 8777"/>
                  <a:gd name="connsiteX43" fmla="*/ 9623 w 9991"/>
                  <a:gd name="connsiteY43" fmla="*/ 3452 h 8777"/>
                  <a:gd name="connsiteX44" fmla="*/ 9623 w 9991"/>
                  <a:gd name="connsiteY44" fmla="*/ 3452 h 8777"/>
                  <a:gd name="connsiteX45" fmla="*/ 9623 w 9991"/>
                  <a:gd name="connsiteY45" fmla="*/ 3526 h 8777"/>
                  <a:gd name="connsiteX46" fmla="*/ 9603 w 9991"/>
                  <a:gd name="connsiteY46" fmla="*/ 3740 h 8777"/>
                  <a:gd name="connsiteX47" fmla="*/ 9583 w 9991"/>
                  <a:gd name="connsiteY47" fmla="*/ 4029 h 8777"/>
                  <a:gd name="connsiteX48" fmla="*/ 9583 w 9991"/>
                  <a:gd name="connsiteY48" fmla="*/ 4101 h 8777"/>
                  <a:gd name="connsiteX49" fmla="*/ 9583 w 9991"/>
                  <a:gd name="connsiteY49" fmla="*/ 4101 h 8777"/>
                  <a:gd name="connsiteX50" fmla="*/ 9593 w 9991"/>
                  <a:gd name="connsiteY50" fmla="*/ 4245 h 8777"/>
                  <a:gd name="connsiteX51" fmla="*/ 9593 w 9991"/>
                  <a:gd name="connsiteY51" fmla="*/ 4389 h 8777"/>
                  <a:gd name="connsiteX52" fmla="*/ 9593 w 9991"/>
                  <a:gd name="connsiteY52" fmla="*/ 4533 h 8777"/>
                  <a:gd name="connsiteX53" fmla="*/ 9583 w 9991"/>
                  <a:gd name="connsiteY53" fmla="*/ 4892 h 8777"/>
                  <a:gd name="connsiteX54" fmla="*/ 9570 w 9991"/>
                  <a:gd name="connsiteY54" fmla="*/ 4964 h 8777"/>
                  <a:gd name="connsiteX55" fmla="*/ 9570 w 9991"/>
                  <a:gd name="connsiteY55" fmla="*/ 5036 h 8777"/>
                  <a:gd name="connsiteX56" fmla="*/ 9570 w 9991"/>
                  <a:gd name="connsiteY56" fmla="*/ 5036 h 8777"/>
                  <a:gd name="connsiteX57" fmla="*/ 9570 w 9991"/>
                  <a:gd name="connsiteY57" fmla="*/ 5036 h 8777"/>
                  <a:gd name="connsiteX58" fmla="*/ 9559 w 9991"/>
                  <a:gd name="connsiteY58" fmla="*/ 5036 h 8777"/>
                  <a:gd name="connsiteX59" fmla="*/ 9559 w 9991"/>
                  <a:gd name="connsiteY59" fmla="*/ 5036 h 8777"/>
                  <a:gd name="connsiteX60" fmla="*/ 9545 w 9991"/>
                  <a:gd name="connsiteY60" fmla="*/ 5036 h 8777"/>
                  <a:gd name="connsiteX61" fmla="*/ 9503 w 9991"/>
                  <a:gd name="connsiteY61" fmla="*/ 5108 h 8777"/>
                  <a:gd name="connsiteX62" fmla="*/ 9471 w 9991"/>
                  <a:gd name="connsiteY62" fmla="*/ 5108 h 8777"/>
                  <a:gd name="connsiteX63" fmla="*/ 9461 w 9991"/>
                  <a:gd name="connsiteY63" fmla="*/ 5108 h 8777"/>
                  <a:gd name="connsiteX64" fmla="*/ 9409 w 9991"/>
                  <a:gd name="connsiteY64" fmla="*/ 5108 h 8777"/>
                  <a:gd name="connsiteX65" fmla="*/ 9357 w 9991"/>
                  <a:gd name="connsiteY65" fmla="*/ 5108 h 8777"/>
                  <a:gd name="connsiteX66" fmla="*/ 9347 w 9991"/>
                  <a:gd name="connsiteY66" fmla="*/ 5108 h 8777"/>
                  <a:gd name="connsiteX67" fmla="*/ 9347 w 9991"/>
                  <a:gd name="connsiteY67" fmla="*/ 5108 h 8777"/>
                  <a:gd name="connsiteX68" fmla="*/ 9295 w 9991"/>
                  <a:gd name="connsiteY68" fmla="*/ 5180 h 8777"/>
                  <a:gd name="connsiteX69" fmla="*/ 9220 w 9991"/>
                  <a:gd name="connsiteY69" fmla="*/ 5180 h 8777"/>
                  <a:gd name="connsiteX70" fmla="*/ 9220 w 9991"/>
                  <a:gd name="connsiteY70" fmla="*/ 5180 h 8777"/>
                  <a:gd name="connsiteX71" fmla="*/ 9220 w 9991"/>
                  <a:gd name="connsiteY71" fmla="*/ 5180 h 8777"/>
                  <a:gd name="connsiteX72" fmla="*/ 9146 w 9991"/>
                  <a:gd name="connsiteY72" fmla="*/ 5252 h 8777"/>
                  <a:gd name="connsiteX73" fmla="*/ 9126 w 9991"/>
                  <a:gd name="connsiteY73" fmla="*/ 5252 h 8777"/>
                  <a:gd name="connsiteX74" fmla="*/ 9116 w 9991"/>
                  <a:gd name="connsiteY74" fmla="*/ 5252 h 8777"/>
                  <a:gd name="connsiteX75" fmla="*/ 9073 w 9991"/>
                  <a:gd name="connsiteY75" fmla="*/ 5252 h 8777"/>
                  <a:gd name="connsiteX76" fmla="*/ 9011 w 9991"/>
                  <a:gd name="connsiteY76" fmla="*/ 5252 h 8777"/>
                  <a:gd name="connsiteX77" fmla="*/ 9001 w 9991"/>
                  <a:gd name="connsiteY77" fmla="*/ 5252 h 8777"/>
                  <a:gd name="connsiteX78" fmla="*/ 9001 w 9991"/>
                  <a:gd name="connsiteY78" fmla="*/ 5252 h 8777"/>
                  <a:gd name="connsiteX79" fmla="*/ 8991 w 9991"/>
                  <a:gd name="connsiteY79" fmla="*/ 5252 h 8777"/>
                  <a:gd name="connsiteX80" fmla="*/ 8982 w 9991"/>
                  <a:gd name="connsiteY80" fmla="*/ 5323 h 8777"/>
                  <a:gd name="connsiteX81" fmla="*/ 8959 w 9991"/>
                  <a:gd name="connsiteY81" fmla="*/ 5323 h 8777"/>
                  <a:gd name="connsiteX82" fmla="*/ 8959 w 9991"/>
                  <a:gd name="connsiteY82" fmla="*/ 5323 h 8777"/>
                  <a:gd name="connsiteX83" fmla="*/ 8949 w 9991"/>
                  <a:gd name="connsiteY83" fmla="*/ 5323 h 8777"/>
                  <a:gd name="connsiteX84" fmla="*/ 8938 w 9991"/>
                  <a:gd name="connsiteY84" fmla="*/ 5323 h 8777"/>
                  <a:gd name="connsiteX85" fmla="*/ 8918 w 9991"/>
                  <a:gd name="connsiteY85" fmla="*/ 5323 h 8777"/>
                  <a:gd name="connsiteX86" fmla="*/ 8896 w 9991"/>
                  <a:gd name="connsiteY86" fmla="*/ 5323 h 8777"/>
                  <a:gd name="connsiteX87" fmla="*/ 8886 w 9991"/>
                  <a:gd name="connsiteY87" fmla="*/ 5323 h 8777"/>
                  <a:gd name="connsiteX88" fmla="*/ 8856 w 9991"/>
                  <a:gd name="connsiteY88" fmla="*/ 5323 h 8777"/>
                  <a:gd name="connsiteX89" fmla="*/ 8844 w 9991"/>
                  <a:gd name="connsiteY89" fmla="*/ 5323 h 8777"/>
                  <a:gd name="connsiteX90" fmla="*/ 8813 w 9991"/>
                  <a:gd name="connsiteY90" fmla="*/ 5323 h 8777"/>
                  <a:gd name="connsiteX91" fmla="*/ 8801 w 9991"/>
                  <a:gd name="connsiteY91" fmla="*/ 5396 h 8777"/>
                  <a:gd name="connsiteX92" fmla="*/ 8792 w 9991"/>
                  <a:gd name="connsiteY92" fmla="*/ 5396 h 8777"/>
                  <a:gd name="connsiteX93" fmla="*/ 8666 w 9991"/>
                  <a:gd name="connsiteY93" fmla="*/ 5396 h 8777"/>
                  <a:gd name="connsiteX94" fmla="*/ 8623 w 9991"/>
                  <a:gd name="connsiteY94" fmla="*/ 5468 h 8777"/>
                  <a:gd name="connsiteX95" fmla="*/ 8549 w 9991"/>
                  <a:gd name="connsiteY95" fmla="*/ 5468 h 8777"/>
                  <a:gd name="connsiteX96" fmla="*/ 8463 w 9991"/>
                  <a:gd name="connsiteY96" fmla="*/ 5468 h 8777"/>
                  <a:gd name="connsiteX97" fmla="*/ 8463 w 9991"/>
                  <a:gd name="connsiteY97" fmla="*/ 5684 h 8777"/>
                  <a:gd name="connsiteX98" fmla="*/ 8367 w 9991"/>
                  <a:gd name="connsiteY98" fmla="*/ 5684 h 8777"/>
                  <a:gd name="connsiteX99" fmla="*/ 8367 w 9991"/>
                  <a:gd name="connsiteY99" fmla="*/ 5684 h 8777"/>
                  <a:gd name="connsiteX100" fmla="*/ 8221 w 9991"/>
                  <a:gd name="connsiteY100" fmla="*/ 5756 h 8777"/>
                  <a:gd name="connsiteX101" fmla="*/ 8178 w 9991"/>
                  <a:gd name="connsiteY101" fmla="*/ 5756 h 8777"/>
                  <a:gd name="connsiteX102" fmla="*/ 8075 w 9991"/>
                  <a:gd name="connsiteY102" fmla="*/ 5827 h 8777"/>
                  <a:gd name="connsiteX103" fmla="*/ 7959 w 9991"/>
                  <a:gd name="connsiteY103" fmla="*/ 5827 h 8777"/>
                  <a:gd name="connsiteX104" fmla="*/ 7896 w 9991"/>
                  <a:gd name="connsiteY104" fmla="*/ 5900 h 8777"/>
                  <a:gd name="connsiteX105" fmla="*/ 7824 w 9991"/>
                  <a:gd name="connsiteY105" fmla="*/ 5971 h 8777"/>
                  <a:gd name="connsiteX106" fmla="*/ 7814 w 9991"/>
                  <a:gd name="connsiteY106" fmla="*/ 5971 h 8777"/>
                  <a:gd name="connsiteX107" fmla="*/ 7741 w 9991"/>
                  <a:gd name="connsiteY107" fmla="*/ 5971 h 8777"/>
                  <a:gd name="connsiteX108" fmla="*/ 7540 w 9991"/>
                  <a:gd name="connsiteY108" fmla="*/ 6044 h 8777"/>
                  <a:gd name="connsiteX109" fmla="*/ 7391 w 9991"/>
                  <a:gd name="connsiteY109" fmla="*/ 6188 h 8777"/>
                  <a:gd name="connsiteX110" fmla="*/ 7296 w 9991"/>
                  <a:gd name="connsiteY110" fmla="*/ 6188 h 8777"/>
                  <a:gd name="connsiteX111" fmla="*/ 7276 w 9991"/>
                  <a:gd name="connsiteY111" fmla="*/ 6188 h 8777"/>
                  <a:gd name="connsiteX112" fmla="*/ 7255 w 9991"/>
                  <a:gd name="connsiteY112" fmla="*/ 6259 h 8777"/>
                  <a:gd name="connsiteX113" fmla="*/ 7245 w 9991"/>
                  <a:gd name="connsiteY113" fmla="*/ 6259 h 8777"/>
                  <a:gd name="connsiteX114" fmla="*/ 7214 w 9991"/>
                  <a:gd name="connsiteY114" fmla="*/ 6259 h 8777"/>
                  <a:gd name="connsiteX115" fmla="*/ 7203 w 9991"/>
                  <a:gd name="connsiteY115" fmla="*/ 6259 h 8777"/>
                  <a:gd name="connsiteX116" fmla="*/ 7003 w 9991"/>
                  <a:gd name="connsiteY116" fmla="*/ 6331 h 8777"/>
                  <a:gd name="connsiteX117" fmla="*/ 7003 w 9991"/>
                  <a:gd name="connsiteY117" fmla="*/ 6331 h 8777"/>
                  <a:gd name="connsiteX118" fmla="*/ 6866 w 9991"/>
                  <a:gd name="connsiteY118" fmla="*/ 6331 h 8777"/>
                  <a:gd name="connsiteX119" fmla="*/ 6856 w 9991"/>
                  <a:gd name="connsiteY119" fmla="*/ 6331 h 8777"/>
                  <a:gd name="connsiteX120" fmla="*/ 6825 w 9991"/>
                  <a:gd name="connsiteY120" fmla="*/ 6404 h 8777"/>
                  <a:gd name="connsiteX121" fmla="*/ 6793 w 9991"/>
                  <a:gd name="connsiteY121" fmla="*/ 6404 h 8777"/>
                  <a:gd name="connsiteX122" fmla="*/ 6762 w 9991"/>
                  <a:gd name="connsiteY122" fmla="*/ 6404 h 8777"/>
                  <a:gd name="connsiteX123" fmla="*/ 6752 w 9991"/>
                  <a:gd name="connsiteY123" fmla="*/ 6404 h 8777"/>
                  <a:gd name="connsiteX124" fmla="*/ 6639 w 9991"/>
                  <a:gd name="connsiteY124" fmla="*/ 6475 h 8777"/>
                  <a:gd name="connsiteX125" fmla="*/ 6563 w 9991"/>
                  <a:gd name="connsiteY125" fmla="*/ 6475 h 8777"/>
                  <a:gd name="connsiteX126" fmla="*/ 6531 w 9991"/>
                  <a:gd name="connsiteY126" fmla="*/ 6475 h 8777"/>
                  <a:gd name="connsiteX127" fmla="*/ 6470 w 9991"/>
                  <a:gd name="connsiteY127" fmla="*/ 6548 h 8777"/>
                  <a:gd name="connsiteX128" fmla="*/ 6438 w 9991"/>
                  <a:gd name="connsiteY128" fmla="*/ 6548 h 8777"/>
                  <a:gd name="connsiteX129" fmla="*/ 6341 w 9991"/>
                  <a:gd name="connsiteY129" fmla="*/ 6548 h 8777"/>
                  <a:gd name="connsiteX130" fmla="*/ 6298 w 9991"/>
                  <a:gd name="connsiteY130" fmla="*/ 6619 h 8777"/>
                  <a:gd name="connsiteX131" fmla="*/ 6245 w 9991"/>
                  <a:gd name="connsiteY131" fmla="*/ 6619 h 8777"/>
                  <a:gd name="connsiteX132" fmla="*/ 6193 w 9991"/>
                  <a:gd name="connsiteY132" fmla="*/ 6619 h 8777"/>
                  <a:gd name="connsiteX133" fmla="*/ 6161 w 9991"/>
                  <a:gd name="connsiteY133" fmla="*/ 6619 h 8777"/>
                  <a:gd name="connsiteX134" fmla="*/ 6057 w 9991"/>
                  <a:gd name="connsiteY134" fmla="*/ 6691 h 8777"/>
                  <a:gd name="connsiteX135" fmla="*/ 5994 w 9991"/>
                  <a:gd name="connsiteY135" fmla="*/ 6691 h 8777"/>
                  <a:gd name="connsiteX136" fmla="*/ 5845 w 9991"/>
                  <a:gd name="connsiteY136" fmla="*/ 6763 h 8777"/>
                  <a:gd name="connsiteX137" fmla="*/ 5836 w 9991"/>
                  <a:gd name="connsiteY137" fmla="*/ 6763 h 8777"/>
                  <a:gd name="connsiteX138" fmla="*/ 5804 w 9991"/>
                  <a:gd name="connsiteY138" fmla="*/ 6763 h 8777"/>
                  <a:gd name="connsiteX139" fmla="*/ 5649 w 9991"/>
                  <a:gd name="connsiteY139" fmla="*/ 6835 h 8777"/>
                  <a:gd name="connsiteX140" fmla="*/ 5566 w 9991"/>
                  <a:gd name="connsiteY140" fmla="*/ 6907 h 8777"/>
                  <a:gd name="connsiteX141" fmla="*/ 5524 w 9991"/>
                  <a:gd name="connsiteY141" fmla="*/ 6907 h 8777"/>
                  <a:gd name="connsiteX142" fmla="*/ 5478 w 9991"/>
                  <a:gd name="connsiteY142" fmla="*/ 6907 h 8777"/>
                  <a:gd name="connsiteX143" fmla="*/ 5449 w 9991"/>
                  <a:gd name="connsiteY143" fmla="*/ 6979 h 8777"/>
                  <a:gd name="connsiteX144" fmla="*/ 5335 w 9991"/>
                  <a:gd name="connsiteY144" fmla="*/ 6979 h 8777"/>
                  <a:gd name="connsiteX145" fmla="*/ 5314 w 9991"/>
                  <a:gd name="connsiteY145" fmla="*/ 6979 h 8777"/>
                  <a:gd name="connsiteX146" fmla="*/ 5287 w 9991"/>
                  <a:gd name="connsiteY146" fmla="*/ 6979 h 8777"/>
                  <a:gd name="connsiteX147" fmla="*/ 5277 w 9991"/>
                  <a:gd name="connsiteY147" fmla="*/ 6979 h 8777"/>
                  <a:gd name="connsiteX148" fmla="*/ 5238 w 9991"/>
                  <a:gd name="connsiteY148" fmla="*/ 7051 h 8777"/>
                  <a:gd name="connsiteX149" fmla="*/ 5185 w 9991"/>
                  <a:gd name="connsiteY149" fmla="*/ 7051 h 8777"/>
                  <a:gd name="connsiteX150" fmla="*/ 5026 w 9991"/>
                  <a:gd name="connsiteY150" fmla="*/ 7123 h 8777"/>
                  <a:gd name="connsiteX151" fmla="*/ 5016 w 9991"/>
                  <a:gd name="connsiteY151" fmla="*/ 7123 h 8777"/>
                  <a:gd name="connsiteX152" fmla="*/ 5016 w 9991"/>
                  <a:gd name="connsiteY152" fmla="*/ 7123 h 8777"/>
                  <a:gd name="connsiteX153" fmla="*/ 5005 w 9991"/>
                  <a:gd name="connsiteY153" fmla="*/ 7123 h 8777"/>
                  <a:gd name="connsiteX154" fmla="*/ 5005 w 9991"/>
                  <a:gd name="connsiteY154" fmla="*/ 7194 h 8777"/>
                  <a:gd name="connsiteX155" fmla="*/ 4932 w 9991"/>
                  <a:gd name="connsiteY155" fmla="*/ 7194 h 8777"/>
                  <a:gd name="connsiteX156" fmla="*/ 4838 w 9991"/>
                  <a:gd name="connsiteY156" fmla="*/ 7194 h 8777"/>
                  <a:gd name="connsiteX157" fmla="*/ 4775 w 9991"/>
                  <a:gd name="connsiteY157" fmla="*/ 7267 h 8777"/>
                  <a:gd name="connsiteX158" fmla="*/ 4691 w 9991"/>
                  <a:gd name="connsiteY158" fmla="*/ 7267 h 8777"/>
                  <a:gd name="connsiteX159" fmla="*/ 4619 w 9991"/>
                  <a:gd name="connsiteY159" fmla="*/ 7267 h 8777"/>
                  <a:gd name="connsiteX160" fmla="*/ 4481 w 9991"/>
                  <a:gd name="connsiteY160" fmla="*/ 7338 h 8777"/>
                  <a:gd name="connsiteX161" fmla="*/ 4335 w 9991"/>
                  <a:gd name="connsiteY161" fmla="*/ 7411 h 8777"/>
                  <a:gd name="connsiteX162" fmla="*/ 4295 w 9991"/>
                  <a:gd name="connsiteY162" fmla="*/ 7411 h 8777"/>
                  <a:gd name="connsiteX163" fmla="*/ 4252 w 9991"/>
                  <a:gd name="connsiteY163" fmla="*/ 7411 h 8777"/>
                  <a:gd name="connsiteX164" fmla="*/ 4164 w 9991"/>
                  <a:gd name="connsiteY164" fmla="*/ 7482 h 8777"/>
                  <a:gd name="connsiteX165" fmla="*/ 4018 w 9991"/>
                  <a:gd name="connsiteY165" fmla="*/ 7482 h 8777"/>
                  <a:gd name="connsiteX166" fmla="*/ 3986 w 9991"/>
                  <a:gd name="connsiteY166" fmla="*/ 7482 h 8777"/>
                  <a:gd name="connsiteX167" fmla="*/ 3881 w 9991"/>
                  <a:gd name="connsiteY167" fmla="*/ 7555 h 8777"/>
                  <a:gd name="connsiteX168" fmla="*/ 3881 w 9991"/>
                  <a:gd name="connsiteY168" fmla="*/ 7555 h 8777"/>
                  <a:gd name="connsiteX169" fmla="*/ 3851 w 9991"/>
                  <a:gd name="connsiteY169" fmla="*/ 7555 h 8777"/>
                  <a:gd name="connsiteX170" fmla="*/ 3829 w 9991"/>
                  <a:gd name="connsiteY170" fmla="*/ 7555 h 8777"/>
                  <a:gd name="connsiteX171" fmla="*/ 3776 w 9991"/>
                  <a:gd name="connsiteY171" fmla="*/ 7555 h 8777"/>
                  <a:gd name="connsiteX172" fmla="*/ 3756 w 9991"/>
                  <a:gd name="connsiteY172" fmla="*/ 7555 h 8777"/>
                  <a:gd name="connsiteX173" fmla="*/ 3756 w 9991"/>
                  <a:gd name="connsiteY173" fmla="*/ 7626 h 8777"/>
                  <a:gd name="connsiteX174" fmla="*/ 3745 w 9991"/>
                  <a:gd name="connsiteY174" fmla="*/ 7626 h 8777"/>
                  <a:gd name="connsiteX175" fmla="*/ 3703 w 9991"/>
                  <a:gd name="connsiteY175" fmla="*/ 7626 h 8777"/>
                  <a:gd name="connsiteX176" fmla="*/ 3662 w 9991"/>
                  <a:gd name="connsiteY176" fmla="*/ 7626 h 8777"/>
                  <a:gd name="connsiteX177" fmla="*/ 3651 w 9991"/>
                  <a:gd name="connsiteY177" fmla="*/ 7626 h 8777"/>
                  <a:gd name="connsiteX178" fmla="*/ 3598 w 9991"/>
                  <a:gd name="connsiteY178" fmla="*/ 7626 h 8777"/>
                  <a:gd name="connsiteX179" fmla="*/ 3494 w 9991"/>
                  <a:gd name="connsiteY179" fmla="*/ 7698 h 8777"/>
                  <a:gd name="connsiteX180" fmla="*/ 3482 w 9991"/>
                  <a:gd name="connsiteY180" fmla="*/ 7698 h 8777"/>
                  <a:gd name="connsiteX181" fmla="*/ 3398 w 9991"/>
                  <a:gd name="connsiteY181" fmla="*/ 7698 h 8777"/>
                  <a:gd name="connsiteX182" fmla="*/ 3336 w 9991"/>
                  <a:gd name="connsiteY182" fmla="*/ 7770 h 8777"/>
                  <a:gd name="connsiteX183" fmla="*/ 3080 w 9991"/>
                  <a:gd name="connsiteY183" fmla="*/ 7842 h 8777"/>
                  <a:gd name="connsiteX184" fmla="*/ 3050 w 9991"/>
                  <a:gd name="connsiteY184" fmla="*/ 7842 h 8777"/>
                  <a:gd name="connsiteX185" fmla="*/ 3040 w 9991"/>
                  <a:gd name="connsiteY185" fmla="*/ 7842 h 8777"/>
                  <a:gd name="connsiteX186" fmla="*/ 2999 w 9991"/>
                  <a:gd name="connsiteY186" fmla="*/ 7842 h 8777"/>
                  <a:gd name="connsiteX187" fmla="*/ 2967 w 9991"/>
                  <a:gd name="connsiteY187" fmla="*/ 7914 h 8777"/>
                  <a:gd name="connsiteX188" fmla="*/ 2797 w 9991"/>
                  <a:gd name="connsiteY188" fmla="*/ 7986 h 8777"/>
                  <a:gd name="connsiteX189" fmla="*/ 2787 w 9991"/>
                  <a:gd name="connsiteY189" fmla="*/ 7986 h 8777"/>
                  <a:gd name="connsiteX190" fmla="*/ 2663 w 9991"/>
                  <a:gd name="connsiteY190" fmla="*/ 7986 h 8777"/>
                  <a:gd name="connsiteX191" fmla="*/ 2507 w 9991"/>
                  <a:gd name="connsiteY191" fmla="*/ 8058 h 8777"/>
                  <a:gd name="connsiteX192" fmla="*/ 2254 w 9991"/>
                  <a:gd name="connsiteY192" fmla="*/ 8130 h 8777"/>
                  <a:gd name="connsiteX193" fmla="*/ 2138 w 9991"/>
                  <a:gd name="connsiteY193" fmla="*/ 8201 h 8777"/>
                  <a:gd name="connsiteX194" fmla="*/ 2128 w 9991"/>
                  <a:gd name="connsiteY194" fmla="*/ 8201 h 8777"/>
                  <a:gd name="connsiteX195" fmla="*/ 2041 w 9991"/>
                  <a:gd name="connsiteY195" fmla="*/ 8201 h 8777"/>
                  <a:gd name="connsiteX196" fmla="*/ 1988 w 9991"/>
                  <a:gd name="connsiteY196" fmla="*/ 8201 h 8777"/>
                  <a:gd name="connsiteX197" fmla="*/ 1957 w 9991"/>
                  <a:gd name="connsiteY197" fmla="*/ 8274 h 8777"/>
                  <a:gd name="connsiteX198" fmla="*/ 1937 w 9991"/>
                  <a:gd name="connsiteY198" fmla="*/ 8274 h 8777"/>
                  <a:gd name="connsiteX199" fmla="*/ 1906 w 9991"/>
                  <a:gd name="connsiteY199" fmla="*/ 8274 h 8777"/>
                  <a:gd name="connsiteX200" fmla="*/ 1896 w 9991"/>
                  <a:gd name="connsiteY200" fmla="*/ 8274 h 8777"/>
                  <a:gd name="connsiteX201" fmla="*/ 1864 w 9991"/>
                  <a:gd name="connsiteY201" fmla="*/ 8274 h 8777"/>
                  <a:gd name="connsiteX202" fmla="*/ 1853 w 9991"/>
                  <a:gd name="connsiteY202" fmla="*/ 8274 h 8777"/>
                  <a:gd name="connsiteX203" fmla="*/ 1842 w 9991"/>
                  <a:gd name="connsiteY203" fmla="*/ 8274 h 8777"/>
                  <a:gd name="connsiteX204" fmla="*/ 1811 w 9991"/>
                  <a:gd name="connsiteY204" fmla="*/ 8274 h 8777"/>
                  <a:gd name="connsiteX205" fmla="*/ 1801 w 9991"/>
                  <a:gd name="connsiteY205" fmla="*/ 8274 h 8777"/>
                  <a:gd name="connsiteX206" fmla="*/ 1767 w 9991"/>
                  <a:gd name="connsiteY206" fmla="*/ 8345 h 8777"/>
                  <a:gd name="connsiteX207" fmla="*/ 1757 w 9991"/>
                  <a:gd name="connsiteY207" fmla="*/ 8345 h 8777"/>
                  <a:gd name="connsiteX208" fmla="*/ 1757 w 9991"/>
                  <a:gd name="connsiteY208" fmla="*/ 8345 h 8777"/>
                  <a:gd name="connsiteX209" fmla="*/ 1717 w 9991"/>
                  <a:gd name="connsiteY209" fmla="*/ 8345 h 8777"/>
                  <a:gd name="connsiteX210" fmla="*/ 1705 w 9991"/>
                  <a:gd name="connsiteY210" fmla="*/ 8345 h 8777"/>
                  <a:gd name="connsiteX211" fmla="*/ 1674 w 9991"/>
                  <a:gd name="connsiteY211" fmla="*/ 8345 h 8777"/>
                  <a:gd name="connsiteX212" fmla="*/ 1632 w 9991"/>
                  <a:gd name="connsiteY212" fmla="*/ 8345 h 8777"/>
                  <a:gd name="connsiteX213" fmla="*/ 1601 w 9991"/>
                  <a:gd name="connsiteY213" fmla="*/ 8345 h 8777"/>
                  <a:gd name="connsiteX214" fmla="*/ 1551 w 9991"/>
                  <a:gd name="connsiteY214" fmla="*/ 8418 h 8777"/>
                  <a:gd name="connsiteX215" fmla="*/ 1445 w 9991"/>
                  <a:gd name="connsiteY215" fmla="*/ 8418 h 8777"/>
                  <a:gd name="connsiteX216" fmla="*/ 1425 w 9991"/>
                  <a:gd name="connsiteY216" fmla="*/ 8418 h 8777"/>
                  <a:gd name="connsiteX217" fmla="*/ 1361 w 9991"/>
                  <a:gd name="connsiteY217" fmla="*/ 8418 h 8777"/>
                  <a:gd name="connsiteX218" fmla="*/ 1288 w 9991"/>
                  <a:gd name="connsiteY218" fmla="*/ 8418 h 8777"/>
                  <a:gd name="connsiteX219" fmla="*/ 1161 w 9991"/>
                  <a:gd name="connsiteY219" fmla="*/ 8418 h 8777"/>
                  <a:gd name="connsiteX220" fmla="*/ 1087 w 9991"/>
                  <a:gd name="connsiteY220" fmla="*/ 8418 h 8777"/>
                  <a:gd name="connsiteX221" fmla="*/ 1054 w 9991"/>
                  <a:gd name="connsiteY221" fmla="*/ 8418 h 8777"/>
                  <a:gd name="connsiteX222" fmla="*/ 1008 w 9991"/>
                  <a:gd name="connsiteY222" fmla="*/ 8418 h 8777"/>
                  <a:gd name="connsiteX223" fmla="*/ 935 w 9991"/>
                  <a:gd name="connsiteY223" fmla="*/ 8489 h 8777"/>
                  <a:gd name="connsiteX224" fmla="*/ 792 w 9991"/>
                  <a:gd name="connsiteY224" fmla="*/ 8489 h 8777"/>
                  <a:gd name="connsiteX225" fmla="*/ 770 w 9991"/>
                  <a:gd name="connsiteY225" fmla="*/ 8561 h 8777"/>
                  <a:gd name="connsiteX226" fmla="*/ 673 w 9991"/>
                  <a:gd name="connsiteY226" fmla="*/ 8561 h 8777"/>
                  <a:gd name="connsiteX227" fmla="*/ 499 w 9991"/>
                  <a:gd name="connsiteY227" fmla="*/ 8633 h 8777"/>
                  <a:gd name="connsiteX228" fmla="*/ 381 w 9991"/>
                  <a:gd name="connsiteY228" fmla="*/ 8633 h 8777"/>
                  <a:gd name="connsiteX229" fmla="*/ 268 w 9991"/>
                  <a:gd name="connsiteY229" fmla="*/ 8705 h 8777"/>
                  <a:gd name="connsiteX230" fmla="*/ 89 w 9991"/>
                  <a:gd name="connsiteY230" fmla="*/ 8777 h 8777"/>
                  <a:gd name="connsiteX231" fmla="*/ 0 w 9991"/>
                  <a:gd name="connsiteY231" fmla="*/ 8777 h 8777"/>
                  <a:gd name="connsiteX0" fmla="*/ 10000 w 10000"/>
                  <a:gd name="connsiteY0" fmla="*/ 0 h 10000"/>
                  <a:gd name="connsiteX1" fmla="*/ 9978 w 10000"/>
                  <a:gd name="connsiteY1" fmla="*/ 164 h 10000"/>
                  <a:gd name="connsiteX2" fmla="*/ 9914 w 10000"/>
                  <a:gd name="connsiteY2" fmla="*/ 573 h 10000"/>
                  <a:gd name="connsiteX3" fmla="*/ 9902 w 10000"/>
                  <a:gd name="connsiteY3" fmla="*/ 656 h 10000"/>
                  <a:gd name="connsiteX4" fmla="*/ 9902 w 10000"/>
                  <a:gd name="connsiteY4" fmla="*/ 656 h 10000"/>
                  <a:gd name="connsiteX5" fmla="*/ 9902 w 10000"/>
                  <a:gd name="connsiteY5" fmla="*/ 901 h 10000"/>
                  <a:gd name="connsiteX6" fmla="*/ 9902 w 10000"/>
                  <a:gd name="connsiteY6" fmla="*/ 983 h 10000"/>
                  <a:gd name="connsiteX7" fmla="*/ 9902 w 10000"/>
                  <a:gd name="connsiteY7" fmla="*/ 1065 h 10000"/>
                  <a:gd name="connsiteX8" fmla="*/ 9902 w 10000"/>
                  <a:gd name="connsiteY8" fmla="*/ 1147 h 10000"/>
                  <a:gd name="connsiteX9" fmla="*/ 9902 w 10000"/>
                  <a:gd name="connsiteY9" fmla="*/ 1311 h 10000"/>
                  <a:gd name="connsiteX10" fmla="*/ 9902 w 10000"/>
                  <a:gd name="connsiteY10" fmla="*/ 1311 h 10000"/>
                  <a:gd name="connsiteX11" fmla="*/ 9902 w 10000"/>
                  <a:gd name="connsiteY11" fmla="*/ 1392 h 10000"/>
                  <a:gd name="connsiteX12" fmla="*/ 9892 w 10000"/>
                  <a:gd name="connsiteY12" fmla="*/ 1475 h 10000"/>
                  <a:gd name="connsiteX13" fmla="*/ 9892 w 10000"/>
                  <a:gd name="connsiteY13" fmla="*/ 1475 h 10000"/>
                  <a:gd name="connsiteX14" fmla="*/ 9882 w 10000"/>
                  <a:gd name="connsiteY14" fmla="*/ 1557 h 10000"/>
                  <a:gd name="connsiteX15" fmla="*/ 9873 w 10000"/>
                  <a:gd name="connsiteY15" fmla="*/ 1722 h 10000"/>
                  <a:gd name="connsiteX16" fmla="*/ 9863 w 10000"/>
                  <a:gd name="connsiteY16" fmla="*/ 1802 h 10000"/>
                  <a:gd name="connsiteX17" fmla="*/ 9851 w 10000"/>
                  <a:gd name="connsiteY17" fmla="*/ 1802 h 10000"/>
                  <a:gd name="connsiteX18" fmla="*/ 9840 w 10000"/>
                  <a:gd name="connsiteY18" fmla="*/ 1886 h 10000"/>
                  <a:gd name="connsiteX19" fmla="*/ 9830 w 10000"/>
                  <a:gd name="connsiteY19" fmla="*/ 1886 h 10000"/>
                  <a:gd name="connsiteX20" fmla="*/ 9800 w 10000"/>
                  <a:gd name="connsiteY20" fmla="*/ 1967 h 10000"/>
                  <a:gd name="connsiteX21" fmla="*/ 9777 w 10000"/>
                  <a:gd name="connsiteY21" fmla="*/ 2050 h 10000"/>
                  <a:gd name="connsiteX22" fmla="*/ 9756 w 10000"/>
                  <a:gd name="connsiteY22" fmla="*/ 2131 h 10000"/>
                  <a:gd name="connsiteX23" fmla="*/ 9756 w 10000"/>
                  <a:gd name="connsiteY23" fmla="*/ 2214 h 10000"/>
                  <a:gd name="connsiteX24" fmla="*/ 9756 w 10000"/>
                  <a:gd name="connsiteY24" fmla="*/ 2214 h 10000"/>
                  <a:gd name="connsiteX25" fmla="*/ 9747 w 10000"/>
                  <a:gd name="connsiteY25" fmla="*/ 2295 h 10000"/>
                  <a:gd name="connsiteX26" fmla="*/ 9747 w 10000"/>
                  <a:gd name="connsiteY26" fmla="*/ 2377 h 10000"/>
                  <a:gd name="connsiteX27" fmla="*/ 9737 w 10000"/>
                  <a:gd name="connsiteY27" fmla="*/ 2377 h 10000"/>
                  <a:gd name="connsiteX28" fmla="*/ 9737 w 10000"/>
                  <a:gd name="connsiteY28" fmla="*/ 2459 h 10000"/>
                  <a:gd name="connsiteX29" fmla="*/ 9737 w 10000"/>
                  <a:gd name="connsiteY29" fmla="*/ 2542 h 10000"/>
                  <a:gd name="connsiteX30" fmla="*/ 9737 w 10000"/>
                  <a:gd name="connsiteY30" fmla="*/ 2542 h 10000"/>
                  <a:gd name="connsiteX31" fmla="*/ 9716 w 10000"/>
                  <a:gd name="connsiteY31" fmla="*/ 2787 h 10000"/>
                  <a:gd name="connsiteX32" fmla="*/ 9716 w 10000"/>
                  <a:gd name="connsiteY32" fmla="*/ 2950 h 10000"/>
                  <a:gd name="connsiteX33" fmla="*/ 9705 w 10000"/>
                  <a:gd name="connsiteY33" fmla="*/ 3114 h 10000"/>
                  <a:gd name="connsiteX34" fmla="*/ 9695 w 10000"/>
                  <a:gd name="connsiteY34" fmla="*/ 3278 h 10000"/>
                  <a:gd name="connsiteX35" fmla="*/ 9695 w 10000"/>
                  <a:gd name="connsiteY35" fmla="*/ 3278 h 10000"/>
                  <a:gd name="connsiteX36" fmla="*/ 9695 w 10000"/>
                  <a:gd name="connsiteY36" fmla="*/ 3278 h 10000"/>
                  <a:gd name="connsiteX37" fmla="*/ 9686 w 10000"/>
                  <a:gd name="connsiteY37" fmla="*/ 3442 h 10000"/>
                  <a:gd name="connsiteX38" fmla="*/ 9664 w 10000"/>
                  <a:gd name="connsiteY38" fmla="*/ 3606 h 10000"/>
                  <a:gd name="connsiteX39" fmla="*/ 9642 w 10000"/>
                  <a:gd name="connsiteY39" fmla="*/ 3770 h 10000"/>
                  <a:gd name="connsiteX40" fmla="*/ 9642 w 10000"/>
                  <a:gd name="connsiteY40" fmla="*/ 3853 h 10000"/>
                  <a:gd name="connsiteX41" fmla="*/ 9642 w 10000"/>
                  <a:gd name="connsiteY41" fmla="*/ 3853 h 10000"/>
                  <a:gd name="connsiteX42" fmla="*/ 9632 w 10000"/>
                  <a:gd name="connsiteY42" fmla="*/ 3933 h 10000"/>
                  <a:gd name="connsiteX43" fmla="*/ 9632 w 10000"/>
                  <a:gd name="connsiteY43" fmla="*/ 3933 h 10000"/>
                  <a:gd name="connsiteX44" fmla="*/ 9632 w 10000"/>
                  <a:gd name="connsiteY44" fmla="*/ 4017 h 10000"/>
                  <a:gd name="connsiteX45" fmla="*/ 9612 w 10000"/>
                  <a:gd name="connsiteY45" fmla="*/ 4261 h 10000"/>
                  <a:gd name="connsiteX46" fmla="*/ 9592 w 10000"/>
                  <a:gd name="connsiteY46" fmla="*/ 4590 h 10000"/>
                  <a:gd name="connsiteX47" fmla="*/ 9592 w 10000"/>
                  <a:gd name="connsiteY47" fmla="*/ 4672 h 10000"/>
                  <a:gd name="connsiteX48" fmla="*/ 9592 w 10000"/>
                  <a:gd name="connsiteY48" fmla="*/ 4672 h 10000"/>
                  <a:gd name="connsiteX49" fmla="*/ 9602 w 10000"/>
                  <a:gd name="connsiteY49" fmla="*/ 4837 h 10000"/>
                  <a:gd name="connsiteX50" fmla="*/ 9602 w 10000"/>
                  <a:gd name="connsiteY50" fmla="*/ 5001 h 10000"/>
                  <a:gd name="connsiteX51" fmla="*/ 9602 w 10000"/>
                  <a:gd name="connsiteY51" fmla="*/ 5165 h 10000"/>
                  <a:gd name="connsiteX52" fmla="*/ 9592 w 10000"/>
                  <a:gd name="connsiteY52" fmla="*/ 5574 h 10000"/>
                  <a:gd name="connsiteX53" fmla="*/ 9579 w 10000"/>
                  <a:gd name="connsiteY53" fmla="*/ 5656 h 10000"/>
                  <a:gd name="connsiteX54" fmla="*/ 9579 w 10000"/>
                  <a:gd name="connsiteY54" fmla="*/ 5738 h 10000"/>
                  <a:gd name="connsiteX55" fmla="*/ 9579 w 10000"/>
                  <a:gd name="connsiteY55" fmla="*/ 5738 h 10000"/>
                  <a:gd name="connsiteX56" fmla="*/ 9579 w 10000"/>
                  <a:gd name="connsiteY56" fmla="*/ 5738 h 10000"/>
                  <a:gd name="connsiteX57" fmla="*/ 9568 w 10000"/>
                  <a:gd name="connsiteY57" fmla="*/ 5738 h 10000"/>
                  <a:gd name="connsiteX58" fmla="*/ 9568 w 10000"/>
                  <a:gd name="connsiteY58" fmla="*/ 5738 h 10000"/>
                  <a:gd name="connsiteX59" fmla="*/ 9554 w 10000"/>
                  <a:gd name="connsiteY59" fmla="*/ 5738 h 10000"/>
                  <a:gd name="connsiteX60" fmla="*/ 9512 w 10000"/>
                  <a:gd name="connsiteY60" fmla="*/ 5820 h 10000"/>
                  <a:gd name="connsiteX61" fmla="*/ 9480 w 10000"/>
                  <a:gd name="connsiteY61" fmla="*/ 5820 h 10000"/>
                  <a:gd name="connsiteX62" fmla="*/ 9470 w 10000"/>
                  <a:gd name="connsiteY62" fmla="*/ 5820 h 10000"/>
                  <a:gd name="connsiteX63" fmla="*/ 9417 w 10000"/>
                  <a:gd name="connsiteY63" fmla="*/ 5820 h 10000"/>
                  <a:gd name="connsiteX64" fmla="*/ 9365 w 10000"/>
                  <a:gd name="connsiteY64" fmla="*/ 5820 h 10000"/>
                  <a:gd name="connsiteX65" fmla="*/ 9355 w 10000"/>
                  <a:gd name="connsiteY65" fmla="*/ 5820 h 10000"/>
                  <a:gd name="connsiteX66" fmla="*/ 9355 w 10000"/>
                  <a:gd name="connsiteY66" fmla="*/ 5820 h 10000"/>
                  <a:gd name="connsiteX67" fmla="*/ 9303 w 10000"/>
                  <a:gd name="connsiteY67" fmla="*/ 5902 h 10000"/>
                  <a:gd name="connsiteX68" fmla="*/ 9228 w 10000"/>
                  <a:gd name="connsiteY68" fmla="*/ 5902 h 10000"/>
                  <a:gd name="connsiteX69" fmla="*/ 9228 w 10000"/>
                  <a:gd name="connsiteY69" fmla="*/ 5902 h 10000"/>
                  <a:gd name="connsiteX70" fmla="*/ 9228 w 10000"/>
                  <a:gd name="connsiteY70" fmla="*/ 5902 h 10000"/>
                  <a:gd name="connsiteX71" fmla="*/ 9154 w 10000"/>
                  <a:gd name="connsiteY71" fmla="*/ 5984 h 10000"/>
                  <a:gd name="connsiteX72" fmla="*/ 9134 w 10000"/>
                  <a:gd name="connsiteY72" fmla="*/ 5984 h 10000"/>
                  <a:gd name="connsiteX73" fmla="*/ 9124 w 10000"/>
                  <a:gd name="connsiteY73" fmla="*/ 5984 h 10000"/>
                  <a:gd name="connsiteX74" fmla="*/ 9081 w 10000"/>
                  <a:gd name="connsiteY74" fmla="*/ 5984 h 10000"/>
                  <a:gd name="connsiteX75" fmla="*/ 9019 w 10000"/>
                  <a:gd name="connsiteY75" fmla="*/ 5984 h 10000"/>
                  <a:gd name="connsiteX76" fmla="*/ 9009 w 10000"/>
                  <a:gd name="connsiteY76" fmla="*/ 5984 h 10000"/>
                  <a:gd name="connsiteX77" fmla="*/ 9009 w 10000"/>
                  <a:gd name="connsiteY77" fmla="*/ 5984 h 10000"/>
                  <a:gd name="connsiteX78" fmla="*/ 8999 w 10000"/>
                  <a:gd name="connsiteY78" fmla="*/ 5984 h 10000"/>
                  <a:gd name="connsiteX79" fmla="*/ 8990 w 10000"/>
                  <a:gd name="connsiteY79" fmla="*/ 6065 h 10000"/>
                  <a:gd name="connsiteX80" fmla="*/ 8967 w 10000"/>
                  <a:gd name="connsiteY80" fmla="*/ 6065 h 10000"/>
                  <a:gd name="connsiteX81" fmla="*/ 8967 w 10000"/>
                  <a:gd name="connsiteY81" fmla="*/ 6065 h 10000"/>
                  <a:gd name="connsiteX82" fmla="*/ 8957 w 10000"/>
                  <a:gd name="connsiteY82" fmla="*/ 6065 h 10000"/>
                  <a:gd name="connsiteX83" fmla="*/ 8946 w 10000"/>
                  <a:gd name="connsiteY83" fmla="*/ 6065 h 10000"/>
                  <a:gd name="connsiteX84" fmla="*/ 8926 w 10000"/>
                  <a:gd name="connsiteY84" fmla="*/ 6065 h 10000"/>
                  <a:gd name="connsiteX85" fmla="*/ 8904 w 10000"/>
                  <a:gd name="connsiteY85" fmla="*/ 6065 h 10000"/>
                  <a:gd name="connsiteX86" fmla="*/ 8894 w 10000"/>
                  <a:gd name="connsiteY86" fmla="*/ 6065 h 10000"/>
                  <a:gd name="connsiteX87" fmla="*/ 8864 w 10000"/>
                  <a:gd name="connsiteY87" fmla="*/ 6065 h 10000"/>
                  <a:gd name="connsiteX88" fmla="*/ 8852 w 10000"/>
                  <a:gd name="connsiteY88" fmla="*/ 6065 h 10000"/>
                  <a:gd name="connsiteX89" fmla="*/ 8821 w 10000"/>
                  <a:gd name="connsiteY89" fmla="*/ 6065 h 10000"/>
                  <a:gd name="connsiteX90" fmla="*/ 8809 w 10000"/>
                  <a:gd name="connsiteY90" fmla="*/ 6148 h 10000"/>
                  <a:gd name="connsiteX91" fmla="*/ 8800 w 10000"/>
                  <a:gd name="connsiteY91" fmla="*/ 6148 h 10000"/>
                  <a:gd name="connsiteX92" fmla="*/ 8674 w 10000"/>
                  <a:gd name="connsiteY92" fmla="*/ 6148 h 10000"/>
                  <a:gd name="connsiteX93" fmla="*/ 8631 w 10000"/>
                  <a:gd name="connsiteY93" fmla="*/ 6230 h 10000"/>
                  <a:gd name="connsiteX94" fmla="*/ 8557 w 10000"/>
                  <a:gd name="connsiteY94" fmla="*/ 6230 h 10000"/>
                  <a:gd name="connsiteX95" fmla="*/ 8471 w 10000"/>
                  <a:gd name="connsiteY95" fmla="*/ 6230 h 10000"/>
                  <a:gd name="connsiteX96" fmla="*/ 8471 w 10000"/>
                  <a:gd name="connsiteY96" fmla="*/ 6476 h 10000"/>
                  <a:gd name="connsiteX97" fmla="*/ 8375 w 10000"/>
                  <a:gd name="connsiteY97" fmla="*/ 6476 h 10000"/>
                  <a:gd name="connsiteX98" fmla="*/ 8375 w 10000"/>
                  <a:gd name="connsiteY98" fmla="*/ 6476 h 10000"/>
                  <a:gd name="connsiteX99" fmla="*/ 8228 w 10000"/>
                  <a:gd name="connsiteY99" fmla="*/ 6558 h 10000"/>
                  <a:gd name="connsiteX100" fmla="*/ 8185 w 10000"/>
                  <a:gd name="connsiteY100" fmla="*/ 6558 h 10000"/>
                  <a:gd name="connsiteX101" fmla="*/ 8082 w 10000"/>
                  <a:gd name="connsiteY101" fmla="*/ 6639 h 10000"/>
                  <a:gd name="connsiteX102" fmla="*/ 7966 w 10000"/>
                  <a:gd name="connsiteY102" fmla="*/ 6639 h 10000"/>
                  <a:gd name="connsiteX103" fmla="*/ 7903 w 10000"/>
                  <a:gd name="connsiteY103" fmla="*/ 6722 h 10000"/>
                  <a:gd name="connsiteX104" fmla="*/ 7831 w 10000"/>
                  <a:gd name="connsiteY104" fmla="*/ 6803 h 10000"/>
                  <a:gd name="connsiteX105" fmla="*/ 7821 w 10000"/>
                  <a:gd name="connsiteY105" fmla="*/ 6803 h 10000"/>
                  <a:gd name="connsiteX106" fmla="*/ 7748 w 10000"/>
                  <a:gd name="connsiteY106" fmla="*/ 6803 h 10000"/>
                  <a:gd name="connsiteX107" fmla="*/ 7547 w 10000"/>
                  <a:gd name="connsiteY107" fmla="*/ 6886 h 10000"/>
                  <a:gd name="connsiteX108" fmla="*/ 7398 w 10000"/>
                  <a:gd name="connsiteY108" fmla="*/ 7050 h 10000"/>
                  <a:gd name="connsiteX109" fmla="*/ 7303 w 10000"/>
                  <a:gd name="connsiteY109" fmla="*/ 7050 h 10000"/>
                  <a:gd name="connsiteX110" fmla="*/ 7283 w 10000"/>
                  <a:gd name="connsiteY110" fmla="*/ 7050 h 10000"/>
                  <a:gd name="connsiteX111" fmla="*/ 7262 w 10000"/>
                  <a:gd name="connsiteY111" fmla="*/ 7131 h 10000"/>
                  <a:gd name="connsiteX112" fmla="*/ 7252 w 10000"/>
                  <a:gd name="connsiteY112" fmla="*/ 7131 h 10000"/>
                  <a:gd name="connsiteX113" fmla="*/ 7220 w 10000"/>
                  <a:gd name="connsiteY113" fmla="*/ 7131 h 10000"/>
                  <a:gd name="connsiteX114" fmla="*/ 7209 w 10000"/>
                  <a:gd name="connsiteY114" fmla="*/ 7131 h 10000"/>
                  <a:gd name="connsiteX115" fmla="*/ 7009 w 10000"/>
                  <a:gd name="connsiteY115" fmla="*/ 7213 h 10000"/>
                  <a:gd name="connsiteX116" fmla="*/ 7009 w 10000"/>
                  <a:gd name="connsiteY116" fmla="*/ 7213 h 10000"/>
                  <a:gd name="connsiteX117" fmla="*/ 6872 w 10000"/>
                  <a:gd name="connsiteY117" fmla="*/ 7213 h 10000"/>
                  <a:gd name="connsiteX118" fmla="*/ 6862 w 10000"/>
                  <a:gd name="connsiteY118" fmla="*/ 7213 h 10000"/>
                  <a:gd name="connsiteX119" fmla="*/ 6831 w 10000"/>
                  <a:gd name="connsiteY119" fmla="*/ 7296 h 10000"/>
                  <a:gd name="connsiteX120" fmla="*/ 6799 w 10000"/>
                  <a:gd name="connsiteY120" fmla="*/ 7296 h 10000"/>
                  <a:gd name="connsiteX121" fmla="*/ 6768 w 10000"/>
                  <a:gd name="connsiteY121" fmla="*/ 7296 h 10000"/>
                  <a:gd name="connsiteX122" fmla="*/ 6758 w 10000"/>
                  <a:gd name="connsiteY122" fmla="*/ 7296 h 10000"/>
                  <a:gd name="connsiteX123" fmla="*/ 6645 w 10000"/>
                  <a:gd name="connsiteY123" fmla="*/ 7377 h 10000"/>
                  <a:gd name="connsiteX124" fmla="*/ 6569 w 10000"/>
                  <a:gd name="connsiteY124" fmla="*/ 7377 h 10000"/>
                  <a:gd name="connsiteX125" fmla="*/ 6537 w 10000"/>
                  <a:gd name="connsiteY125" fmla="*/ 7377 h 10000"/>
                  <a:gd name="connsiteX126" fmla="*/ 6476 w 10000"/>
                  <a:gd name="connsiteY126" fmla="*/ 7460 h 10000"/>
                  <a:gd name="connsiteX127" fmla="*/ 6444 w 10000"/>
                  <a:gd name="connsiteY127" fmla="*/ 7460 h 10000"/>
                  <a:gd name="connsiteX128" fmla="*/ 6347 w 10000"/>
                  <a:gd name="connsiteY128" fmla="*/ 7460 h 10000"/>
                  <a:gd name="connsiteX129" fmla="*/ 6304 w 10000"/>
                  <a:gd name="connsiteY129" fmla="*/ 7541 h 10000"/>
                  <a:gd name="connsiteX130" fmla="*/ 6251 w 10000"/>
                  <a:gd name="connsiteY130" fmla="*/ 7541 h 10000"/>
                  <a:gd name="connsiteX131" fmla="*/ 6199 w 10000"/>
                  <a:gd name="connsiteY131" fmla="*/ 7541 h 10000"/>
                  <a:gd name="connsiteX132" fmla="*/ 6167 w 10000"/>
                  <a:gd name="connsiteY132" fmla="*/ 7541 h 10000"/>
                  <a:gd name="connsiteX133" fmla="*/ 6062 w 10000"/>
                  <a:gd name="connsiteY133" fmla="*/ 7623 h 10000"/>
                  <a:gd name="connsiteX134" fmla="*/ 5999 w 10000"/>
                  <a:gd name="connsiteY134" fmla="*/ 7623 h 10000"/>
                  <a:gd name="connsiteX135" fmla="*/ 5850 w 10000"/>
                  <a:gd name="connsiteY135" fmla="*/ 7705 h 10000"/>
                  <a:gd name="connsiteX136" fmla="*/ 5841 w 10000"/>
                  <a:gd name="connsiteY136" fmla="*/ 7705 h 10000"/>
                  <a:gd name="connsiteX137" fmla="*/ 5809 w 10000"/>
                  <a:gd name="connsiteY137" fmla="*/ 7705 h 10000"/>
                  <a:gd name="connsiteX138" fmla="*/ 5654 w 10000"/>
                  <a:gd name="connsiteY138" fmla="*/ 7787 h 10000"/>
                  <a:gd name="connsiteX139" fmla="*/ 5571 w 10000"/>
                  <a:gd name="connsiteY139" fmla="*/ 7869 h 10000"/>
                  <a:gd name="connsiteX140" fmla="*/ 5529 w 10000"/>
                  <a:gd name="connsiteY140" fmla="*/ 7869 h 10000"/>
                  <a:gd name="connsiteX141" fmla="*/ 5483 w 10000"/>
                  <a:gd name="connsiteY141" fmla="*/ 7869 h 10000"/>
                  <a:gd name="connsiteX142" fmla="*/ 5454 w 10000"/>
                  <a:gd name="connsiteY142" fmla="*/ 7951 h 10000"/>
                  <a:gd name="connsiteX143" fmla="*/ 5340 w 10000"/>
                  <a:gd name="connsiteY143" fmla="*/ 7951 h 10000"/>
                  <a:gd name="connsiteX144" fmla="*/ 5319 w 10000"/>
                  <a:gd name="connsiteY144" fmla="*/ 7951 h 10000"/>
                  <a:gd name="connsiteX145" fmla="*/ 5292 w 10000"/>
                  <a:gd name="connsiteY145" fmla="*/ 7951 h 10000"/>
                  <a:gd name="connsiteX146" fmla="*/ 5282 w 10000"/>
                  <a:gd name="connsiteY146" fmla="*/ 7951 h 10000"/>
                  <a:gd name="connsiteX147" fmla="*/ 5243 w 10000"/>
                  <a:gd name="connsiteY147" fmla="*/ 8033 h 10000"/>
                  <a:gd name="connsiteX148" fmla="*/ 5190 w 10000"/>
                  <a:gd name="connsiteY148" fmla="*/ 8033 h 10000"/>
                  <a:gd name="connsiteX149" fmla="*/ 5031 w 10000"/>
                  <a:gd name="connsiteY149" fmla="*/ 8116 h 10000"/>
                  <a:gd name="connsiteX150" fmla="*/ 5021 w 10000"/>
                  <a:gd name="connsiteY150" fmla="*/ 8116 h 10000"/>
                  <a:gd name="connsiteX151" fmla="*/ 5021 w 10000"/>
                  <a:gd name="connsiteY151" fmla="*/ 8116 h 10000"/>
                  <a:gd name="connsiteX152" fmla="*/ 5010 w 10000"/>
                  <a:gd name="connsiteY152" fmla="*/ 8116 h 10000"/>
                  <a:gd name="connsiteX153" fmla="*/ 5010 w 10000"/>
                  <a:gd name="connsiteY153" fmla="*/ 8196 h 10000"/>
                  <a:gd name="connsiteX154" fmla="*/ 4936 w 10000"/>
                  <a:gd name="connsiteY154" fmla="*/ 8196 h 10000"/>
                  <a:gd name="connsiteX155" fmla="*/ 4842 w 10000"/>
                  <a:gd name="connsiteY155" fmla="*/ 8196 h 10000"/>
                  <a:gd name="connsiteX156" fmla="*/ 4779 w 10000"/>
                  <a:gd name="connsiteY156" fmla="*/ 8280 h 10000"/>
                  <a:gd name="connsiteX157" fmla="*/ 4695 w 10000"/>
                  <a:gd name="connsiteY157" fmla="*/ 8280 h 10000"/>
                  <a:gd name="connsiteX158" fmla="*/ 4623 w 10000"/>
                  <a:gd name="connsiteY158" fmla="*/ 8280 h 10000"/>
                  <a:gd name="connsiteX159" fmla="*/ 4485 w 10000"/>
                  <a:gd name="connsiteY159" fmla="*/ 8360 h 10000"/>
                  <a:gd name="connsiteX160" fmla="*/ 4339 w 10000"/>
                  <a:gd name="connsiteY160" fmla="*/ 8444 h 10000"/>
                  <a:gd name="connsiteX161" fmla="*/ 4299 w 10000"/>
                  <a:gd name="connsiteY161" fmla="*/ 8444 h 10000"/>
                  <a:gd name="connsiteX162" fmla="*/ 4256 w 10000"/>
                  <a:gd name="connsiteY162" fmla="*/ 8444 h 10000"/>
                  <a:gd name="connsiteX163" fmla="*/ 4168 w 10000"/>
                  <a:gd name="connsiteY163" fmla="*/ 8525 h 10000"/>
                  <a:gd name="connsiteX164" fmla="*/ 4022 w 10000"/>
                  <a:gd name="connsiteY164" fmla="*/ 8525 h 10000"/>
                  <a:gd name="connsiteX165" fmla="*/ 3990 w 10000"/>
                  <a:gd name="connsiteY165" fmla="*/ 8525 h 10000"/>
                  <a:gd name="connsiteX166" fmla="*/ 3884 w 10000"/>
                  <a:gd name="connsiteY166" fmla="*/ 8608 h 10000"/>
                  <a:gd name="connsiteX167" fmla="*/ 3884 w 10000"/>
                  <a:gd name="connsiteY167" fmla="*/ 8608 h 10000"/>
                  <a:gd name="connsiteX168" fmla="*/ 3854 w 10000"/>
                  <a:gd name="connsiteY168" fmla="*/ 8608 h 10000"/>
                  <a:gd name="connsiteX169" fmla="*/ 3832 w 10000"/>
                  <a:gd name="connsiteY169" fmla="*/ 8608 h 10000"/>
                  <a:gd name="connsiteX170" fmla="*/ 3779 w 10000"/>
                  <a:gd name="connsiteY170" fmla="*/ 8608 h 10000"/>
                  <a:gd name="connsiteX171" fmla="*/ 3759 w 10000"/>
                  <a:gd name="connsiteY171" fmla="*/ 8608 h 10000"/>
                  <a:gd name="connsiteX172" fmla="*/ 3759 w 10000"/>
                  <a:gd name="connsiteY172" fmla="*/ 8689 h 10000"/>
                  <a:gd name="connsiteX173" fmla="*/ 3748 w 10000"/>
                  <a:gd name="connsiteY173" fmla="*/ 8689 h 10000"/>
                  <a:gd name="connsiteX174" fmla="*/ 3706 w 10000"/>
                  <a:gd name="connsiteY174" fmla="*/ 8689 h 10000"/>
                  <a:gd name="connsiteX175" fmla="*/ 3665 w 10000"/>
                  <a:gd name="connsiteY175" fmla="*/ 8689 h 10000"/>
                  <a:gd name="connsiteX176" fmla="*/ 3654 w 10000"/>
                  <a:gd name="connsiteY176" fmla="*/ 8689 h 10000"/>
                  <a:gd name="connsiteX177" fmla="*/ 3601 w 10000"/>
                  <a:gd name="connsiteY177" fmla="*/ 8689 h 10000"/>
                  <a:gd name="connsiteX178" fmla="*/ 3497 w 10000"/>
                  <a:gd name="connsiteY178" fmla="*/ 8771 h 10000"/>
                  <a:gd name="connsiteX179" fmla="*/ 3485 w 10000"/>
                  <a:gd name="connsiteY179" fmla="*/ 8771 h 10000"/>
                  <a:gd name="connsiteX180" fmla="*/ 3401 w 10000"/>
                  <a:gd name="connsiteY180" fmla="*/ 8771 h 10000"/>
                  <a:gd name="connsiteX181" fmla="*/ 3339 w 10000"/>
                  <a:gd name="connsiteY181" fmla="*/ 8853 h 10000"/>
                  <a:gd name="connsiteX182" fmla="*/ 3083 w 10000"/>
                  <a:gd name="connsiteY182" fmla="*/ 8935 h 10000"/>
                  <a:gd name="connsiteX183" fmla="*/ 3053 w 10000"/>
                  <a:gd name="connsiteY183" fmla="*/ 8935 h 10000"/>
                  <a:gd name="connsiteX184" fmla="*/ 3043 w 10000"/>
                  <a:gd name="connsiteY184" fmla="*/ 8935 h 10000"/>
                  <a:gd name="connsiteX185" fmla="*/ 3002 w 10000"/>
                  <a:gd name="connsiteY185" fmla="*/ 8935 h 10000"/>
                  <a:gd name="connsiteX186" fmla="*/ 2970 w 10000"/>
                  <a:gd name="connsiteY186" fmla="*/ 9017 h 10000"/>
                  <a:gd name="connsiteX187" fmla="*/ 2800 w 10000"/>
                  <a:gd name="connsiteY187" fmla="*/ 9099 h 10000"/>
                  <a:gd name="connsiteX188" fmla="*/ 2790 w 10000"/>
                  <a:gd name="connsiteY188" fmla="*/ 9099 h 10000"/>
                  <a:gd name="connsiteX189" fmla="*/ 2665 w 10000"/>
                  <a:gd name="connsiteY189" fmla="*/ 9099 h 10000"/>
                  <a:gd name="connsiteX190" fmla="*/ 2509 w 10000"/>
                  <a:gd name="connsiteY190" fmla="*/ 9181 h 10000"/>
                  <a:gd name="connsiteX191" fmla="*/ 2256 w 10000"/>
                  <a:gd name="connsiteY191" fmla="*/ 9263 h 10000"/>
                  <a:gd name="connsiteX192" fmla="*/ 2140 w 10000"/>
                  <a:gd name="connsiteY192" fmla="*/ 9344 h 10000"/>
                  <a:gd name="connsiteX193" fmla="*/ 2130 w 10000"/>
                  <a:gd name="connsiteY193" fmla="*/ 9344 h 10000"/>
                  <a:gd name="connsiteX194" fmla="*/ 2043 w 10000"/>
                  <a:gd name="connsiteY194" fmla="*/ 9344 h 10000"/>
                  <a:gd name="connsiteX195" fmla="*/ 1990 w 10000"/>
                  <a:gd name="connsiteY195" fmla="*/ 9344 h 10000"/>
                  <a:gd name="connsiteX196" fmla="*/ 1959 w 10000"/>
                  <a:gd name="connsiteY196" fmla="*/ 9427 h 10000"/>
                  <a:gd name="connsiteX197" fmla="*/ 1939 w 10000"/>
                  <a:gd name="connsiteY197" fmla="*/ 9427 h 10000"/>
                  <a:gd name="connsiteX198" fmla="*/ 1908 w 10000"/>
                  <a:gd name="connsiteY198" fmla="*/ 9427 h 10000"/>
                  <a:gd name="connsiteX199" fmla="*/ 1898 w 10000"/>
                  <a:gd name="connsiteY199" fmla="*/ 9427 h 10000"/>
                  <a:gd name="connsiteX200" fmla="*/ 1866 w 10000"/>
                  <a:gd name="connsiteY200" fmla="*/ 9427 h 10000"/>
                  <a:gd name="connsiteX201" fmla="*/ 1855 w 10000"/>
                  <a:gd name="connsiteY201" fmla="*/ 9427 h 10000"/>
                  <a:gd name="connsiteX202" fmla="*/ 1844 w 10000"/>
                  <a:gd name="connsiteY202" fmla="*/ 9427 h 10000"/>
                  <a:gd name="connsiteX203" fmla="*/ 1813 w 10000"/>
                  <a:gd name="connsiteY203" fmla="*/ 9427 h 10000"/>
                  <a:gd name="connsiteX204" fmla="*/ 1803 w 10000"/>
                  <a:gd name="connsiteY204" fmla="*/ 9427 h 10000"/>
                  <a:gd name="connsiteX205" fmla="*/ 1769 w 10000"/>
                  <a:gd name="connsiteY205" fmla="*/ 9508 h 10000"/>
                  <a:gd name="connsiteX206" fmla="*/ 1759 w 10000"/>
                  <a:gd name="connsiteY206" fmla="*/ 9508 h 10000"/>
                  <a:gd name="connsiteX207" fmla="*/ 1759 w 10000"/>
                  <a:gd name="connsiteY207" fmla="*/ 9508 h 10000"/>
                  <a:gd name="connsiteX208" fmla="*/ 1719 w 10000"/>
                  <a:gd name="connsiteY208" fmla="*/ 9508 h 10000"/>
                  <a:gd name="connsiteX209" fmla="*/ 1707 w 10000"/>
                  <a:gd name="connsiteY209" fmla="*/ 9508 h 10000"/>
                  <a:gd name="connsiteX210" fmla="*/ 1676 w 10000"/>
                  <a:gd name="connsiteY210" fmla="*/ 9508 h 10000"/>
                  <a:gd name="connsiteX211" fmla="*/ 1633 w 10000"/>
                  <a:gd name="connsiteY211" fmla="*/ 9508 h 10000"/>
                  <a:gd name="connsiteX212" fmla="*/ 1602 w 10000"/>
                  <a:gd name="connsiteY212" fmla="*/ 9508 h 10000"/>
                  <a:gd name="connsiteX213" fmla="*/ 1552 w 10000"/>
                  <a:gd name="connsiteY213" fmla="*/ 9591 h 10000"/>
                  <a:gd name="connsiteX214" fmla="*/ 1446 w 10000"/>
                  <a:gd name="connsiteY214" fmla="*/ 9591 h 10000"/>
                  <a:gd name="connsiteX215" fmla="*/ 1426 w 10000"/>
                  <a:gd name="connsiteY215" fmla="*/ 9591 h 10000"/>
                  <a:gd name="connsiteX216" fmla="*/ 1362 w 10000"/>
                  <a:gd name="connsiteY216" fmla="*/ 9591 h 10000"/>
                  <a:gd name="connsiteX217" fmla="*/ 1289 w 10000"/>
                  <a:gd name="connsiteY217" fmla="*/ 9591 h 10000"/>
                  <a:gd name="connsiteX218" fmla="*/ 1162 w 10000"/>
                  <a:gd name="connsiteY218" fmla="*/ 9591 h 10000"/>
                  <a:gd name="connsiteX219" fmla="*/ 1088 w 10000"/>
                  <a:gd name="connsiteY219" fmla="*/ 9591 h 10000"/>
                  <a:gd name="connsiteX220" fmla="*/ 1055 w 10000"/>
                  <a:gd name="connsiteY220" fmla="*/ 9591 h 10000"/>
                  <a:gd name="connsiteX221" fmla="*/ 1009 w 10000"/>
                  <a:gd name="connsiteY221" fmla="*/ 9591 h 10000"/>
                  <a:gd name="connsiteX222" fmla="*/ 936 w 10000"/>
                  <a:gd name="connsiteY222" fmla="*/ 9672 h 10000"/>
                  <a:gd name="connsiteX223" fmla="*/ 793 w 10000"/>
                  <a:gd name="connsiteY223" fmla="*/ 9672 h 10000"/>
                  <a:gd name="connsiteX224" fmla="*/ 771 w 10000"/>
                  <a:gd name="connsiteY224" fmla="*/ 9754 h 10000"/>
                  <a:gd name="connsiteX225" fmla="*/ 674 w 10000"/>
                  <a:gd name="connsiteY225" fmla="*/ 9754 h 10000"/>
                  <a:gd name="connsiteX226" fmla="*/ 499 w 10000"/>
                  <a:gd name="connsiteY226" fmla="*/ 9836 h 10000"/>
                  <a:gd name="connsiteX227" fmla="*/ 381 w 10000"/>
                  <a:gd name="connsiteY227" fmla="*/ 9836 h 10000"/>
                  <a:gd name="connsiteX228" fmla="*/ 268 w 10000"/>
                  <a:gd name="connsiteY228" fmla="*/ 9918 h 10000"/>
                  <a:gd name="connsiteX229" fmla="*/ 89 w 10000"/>
                  <a:gd name="connsiteY229" fmla="*/ 10000 h 10000"/>
                  <a:gd name="connsiteX230" fmla="*/ 0 w 10000"/>
                  <a:gd name="connsiteY230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656 h 10000"/>
                  <a:gd name="connsiteX4" fmla="*/ 9902 w 10000"/>
                  <a:gd name="connsiteY4" fmla="*/ 901 h 10000"/>
                  <a:gd name="connsiteX5" fmla="*/ 9902 w 10000"/>
                  <a:gd name="connsiteY5" fmla="*/ 983 h 10000"/>
                  <a:gd name="connsiteX6" fmla="*/ 9902 w 10000"/>
                  <a:gd name="connsiteY6" fmla="*/ 1065 h 10000"/>
                  <a:gd name="connsiteX7" fmla="*/ 9902 w 10000"/>
                  <a:gd name="connsiteY7" fmla="*/ 1147 h 10000"/>
                  <a:gd name="connsiteX8" fmla="*/ 9902 w 10000"/>
                  <a:gd name="connsiteY8" fmla="*/ 1311 h 10000"/>
                  <a:gd name="connsiteX9" fmla="*/ 9902 w 10000"/>
                  <a:gd name="connsiteY9" fmla="*/ 1311 h 10000"/>
                  <a:gd name="connsiteX10" fmla="*/ 9902 w 10000"/>
                  <a:gd name="connsiteY10" fmla="*/ 1392 h 10000"/>
                  <a:gd name="connsiteX11" fmla="*/ 9892 w 10000"/>
                  <a:gd name="connsiteY11" fmla="*/ 1475 h 10000"/>
                  <a:gd name="connsiteX12" fmla="*/ 9892 w 10000"/>
                  <a:gd name="connsiteY12" fmla="*/ 1475 h 10000"/>
                  <a:gd name="connsiteX13" fmla="*/ 9882 w 10000"/>
                  <a:gd name="connsiteY13" fmla="*/ 1557 h 10000"/>
                  <a:gd name="connsiteX14" fmla="*/ 9873 w 10000"/>
                  <a:gd name="connsiteY14" fmla="*/ 1722 h 10000"/>
                  <a:gd name="connsiteX15" fmla="*/ 9863 w 10000"/>
                  <a:gd name="connsiteY15" fmla="*/ 1802 h 10000"/>
                  <a:gd name="connsiteX16" fmla="*/ 9851 w 10000"/>
                  <a:gd name="connsiteY16" fmla="*/ 1802 h 10000"/>
                  <a:gd name="connsiteX17" fmla="*/ 9840 w 10000"/>
                  <a:gd name="connsiteY17" fmla="*/ 1886 h 10000"/>
                  <a:gd name="connsiteX18" fmla="*/ 9830 w 10000"/>
                  <a:gd name="connsiteY18" fmla="*/ 1886 h 10000"/>
                  <a:gd name="connsiteX19" fmla="*/ 9800 w 10000"/>
                  <a:gd name="connsiteY19" fmla="*/ 1967 h 10000"/>
                  <a:gd name="connsiteX20" fmla="*/ 9777 w 10000"/>
                  <a:gd name="connsiteY20" fmla="*/ 2050 h 10000"/>
                  <a:gd name="connsiteX21" fmla="*/ 9756 w 10000"/>
                  <a:gd name="connsiteY21" fmla="*/ 2131 h 10000"/>
                  <a:gd name="connsiteX22" fmla="*/ 9756 w 10000"/>
                  <a:gd name="connsiteY22" fmla="*/ 2214 h 10000"/>
                  <a:gd name="connsiteX23" fmla="*/ 9756 w 10000"/>
                  <a:gd name="connsiteY23" fmla="*/ 2214 h 10000"/>
                  <a:gd name="connsiteX24" fmla="*/ 9747 w 10000"/>
                  <a:gd name="connsiteY24" fmla="*/ 2295 h 10000"/>
                  <a:gd name="connsiteX25" fmla="*/ 9747 w 10000"/>
                  <a:gd name="connsiteY25" fmla="*/ 2377 h 10000"/>
                  <a:gd name="connsiteX26" fmla="*/ 9737 w 10000"/>
                  <a:gd name="connsiteY26" fmla="*/ 2377 h 10000"/>
                  <a:gd name="connsiteX27" fmla="*/ 9737 w 10000"/>
                  <a:gd name="connsiteY27" fmla="*/ 2459 h 10000"/>
                  <a:gd name="connsiteX28" fmla="*/ 9737 w 10000"/>
                  <a:gd name="connsiteY28" fmla="*/ 2542 h 10000"/>
                  <a:gd name="connsiteX29" fmla="*/ 9737 w 10000"/>
                  <a:gd name="connsiteY29" fmla="*/ 2542 h 10000"/>
                  <a:gd name="connsiteX30" fmla="*/ 9716 w 10000"/>
                  <a:gd name="connsiteY30" fmla="*/ 2787 h 10000"/>
                  <a:gd name="connsiteX31" fmla="*/ 9716 w 10000"/>
                  <a:gd name="connsiteY31" fmla="*/ 2950 h 10000"/>
                  <a:gd name="connsiteX32" fmla="*/ 9705 w 10000"/>
                  <a:gd name="connsiteY32" fmla="*/ 3114 h 10000"/>
                  <a:gd name="connsiteX33" fmla="*/ 9695 w 10000"/>
                  <a:gd name="connsiteY33" fmla="*/ 3278 h 10000"/>
                  <a:gd name="connsiteX34" fmla="*/ 9695 w 10000"/>
                  <a:gd name="connsiteY34" fmla="*/ 3278 h 10000"/>
                  <a:gd name="connsiteX35" fmla="*/ 9695 w 10000"/>
                  <a:gd name="connsiteY35" fmla="*/ 3278 h 10000"/>
                  <a:gd name="connsiteX36" fmla="*/ 9686 w 10000"/>
                  <a:gd name="connsiteY36" fmla="*/ 3442 h 10000"/>
                  <a:gd name="connsiteX37" fmla="*/ 9664 w 10000"/>
                  <a:gd name="connsiteY37" fmla="*/ 3606 h 10000"/>
                  <a:gd name="connsiteX38" fmla="*/ 9642 w 10000"/>
                  <a:gd name="connsiteY38" fmla="*/ 3770 h 10000"/>
                  <a:gd name="connsiteX39" fmla="*/ 9642 w 10000"/>
                  <a:gd name="connsiteY39" fmla="*/ 3853 h 10000"/>
                  <a:gd name="connsiteX40" fmla="*/ 9642 w 10000"/>
                  <a:gd name="connsiteY40" fmla="*/ 3853 h 10000"/>
                  <a:gd name="connsiteX41" fmla="*/ 9632 w 10000"/>
                  <a:gd name="connsiteY41" fmla="*/ 3933 h 10000"/>
                  <a:gd name="connsiteX42" fmla="*/ 9632 w 10000"/>
                  <a:gd name="connsiteY42" fmla="*/ 3933 h 10000"/>
                  <a:gd name="connsiteX43" fmla="*/ 9632 w 10000"/>
                  <a:gd name="connsiteY43" fmla="*/ 4017 h 10000"/>
                  <a:gd name="connsiteX44" fmla="*/ 9612 w 10000"/>
                  <a:gd name="connsiteY44" fmla="*/ 4261 h 10000"/>
                  <a:gd name="connsiteX45" fmla="*/ 9592 w 10000"/>
                  <a:gd name="connsiteY45" fmla="*/ 4590 h 10000"/>
                  <a:gd name="connsiteX46" fmla="*/ 9592 w 10000"/>
                  <a:gd name="connsiteY46" fmla="*/ 4672 h 10000"/>
                  <a:gd name="connsiteX47" fmla="*/ 9592 w 10000"/>
                  <a:gd name="connsiteY47" fmla="*/ 4672 h 10000"/>
                  <a:gd name="connsiteX48" fmla="*/ 9602 w 10000"/>
                  <a:gd name="connsiteY48" fmla="*/ 4837 h 10000"/>
                  <a:gd name="connsiteX49" fmla="*/ 9602 w 10000"/>
                  <a:gd name="connsiteY49" fmla="*/ 5001 h 10000"/>
                  <a:gd name="connsiteX50" fmla="*/ 9602 w 10000"/>
                  <a:gd name="connsiteY50" fmla="*/ 5165 h 10000"/>
                  <a:gd name="connsiteX51" fmla="*/ 9592 w 10000"/>
                  <a:gd name="connsiteY51" fmla="*/ 5574 h 10000"/>
                  <a:gd name="connsiteX52" fmla="*/ 9579 w 10000"/>
                  <a:gd name="connsiteY52" fmla="*/ 5656 h 10000"/>
                  <a:gd name="connsiteX53" fmla="*/ 9579 w 10000"/>
                  <a:gd name="connsiteY53" fmla="*/ 5738 h 10000"/>
                  <a:gd name="connsiteX54" fmla="*/ 9579 w 10000"/>
                  <a:gd name="connsiteY54" fmla="*/ 5738 h 10000"/>
                  <a:gd name="connsiteX55" fmla="*/ 9579 w 10000"/>
                  <a:gd name="connsiteY55" fmla="*/ 5738 h 10000"/>
                  <a:gd name="connsiteX56" fmla="*/ 9568 w 10000"/>
                  <a:gd name="connsiteY56" fmla="*/ 5738 h 10000"/>
                  <a:gd name="connsiteX57" fmla="*/ 9568 w 10000"/>
                  <a:gd name="connsiteY57" fmla="*/ 5738 h 10000"/>
                  <a:gd name="connsiteX58" fmla="*/ 9554 w 10000"/>
                  <a:gd name="connsiteY58" fmla="*/ 5738 h 10000"/>
                  <a:gd name="connsiteX59" fmla="*/ 9512 w 10000"/>
                  <a:gd name="connsiteY59" fmla="*/ 5820 h 10000"/>
                  <a:gd name="connsiteX60" fmla="*/ 9480 w 10000"/>
                  <a:gd name="connsiteY60" fmla="*/ 5820 h 10000"/>
                  <a:gd name="connsiteX61" fmla="*/ 9470 w 10000"/>
                  <a:gd name="connsiteY61" fmla="*/ 5820 h 10000"/>
                  <a:gd name="connsiteX62" fmla="*/ 9417 w 10000"/>
                  <a:gd name="connsiteY62" fmla="*/ 5820 h 10000"/>
                  <a:gd name="connsiteX63" fmla="*/ 9365 w 10000"/>
                  <a:gd name="connsiteY63" fmla="*/ 5820 h 10000"/>
                  <a:gd name="connsiteX64" fmla="*/ 9355 w 10000"/>
                  <a:gd name="connsiteY64" fmla="*/ 5820 h 10000"/>
                  <a:gd name="connsiteX65" fmla="*/ 9355 w 10000"/>
                  <a:gd name="connsiteY65" fmla="*/ 5820 h 10000"/>
                  <a:gd name="connsiteX66" fmla="*/ 9303 w 10000"/>
                  <a:gd name="connsiteY66" fmla="*/ 5902 h 10000"/>
                  <a:gd name="connsiteX67" fmla="*/ 9228 w 10000"/>
                  <a:gd name="connsiteY67" fmla="*/ 5902 h 10000"/>
                  <a:gd name="connsiteX68" fmla="*/ 9228 w 10000"/>
                  <a:gd name="connsiteY68" fmla="*/ 5902 h 10000"/>
                  <a:gd name="connsiteX69" fmla="*/ 9228 w 10000"/>
                  <a:gd name="connsiteY69" fmla="*/ 5902 h 10000"/>
                  <a:gd name="connsiteX70" fmla="*/ 9154 w 10000"/>
                  <a:gd name="connsiteY70" fmla="*/ 5984 h 10000"/>
                  <a:gd name="connsiteX71" fmla="*/ 9134 w 10000"/>
                  <a:gd name="connsiteY71" fmla="*/ 5984 h 10000"/>
                  <a:gd name="connsiteX72" fmla="*/ 9124 w 10000"/>
                  <a:gd name="connsiteY72" fmla="*/ 5984 h 10000"/>
                  <a:gd name="connsiteX73" fmla="*/ 9081 w 10000"/>
                  <a:gd name="connsiteY73" fmla="*/ 5984 h 10000"/>
                  <a:gd name="connsiteX74" fmla="*/ 9019 w 10000"/>
                  <a:gd name="connsiteY74" fmla="*/ 5984 h 10000"/>
                  <a:gd name="connsiteX75" fmla="*/ 9009 w 10000"/>
                  <a:gd name="connsiteY75" fmla="*/ 5984 h 10000"/>
                  <a:gd name="connsiteX76" fmla="*/ 9009 w 10000"/>
                  <a:gd name="connsiteY76" fmla="*/ 5984 h 10000"/>
                  <a:gd name="connsiteX77" fmla="*/ 8999 w 10000"/>
                  <a:gd name="connsiteY77" fmla="*/ 5984 h 10000"/>
                  <a:gd name="connsiteX78" fmla="*/ 8990 w 10000"/>
                  <a:gd name="connsiteY78" fmla="*/ 6065 h 10000"/>
                  <a:gd name="connsiteX79" fmla="*/ 8967 w 10000"/>
                  <a:gd name="connsiteY79" fmla="*/ 6065 h 10000"/>
                  <a:gd name="connsiteX80" fmla="*/ 8967 w 10000"/>
                  <a:gd name="connsiteY80" fmla="*/ 6065 h 10000"/>
                  <a:gd name="connsiteX81" fmla="*/ 8957 w 10000"/>
                  <a:gd name="connsiteY81" fmla="*/ 6065 h 10000"/>
                  <a:gd name="connsiteX82" fmla="*/ 8946 w 10000"/>
                  <a:gd name="connsiteY82" fmla="*/ 6065 h 10000"/>
                  <a:gd name="connsiteX83" fmla="*/ 8926 w 10000"/>
                  <a:gd name="connsiteY83" fmla="*/ 6065 h 10000"/>
                  <a:gd name="connsiteX84" fmla="*/ 8904 w 10000"/>
                  <a:gd name="connsiteY84" fmla="*/ 6065 h 10000"/>
                  <a:gd name="connsiteX85" fmla="*/ 8894 w 10000"/>
                  <a:gd name="connsiteY85" fmla="*/ 6065 h 10000"/>
                  <a:gd name="connsiteX86" fmla="*/ 8864 w 10000"/>
                  <a:gd name="connsiteY86" fmla="*/ 6065 h 10000"/>
                  <a:gd name="connsiteX87" fmla="*/ 8852 w 10000"/>
                  <a:gd name="connsiteY87" fmla="*/ 6065 h 10000"/>
                  <a:gd name="connsiteX88" fmla="*/ 8821 w 10000"/>
                  <a:gd name="connsiteY88" fmla="*/ 6065 h 10000"/>
                  <a:gd name="connsiteX89" fmla="*/ 8809 w 10000"/>
                  <a:gd name="connsiteY89" fmla="*/ 6148 h 10000"/>
                  <a:gd name="connsiteX90" fmla="*/ 8800 w 10000"/>
                  <a:gd name="connsiteY90" fmla="*/ 6148 h 10000"/>
                  <a:gd name="connsiteX91" fmla="*/ 8674 w 10000"/>
                  <a:gd name="connsiteY91" fmla="*/ 6148 h 10000"/>
                  <a:gd name="connsiteX92" fmla="*/ 8631 w 10000"/>
                  <a:gd name="connsiteY92" fmla="*/ 6230 h 10000"/>
                  <a:gd name="connsiteX93" fmla="*/ 8557 w 10000"/>
                  <a:gd name="connsiteY93" fmla="*/ 6230 h 10000"/>
                  <a:gd name="connsiteX94" fmla="*/ 8471 w 10000"/>
                  <a:gd name="connsiteY94" fmla="*/ 6230 h 10000"/>
                  <a:gd name="connsiteX95" fmla="*/ 8471 w 10000"/>
                  <a:gd name="connsiteY95" fmla="*/ 6476 h 10000"/>
                  <a:gd name="connsiteX96" fmla="*/ 8375 w 10000"/>
                  <a:gd name="connsiteY96" fmla="*/ 6476 h 10000"/>
                  <a:gd name="connsiteX97" fmla="*/ 8375 w 10000"/>
                  <a:gd name="connsiteY97" fmla="*/ 6476 h 10000"/>
                  <a:gd name="connsiteX98" fmla="*/ 8228 w 10000"/>
                  <a:gd name="connsiteY98" fmla="*/ 6558 h 10000"/>
                  <a:gd name="connsiteX99" fmla="*/ 8185 w 10000"/>
                  <a:gd name="connsiteY99" fmla="*/ 6558 h 10000"/>
                  <a:gd name="connsiteX100" fmla="*/ 8082 w 10000"/>
                  <a:gd name="connsiteY100" fmla="*/ 6639 h 10000"/>
                  <a:gd name="connsiteX101" fmla="*/ 7966 w 10000"/>
                  <a:gd name="connsiteY101" fmla="*/ 6639 h 10000"/>
                  <a:gd name="connsiteX102" fmla="*/ 7903 w 10000"/>
                  <a:gd name="connsiteY102" fmla="*/ 6722 h 10000"/>
                  <a:gd name="connsiteX103" fmla="*/ 7831 w 10000"/>
                  <a:gd name="connsiteY103" fmla="*/ 6803 h 10000"/>
                  <a:gd name="connsiteX104" fmla="*/ 7821 w 10000"/>
                  <a:gd name="connsiteY104" fmla="*/ 6803 h 10000"/>
                  <a:gd name="connsiteX105" fmla="*/ 7748 w 10000"/>
                  <a:gd name="connsiteY105" fmla="*/ 6803 h 10000"/>
                  <a:gd name="connsiteX106" fmla="*/ 7547 w 10000"/>
                  <a:gd name="connsiteY106" fmla="*/ 6886 h 10000"/>
                  <a:gd name="connsiteX107" fmla="*/ 7398 w 10000"/>
                  <a:gd name="connsiteY107" fmla="*/ 7050 h 10000"/>
                  <a:gd name="connsiteX108" fmla="*/ 7303 w 10000"/>
                  <a:gd name="connsiteY108" fmla="*/ 7050 h 10000"/>
                  <a:gd name="connsiteX109" fmla="*/ 7283 w 10000"/>
                  <a:gd name="connsiteY109" fmla="*/ 7050 h 10000"/>
                  <a:gd name="connsiteX110" fmla="*/ 7262 w 10000"/>
                  <a:gd name="connsiteY110" fmla="*/ 7131 h 10000"/>
                  <a:gd name="connsiteX111" fmla="*/ 7252 w 10000"/>
                  <a:gd name="connsiteY111" fmla="*/ 7131 h 10000"/>
                  <a:gd name="connsiteX112" fmla="*/ 7220 w 10000"/>
                  <a:gd name="connsiteY112" fmla="*/ 7131 h 10000"/>
                  <a:gd name="connsiteX113" fmla="*/ 7209 w 10000"/>
                  <a:gd name="connsiteY113" fmla="*/ 7131 h 10000"/>
                  <a:gd name="connsiteX114" fmla="*/ 7009 w 10000"/>
                  <a:gd name="connsiteY114" fmla="*/ 7213 h 10000"/>
                  <a:gd name="connsiteX115" fmla="*/ 7009 w 10000"/>
                  <a:gd name="connsiteY115" fmla="*/ 7213 h 10000"/>
                  <a:gd name="connsiteX116" fmla="*/ 6872 w 10000"/>
                  <a:gd name="connsiteY116" fmla="*/ 7213 h 10000"/>
                  <a:gd name="connsiteX117" fmla="*/ 6862 w 10000"/>
                  <a:gd name="connsiteY117" fmla="*/ 7213 h 10000"/>
                  <a:gd name="connsiteX118" fmla="*/ 6831 w 10000"/>
                  <a:gd name="connsiteY118" fmla="*/ 7296 h 10000"/>
                  <a:gd name="connsiteX119" fmla="*/ 6799 w 10000"/>
                  <a:gd name="connsiteY119" fmla="*/ 7296 h 10000"/>
                  <a:gd name="connsiteX120" fmla="*/ 6768 w 10000"/>
                  <a:gd name="connsiteY120" fmla="*/ 7296 h 10000"/>
                  <a:gd name="connsiteX121" fmla="*/ 6758 w 10000"/>
                  <a:gd name="connsiteY121" fmla="*/ 7296 h 10000"/>
                  <a:gd name="connsiteX122" fmla="*/ 6645 w 10000"/>
                  <a:gd name="connsiteY122" fmla="*/ 7377 h 10000"/>
                  <a:gd name="connsiteX123" fmla="*/ 6569 w 10000"/>
                  <a:gd name="connsiteY123" fmla="*/ 7377 h 10000"/>
                  <a:gd name="connsiteX124" fmla="*/ 6537 w 10000"/>
                  <a:gd name="connsiteY124" fmla="*/ 7377 h 10000"/>
                  <a:gd name="connsiteX125" fmla="*/ 6476 w 10000"/>
                  <a:gd name="connsiteY125" fmla="*/ 7460 h 10000"/>
                  <a:gd name="connsiteX126" fmla="*/ 6444 w 10000"/>
                  <a:gd name="connsiteY126" fmla="*/ 7460 h 10000"/>
                  <a:gd name="connsiteX127" fmla="*/ 6347 w 10000"/>
                  <a:gd name="connsiteY127" fmla="*/ 7460 h 10000"/>
                  <a:gd name="connsiteX128" fmla="*/ 6304 w 10000"/>
                  <a:gd name="connsiteY128" fmla="*/ 7541 h 10000"/>
                  <a:gd name="connsiteX129" fmla="*/ 6251 w 10000"/>
                  <a:gd name="connsiteY129" fmla="*/ 7541 h 10000"/>
                  <a:gd name="connsiteX130" fmla="*/ 6199 w 10000"/>
                  <a:gd name="connsiteY130" fmla="*/ 7541 h 10000"/>
                  <a:gd name="connsiteX131" fmla="*/ 6167 w 10000"/>
                  <a:gd name="connsiteY131" fmla="*/ 7541 h 10000"/>
                  <a:gd name="connsiteX132" fmla="*/ 6062 w 10000"/>
                  <a:gd name="connsiteY132" fmla="*/ 7623 h 10000"/>
                  <a:gd name="connsiteX133" fmla="*/ 5999 w 10000"/>
                  <a:gd name="connsiteY133" fmla="*/ 7623 h 10000"/>
                  <a:gd name="connsiteX134" fmla="*/ 5850 w 10000"/>
                  <a:gd name="connsiteY134" fmla="*/ 7705 h 10000"/>
                  <a:gd name="connsiteX135" fmla="*/ 5841 w 10000"/>
                  <a:gd name="connsiteY135" fmla="*/ 7705 h 10000"/>
                  <a:gd name="connsiteX136" fmla="*/ 5809 w 10000"/>
                  <a:gd name="connsiteY136" fmla="*/ 7705 h 10000"/>
                  <a:gd name="connsiteX137" fmla="*/ 5654 w 10000"/>
                  <a:gd name="connsiteY137" fmla="*/ 7787 h 10000"/>
                  <a:gd name="connsiteX138" fmla="*/ 5571 w 10000"/>
                  <a:gd name="connsiteY138" fmla="*/ 7869 h 10000"/>
                  <a:gd name="connsiteX139" fmla="*/ 5529 w 10000"/>
                  <a:gd name="connsiteY139" fmla="*/ 7869 h 10000"/>
                  <a:gd name="connsiteX140" fmla="*/ 5483 w 10000"/>
                  <a:gd name="connsiteY140" fmla="*/ 7869 h 10000"/>
                  <a:gd name="connsiteX141" fmla="*/ 5454 w 10000"/>
                  <a:gd name="connsiteY141" fmla="*/ 7951 h 10000"/>
                  <a:gd name="connsiteX142" fmla="*/ 5340 w 10000"/>
                  <a:gd name="connsiteY142" fmla="*/ 7951 h 10000"/>
                  <a:gd name="connsiteX143" fmla="*/ 5319 w 10000"/>
                  <a:gd name="connsiteY143" fmla="*/ 7951 h 10000"/>
                  <a:gd name="connsiteX144" fmla="*/ 5292 w 10000"/>
                  <a:gd name="connsiteY144" fmla="*/ 7951 h 10000"/>
                  <a:gd name="connsiteX145" fmla="*/ 5282 w 10000"/>
                  <a:gd name="connsiteY145" fmla="*/ 7951 h 10000"/>
                  <a:gd name="connsiteX146" fmla="*/ 5243 w 10000"/>
                  <a:gd name="connsiteY146" fmla="*/ 8033 h 10000"/>
                  <a:gd name="connsiteX147" fmla="*/ 5190 w 10000"/>
                  <a:gd name="connsiteY147" fmla="*/ 8033 h 10000"/>
                  <a:gd name="connsiteX148" fmla="*/ 5031 w 10000"/>
                  <a:gd name="connsiteY148" fmla="*/ 8116 h 10000"/>
                  <a:gd name="connsiteX149" fmla="*/ 5021 w 10000"/>
                  <a:gd name="connsiteY149" fmla="*/ 8116 h 10000"/>
                  <a:gd name="connsiteX150" fmla="*/ 5021 w 10000"/>
                  <a:gd name="connsiteY150" fmla="*/ 8116 h 10000"/>
                  <a:gd name="connsiteX151" fmla="*/ 5010 w 10000"/>
                  <a:gd name="connsiteY151" fmla="*/ 8116 h 10000"/>
                  <a:gd name="connsiteX152" fmla="*/ 5010 w 10000"/>
                  <a:gd name="connsiteY152" fmla="*/ 8196 h 10000"/>
                  <a:gd name="connsiteX153" fmla="*/ 4936 w 10000"/>
                  <a:gd name="connsiteY153" fmla="*/ 8196 h 10000"/>
                  <a:gd name="connsiteX154" fmla="*/ 4842 w 10000"/>
                  <a:gd name="connsiteY154" fmla="*/ 8196 h 10000"/>
                  <a:gd name="connsiteX155" fmla="*/ 4779 w 10000"/>
                  <a:gd name="connsiteY155" fmla="*/ 8280 h 10000"/>
                  <a:gd name="connsiteX156" fmla="*/ 4695 w 10000"/>
                  <a:gd name="connsiteY156" fmla="*/ 8280 h 10000"/>
                  <a:gd name="connsiteX157" fmla="*/ 4623 w 10000"/>
                  <a:gd name="connsiteY157" fmla="*/ 8280 h 10000"/>
                  <a:gd name="connsiteX158" fmla="*/ 4485 w 10000"/>
                  <a:gd name="connsiteY158" fmla="*/ 8360 h 10000"/>
                  <a:gd name="connsiteX159" fmla="*/ 4339 w 10000"/>
                  <a:gd name="connsiteY159" fmla="*/ 8444 h 10000"/>
                  <a:gd name="connsiteX160" fmla="*/ 4299 w 10000"/>
                  <a:gd name="connsiteY160" fmla="*/ 8444 h 10000"/>
                  <a:gd name="connsiteX161" fmla="*/ 4256 w 10000"/>
                  <a:gd name="connsiteY161" fmla="*/ 8444 h 10000"/>
                  <a:gd name="connsiteX162" fmla="*/ 4168 w 10000"/>
                  <a:gd name="connsiteY162" fmla="*/ 8525 h 10000"/>
                  <a:gd name="connsiteX163" fmla="*/ 4022 w 10000"/>
                  <a:gd name="connsiteY163" fmla="*/ 8525 h 10000"/>
                  <a:gd name="connsiteX164" fmla="*/ 3990 w 10000"/>
                  <a:gd name="connsiteY164" fmla="*/ 8525 h 10000"/>
                  <a:gd name="connsiteX165" fmla="*/ 3884 w 10000"/>
                  <a:gd name="connsiteY165" fmla="*/ 8608 h 10000"/>
                  <a:gd name="connsiteX166" fmla="*/ 3884 w 10000"/>
                  <a:gd name="connsiteY166" fmla="*/ 8608 h 10000"/>
                  <a:gd name="connsiteX167" fmla="*/ 3854 w 10000"/>
                  <a:gd name="connsiteY167" fmla="*/ 8608 h 10000"/>
                  <a:gd name="connsiteX168" fmla="*/ 3832 w 10000"/>
                  <a:gd name="connsiteY168" fmla="*/ 8608 h 10000"/>
                  <a:gd name="connsiteX169" fmla="*/ 3779 w 10000"/>
                  <a:gd name="connsiteY169" fmla="*/ 8608 h 10000"/>
                  <a:gd name="connsiteX170" fmla="*/ 3759 w 10000"/>
                  <a:gd name="connsiteY170" fmla="*/ 8608 h 10000"/>
                  <a:gd name="connsiteX171" fmla="*/ 3759 w 10000"/>
                  <a:gd name="connsiteY171" fmla="*/ 8689 h 10000"/>
                  <a:gd name="connsiteX172" fmla="*/ 3748 w 10000"/>
                  <a:gd name="connsiteY172" fmla="*/ 8689 h 10000"/>
                  <a:gd name="connsiteX173" fmla="*/ 3706 w 10000"/>
                  <a:gd name="connsiteY173" fmla="*/ 8689 h 10000"/>
                  <a:gd name="connsiteX174" fmla="*/ 3665 w 10000"/>
                  <a:gd name="connsiteY174" fmla="*/ 8689 h 10000"/>
                  <a:gd name="connsiteX175" fmla="*/ 3654 w 10000"/>
                  <a:gd name="connsiteY175" fmla="*/ 8689 h 10000"/>
                  <a:gd name="connsiteX176" fmla="*/ 3601 w 10000"/>
                  <a:gd name="connsiteY176" fmla="*/ 8689 h 10000"/>
                  <a:gd name="connsiteX177" fmla="*/ 3497 w 10000"/>
                  <a:gd name="connsiteY177" fmla="*/ 8771 h 10000"/>
                  <a:gd name="connsiteX178" fmla="*/ 3485 w 10000"/>
                  <a:gd name="connsiteY178" fmla="*/ 8771 h 10000"/>
                  <a:gd name="connsiteX179" fmla="*/ 3401 w 10000"/>
                  <a:gd name="connsiteY179" fmla="*/ 8771 h 10000"/>
                  <a:gd name="connsiteX180" fmla="*/ 3339 w 10000"/>
                  <a:gd name="connsiteY180" fmla="*/ 8853 h 10000"/>
                  <a:gd name="connsiteX181" fmla="*/ 3083 w 10000"/>
                  <a:gd name="connsiteY181" fmla="*/ 8935 h 10000"/>
                  <a:gd name="connsiteX182" fmla="*/ 3053 w 10000"/>
                  <a:gd name="connsiteY182" fmla="*/ 8935 h 10000"/>
                  <a:gd name="connsiteX183" fmla="*/ 3043 w 10000"/>
                  <a:gd name="connsiteY183" fmla="*/ 8935 h 10000"/>
                  <a:gd name="connsiteX184" fmla="*/ 3002 w 10000"/>
                  <a:gd name="connsiteY184" fmla="*/ 8935 h 10000"/>
                  <a:gd name="connsiteX185" fmla="*/ 2970 w 10000"/>
                  <a:gd name="connsiteY185" fmla="*/ 9017 h 10000"/>
                  <a:gd name="connsiteX186" fmla="*/ 2800 w 10000"/>
                  <a:gd name="connsiteY186" fmla="*/ 9099 h 10000"/>
                  <a:gd name="connsiteX187" fmla="*/ 2790 w 10000"/>
                  <a:gd name="connsiteY187" fmla="*/ 9099 h 10000"/>
                  <a:gd name="connsiteX188" fmla="*/ 2665 w 10000"/>
                  <a:gd name="connsiteY188" fmla="*/ 9099 h 10000"/>
                  <a:gd name="connsiteX189" fmla="*/ 2509 w 10000"/>
                  <a:gd name="connsiteY189" fmla="*/ 9181 h 10000"/>
                  <a:gd name="connsiteX190" fmla="*/ 2256 w 10000"/>
                  <a:gd name="connsiteY190" fmla="*/ 9263 h 10000"/>
                  <a:gd name="connsiteX191" fmla="*/ 2140 w 10000"/>
                  <a:gd name="connsiteY191" fmla="*/ 9344 h 10000"/>
                  <a:gd name="connsiteX192" fmla="*/ 2130 w 10000"/>
                  <a:gd name="connsiteY192" fmla="*/ 9344 h 10000"/>
                  <a:gd name="connsiteX193" fmla="*/ 2043 w 10000"/>
                  <a:gd name="connsiteY193" fmla="*/ 9344 h 10000"/>
                  <a:gd name="connsiteX194" fmla="*/ 1990 w 10000"/>
                  <a:gd name="connsiteY194" fmla="*/ 9344 h 10000"/>
                  <a:gd name="connsiteX195" fmla="*/ 1959 w 10000"/>
                  <a:gd name="connsiteY195" fmla="*/ 9427 h 10000"/>
                  <a:gd name="connsiteX196" fmla="*/ 1939 w 10000"/>
                  <a:gd name="connsiteY196" fmla="*/ 9427 h 10000"/>
                  <a:gd name="connsiteX197" fmla="*/ 1908 w 10000"/>
                  <a:gd name="connsiteY197" fmla="*/ 9427 h 10000"/>
                  <a:gd name="connsiteX198" fmla="*/ 1898 w 10000"/>
                  <a:gd name="connsiteY198" fmla="*/ 9427 h 10000"/>
                  <a:gd name="connsiteX199" fmla="*/ 1866 w 10000"/>
                  <a:gd name="connsiteY199" fmla="*/ 9427 h 10000"/>
                  <a:gd name="connsiteX200" fmla="*/ 1855 w 10000"/>
                  <a:gd name="connsiteY200" fmla="*/ 9427 h 10000"/>
                  <a:gd name="connsiteX201" fmla="*/ 1844 w 10000"/>
                  <a:gd name="connsiteY201" fmla="*/ 9427 h 10000"/>
                  <a:gd name="connsiteX202" fmla="*/ 1813 w 10000"/>
                  <a:gd name="connsiteY202" fmla="*/ 9427 h 10000"/>
                  <a:gd name="connsiteX203" fmla="*/ 1803 w 10000"/>
                  <a:gd name="connsiteY203" fmla="*/ 9427 h 10000"/>
                  <a:gd name="connsiteX204" fmla="*/ 1769 w 10000"/>
                  <a:gd name="connsiteY204" fmla="*/ 9508 h 10000"/>
                  <a:gd name="connsiteX205" fmla="*/ 1759 w 10000"/>
                  <a:gd name="connsiteY205" fmla="*/ 9508 h 10000"/>
                  <a:gd name="connsiteX206" fmla="*/ 1759 w 10000"/>
                  <a:gd name="connsiteY206" fmla="*/ 9508 h 10000"/>
                  <a:gd name="connsiteX207" fmla="*/ 1719 w 10000"/>
                  <a:gd name="connsiteY207" fmla="*/ 9508 h 10000"/>
                  <a:gd name="connsiteX208" fmla="*/ 1707 w 10000"/>
                  <a:gd name="connsiteY208" fmla="*/ 9508 h 10000"/>
                  <a:gd name="connsiteX209" fmla="*/ 1676 w 10000"/>
                  <a:gd name="connsiteY209" fmla="*/ 9508 h 10000"/>
                  <a:gd name="connsiteX210" fmla="*/ 1633 w 10000"/>
                  <a:gd name="connsiteY210" fmla="*/ 9508 h 10000"/>
                  <a:gd name="connsiteX211" fmla="*/ 1602 w 10000"/>
                  <a:gd name="connsiteY211" fmla="*/ 9508 h 10000"/>
                  <a:gd name="connsiteX212" fmla="*/ 1552 w 10000"/>
                  <a:gd name="connsiteY212" fmla="*/ 9591 h 10000"/>
                  <a:gd name="connsiteX213" fmla="*/ 1446 w 10000"/>
                  <a:gd name="connsiteY213" fmla="*/ 9591 h 10000"/>
                  <a:gd name="connsiteX214" fmla="*/ 1426 w 10000"/>
                  <a:gd name="connsiteY214" fmla="*/ 9591 h 10000"/>
                  <a:gd name="connsiteX215" fmla="*/ 1362 w 10000"/>
                  <a:gd name="connsiteY215" fmla="*/ 9591 h 10000"/>
                  <a:gd name="connsiteX216" fmla="*/ 1289 w 10000"/>
                  <a:gd name="connsiteY216" fmla="*/ 9591 h 10000"/>
                  <a:gd name="connsiteX217" fmla="*/ 1162 w 10000"/>
                  <a:gd name="connsiteY217" fmla="*/ 9591 h 10000"/>
                  <a:gd name="connsiteX218" fmla="*/ 1088 w 10000"/>
                  <a:gd name="connsiteY218" fmla="*/ 9591 h 10000"/>
                  <a:gd name="connsiteX219" fmla="*/ 1055 w 10000"/>
                  <a:gd name="connsiteY219" fmla="*/ 9591 h 10000"/>
                  <a:gd name="connsiteX220" fmla="*/ 1009 w 10000"/>
                  <a:gd name="connsiteY220" fmla="*/ 9591 h 10000"/>
                  <a:gd name="connsiteX221" fmla="*/ 936 w 10000"/>
                  <a:gd name="connsiteY221" fmla="*/ 9672 h 10000"/>
                  <a:gd name="connsiteX222" fmla="*/ 793 w 10000"/>
                  <a:gd name="connsiteY222" fmla="*/ 9672 h 10000"/>
                  <a:gd name="connsiteX223" fmla="*/ 771 w 10000"/>
                  <a:gd name="connsiteY223" fmla="*/ 9754 h 10000"/>
                  <a:gd name="connsiteX224" fmla="*/ 674 w 10000"/>
                  <a:gd name="connsiteY224" fmla="*/ 9754 h 10000"/>
                  <a:gd name="connsiteX225" fmla="*/ 499 w 10000"/>
                  <a:gd name="connsiteY225" fmla="*/ 9836 h 10000"/>
                  <a:gd name="connsiteX226" fmla="*/ 381 w 10000"/>
                  <a:gd name="connsiteY226" fmla="*/ 9836 h 10000"/>
                  <a:gd name="connsiteX227" fmla="*/ 268 w 10000"/>
                  <a:gd name="connsiteY227" fmla="*/ 9918 h 10000"/>
                  <a:gd name="connsiteX228" fmla="*/ 89 w 10000"/>
                  <a:gd name="connsiteY228" fmla="*/ 10000 h 10000"/>
                  <a:gd name="connsiteX229" fmla="*/ 0 w 10000"/>
                  <a:gd name="connsiteY229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065 h 10000"/>
                  <a:gd name="connsiteX6" fmla="*/ 9902 w 10000"/>
                  <a:gd name="connsiteY6" fmla="*/ 1147 h 10000"/>
                  <a:gd name="connsiteX7" fmla="*/ 9902 w 10000"/>
                  <a:gd name="connsiteY7" fmla="*/ 1311 h 10000"/>
                  <a:gd name="connsiteX8" fmla="*/ 9902 w 10000"/>
                  <a:gd name="connsiteY8" fmla="*/ 1311 h 10000"/>
                  <a:gd name="connsiteX9" fmla="*/ 9902 w 10000"/>
                  <a:gd name="connsiteY9" fmla="*/ 1392 h 10000"/>
                  <a:gd name="connsiteX10" fmla="*/ 9892 w 10000"/>
                  <a:gd name="connsiteY10" fmla="*/ 1475 h 10000"/>
                  <a:gd name="connsiteX11" fmla="*/ 9892 w 10000"/>
                  <a:gd name="connsiteY11" fmla="*/ 1475 h 10000"/>
                  <a:gd name="connsiteX12" fmla="*/ 9882 w 10000"/>
                  <a:gd name="connsiteY12" fmla="*/ 1557 h 10000"/>
                  <a:gd name="connsiteX13" fmla="*/ 9873 w 10000"/>
                  <a:gd name="connsiteY13" fmla="*/ 1722 h 10000"/>
                  <a:gd name="connsiteX14" fmla="*/ 9863 w 10000"/>
                  <a:gd name="connsiteY14" fmla="*/ 1802 h 10000"/>
                  <a:gd name="connsiteX15" fmla="*/ 9851 w 10000"/>
                  <a:gd name="connsiteY15" fmla="*/ 1802 h 10000"/>
                  <a:gd name="connsiteX16" fmla="*/ 9840 w 10000"/>
                  <a:gd name="connsiteY16" fmla="*/ 1886 h 10000"/>
                  <a:gd name="connsiteX17" fmla="*/ 9830 w 10000"/>
                  <a:gd name="connsiteY17" fmla="*/ 1886 h 10000"/>
                  <a:gd name="connsiteX18" fmla="*/ 9800 w 10000"/>
                  <a:gd name="connsiteY18" fmla="*/ 1967 h 10000"/>
                  <a:gd name="connsiteX19" fmla="*/ 9777 w 10000"/>
                  <a:gd name="connsiteY19" fmla="*/ 2050 h 10000"/>
                  <a:gd name="connsiteX20" fmla="*/ 9756 w 10000"/>
                  <a:gd name="connsiteY20" fmla="*/ 2131 h 10000"/>
                  <a:gd name="connsiteX21" fmla="*/ 9756 w 10000"/>
                  <a:gd name="connsiteY21" fmla="*/ 2214 h 10000"/>
                  <a:gd name="connsiteX22" fmla="*/ 9756 w 10000"/>
                  <a:gd name="connsiteY22" fmla="*/ 2214 h 10000"/>
                  <a:gd name="connsiteX23" fmla="*/ 9747 w 10000"/>
                  <a:gd name="connsiteY23" fmla="*/ 2295 h 10000"/>
                  <a:gd name="connsiteX24" fmla="*/ 9747 w 10000"/>
                  <a:gd name="connsiteY24" fmla="*/ 2377 h 10000"/>
                  <a:gd name="connsiteX25" fmla="*/ 9737 w 10000"/>
                  <a:gd name="connsiteY25" fmla="*/ 2377 h 10000"/>
                  <a:gd name="connsiteX26" fmla="*/ 9737 w 10000"/>
                  <a:gd name="connsiteY26" fmla="*/ 2459 h 10000"/>
                  <a:gd name="connsiteX27" fmla="*/ 9737 w 10000"/>
                  <a:gd name="connsiteY27" fmla="*/ 2542 h 10000"/>
                  <a:gd name="connsiteX28" fmla="*/ 9737 w 10000"/>
                  <a:gd name="connsiteY28" fmla="*/ 2542 h 10000"/>
                  <a:gd name="connsiteX29" fmla="*/ 9716 w 10000"/>
                  <a:gd name="connsiteY29" fmla="*/ 2787 h 10000"/>
                  <a:gd name="connsiteX30" fmla="*/ 9716 w 10000"/>
                  <a:gd name="connsiteY30" fmla="*/ 2950 h 10000"/>
                  <a:gd name="connsiteX31" fmla="*/ 9705 w 10000"/>
                  <a:gd name="connsiteY31" fmla="*/ 3114 h 10000"/>
                  <a:gd name="connsiteX32" fmla="*/ 9695 w 10000"/>
                  <a:gd name="connsiteY32" fmla="*/ 3278 h 10000"/>
                  <a:gd name="connsiteX33" fmla="*/ 9695 w 10000"/>
                  <a:gd name="connsiteY33" fmla="*/ 3278 h 10000"/>
                  <a:gd name="connsiteX34" fmla="*/ 9695 w 10000"/>
                  <a:gd name="connsiteY34" fmla="*/ 3278 h 10000"/>
                  <a:gd name="connsiteX35" fmla="*/ 9686 w 10000"/>
                  <a:gd name="connsiteY35" fmla="*/ 3442 h 10000"/>
                  <a:gd name="connsiteX36" fmla="*/ 9664 w 10000"/>
                  <a:gd name="connsiteY36" fmla="*/ 3606 h 10000"/>
                  <a:gd name="connsiteX37" fmla="*/ 9642 w 10000"/>
                  <a:gd name="connsiteY37" fmla="*/ 3770 h 10000"/>
                  <a:gd name="connsiteX38" fmla="*/ 9642 w 10000"/>
                  <a:gd name="connsiteY38" fmla="*/ 3853 h 10000"/>
                  <a:gd name="connsiteX39" fmla="*/ 9642 w 10000"/>
                  <a:gd name="connsiteY39" fmla="*/ 3853 h 10000"/>
                  <a:gd name="connsiteX40" fmla="*/ 9632 w 10000"/>
                  <a:gd name="connsiteY40" fmla="*/ 3933 h 10000"/>
                  <a:gd name="connsiteX41" fmla="*/ 9632 w 10000"/>
                  <a:gd name="connsiteY41" fmla="*/ 3933 h 10000"/>
                  <a:gd name="connsiteX42" fmla="*/ 9632 w 10000"/>
                  <a:gd name="connsiteY42" fmla="*/ 4017 h 10000"/>
                  <a:gd name="connsiteX43" fmla="*/ 9612 w 10000"/>
                  <a:gd name="connsiteY43" fmla="*/ 4261 h 10000"/>
                  <a:gd name="connsiteX44" fmla="*/ 9592 w 10000"/>
                  <a:gd name="connsiteY44" fmla="*/ 4590 h 10000"/>
                  <a:gd name="connsiteX45" fmla="*/ 9592 w 10000"/>
                  <a:gd name="connsiteY45" fmla="*/ 4672 h 10000"/>
                  <a:gd name="connsiteX46" fmla="*/ 9592 w 10000"/>
                  <a:gd name="connsiteY46" fmla="*/ 4672 h 10000"/>
                  <a:gd name="connsiteX47" fmla="*/ 9602 w 10000"/>
                  <a:gd name="connsiteY47" fmla="*/ 4837 h 10000"/>
                  <a:gd name="connsiteX48" fmla="*/ 9602 w 10000"/>
                  <a:gd name="connsiteY48" fmla="*/ 5001 h 10000"/>
                  <a:gd name="connsiteX49" fmla="*/ 9602 w 10000"/>
                  <a:gd name="connsiteY49" fmla="*/ 5165 h 10000"/>
                  <a:gd name="connsiteX50" fmla="*/ 9592 w 10000"/>
                  <a:gd name="connsiteY50" fmla="*/ 5574 h 10000"/>
                  <a:gd name="connsiteX51" fmla="*/ 9579 w 10000"/>
                  <a:gd name="connsiteY51" fmla="*/ 5656 h 10000"/>
                  <a:gd name="connsiteX52" fmla="*/ 9579 w 10000"/>
                  <a:gd name="connsiteY52" fmla="*/ 5738 h 10000"/>
                  <a:gd name="connsiteX53" fmla="*/ 9579 w 10000"/>
                  <a:gd name="connsiteY53" fmla="*/ 5738 h 10000"/>
                  <a:gd name="connsiteX54" fmla="*/ 9579 w 10000"/>
                  <a:gd name="connsiteY54" fmla="*/ 5738 h 10000"/>
                  <a:gd name="connsiteX55" fmla="*/ 9568 w 10000"/>
                  <a:gd name="connsiteY55" fmla="*/ 5738 h 10000"/>
                  <a:gd name="connsiteX56" fmla="*/ 9568 w 10000"/>
                  <a:gd name="connsiteY56" fmla="*/ 5738 h 10000"/>
                  <a:gd name="connsiteX57" fmla="*/ 9554 w 10000"/>
                  <a:gd name="connsiteY57" fmla="*/ 5738 h 10000"/>
                  <a:gd name="connsiteX58" fmla="*/ 9512 w 10000"/>
                  <a:gd name="connsiteY58" fmla="*/ 5820 h 10000"/>
                  <a:gd name="connsiteX59" fmla="*/ 9480 w 10000"/>
                  <a:gd name="connsiteY59" fmla="*/ 5820 h 10000"/>
                  <a:gd name="connsiteX60" fmla="*/ 9470 w 10000"/>
                  <a:gd name="connsiteY60" fmla="*/ 5820 h 10000"/>
                  <a:gd name="connsiteX61" fmla="*/ 9417 w 10000"/>
                  <a:gd name="connsiteY61" fmla="*/ 5820 h 10000"/>
                  <a:gd name="connsiteX62" fmla="*/ 9365 w 10000"/>
                  <a:gd name="connsiteY62" fmla="*/ 5820 h 10000"/>
                  <a:gd name="connsiteX63" fmla="*/ 9355 w 10000"/>
                  <a:gd name="connsiteY63" fmla="*/ 5820 h 10000"/>
                  <a:gd name="connsiteX64" fmla="*/ 9355 w 10000"/>
                  <a:gd name="connsiteY64" fmla="*/ 5820 h 10000"/>
                  <a:gd name="connsiteX65" fmla="*/ 9303 w 10000"/>
                  <a:gd name="connsiteY65" fmla="*/ 5902 h 10000"/>
                  <a:gd name="connsiteX66" fmla="*/ 9228 w 10000"/>
                  <a:gd name="connsiteY66" fmla="*/ 5902 h 10000"/>
                  <a:gd name="connsiteX67" fmla="*/ 9228 w 10000"/>
                  <a:gd name="connsiteY67" fmla="*/ 5902 h 10000"/>
                  <a:gd name="connsiteX68" fmla="*/ 9228 w 10000"/>
                  <a:gd name="connsiteY68" fmla="*/ 5902 h 10000"/>
                  <a:gd name="connsiteX69" fmla="*/ 9154 w 10000"/>
                  <a:gd name="connsiteY69" fmla="*/ 5984 h 10000"/>
                  <a:gd name="connsiteX70" fmla="*/ 9134 w 10000"/>
                  <a:gd name="connsiteY70" fmla="*/ 5984 h 10000"/>
                  <a:gd name="connsiteX71" fmla="*/ 9124 w 10000"/>
                  <a:gd name="connsiteY71" fmla="*/ 5984 h 10000"/>
                  <a:gd name="connsiteX72" fmla="*/ 9081 w 10000"/>
                  <a:gd name="connsiteY72" fmla="*/ 5984 h 10000"/>
                  <a:gd name="connsiteX73" fmla="*/ 9019 w 10000"/>
                  <a:gd name="connsiteY73" fmla="*/ 5984 h 10000"/>
                  <a:gd name="connsiteX74" fmla="*/ 9009 w 10000"/>
                  <a:gd name="connsiteY74" fmla="*/ 5984 h 10000"/>
                  <a:gd name="connsiteX75" fmla="*/ 9009 w 10000"/>
                  <a:gd name="connsiteY75" fmla="*/ 5984 h 10000"/>
                  <a:gd name="connsiteX76" fmla="*/ 8999 w 10000"/>
                  <a:gd name="connsiteY76" fmla="*/ 5984 h 10000"/>
                  <a:gd name="connsiteX77" fmla="*/ 8990 w 10000"/>
                  <a:gd name="connsiteY77" fmla="*/ 6065 h 10000"/>
                  <a:gd name="connsiteX78" fmla="*/ 8967 w 10000"/>
                  <a:gd name="connsiteY78" fmla="*/ 6065 h 10000"/>
                  <a:gd name="connsiteX79" fmla="*/ 8967 w 10000"/>
                  <a:gd name="connsiteY79" fmla="*/ 6065 h 10000"/>
                  <a:gd name="connsiteX80" fmla="*/ 8957 w 10000"/>
                  <a:gd name="connsiteY80" fmla="*/ 6065 h 10000"/>
                  <a:gd name="connsiteX81" fmla="*/ 8946 w 10000"/>
                  <a:gd name="connsiteY81" fmla="*/ 6065 h 10000"/>
                  <a:gd name="connsiteX82" fmla="*/ 8926 w 10000"/>
                  <a:gd name="connsiteY82" fmla="*/ 6065 h 10000"/>
                  <a:gd name="connsiteX83" fmla="*/ 8904 w 10000"/>
                  <a:gd name="connsiteY83" fmla="*/ 6065 h 10000"/>
                  <a:gd name="connsiteX84" fmla="*/ 8894 w 10000"/>
                  <a:gd name="connsiteY84" fmla="*/ 6065 h 10000"/>
                  <a:gd name="connsiteX85" fmla="*/ 8864 w 10000"/>
                  <a:gd name="connsiteY85" fmla="*/ 6065 h 10000"/>
                  <a:gd name="connsiteX86" fmla="*/ 8852 w 10000"/>
                  <a:gd name="connsiteY86" fmla="*/ 6065 h 10000"/>
                  <a:gd name="connsiteX87" fmla="*/ 8821 w 10000"/>
                  <a:gd name="connsiteY87" fmla="*/ 6065 h 10000"/>
                  <a:gd name="connsiteX88" fmla="*/ 8809 w 10000"/>
                  <a:gd name="connsiteY88" fmla="*/ 6148 h 10000"/>
                  <a:gd name="connsiteX89" fmla="*/ 8800 w 10000"/>
                  <a:gd name="connsiteY89" fmla="*/ 6148 h 10000"/>
                  <a:gd name="connsiteX90" fmla="*/ 8674 w 10000"/>
                  <a:gd name="connsiteY90" fmla="*/ 6148 h 10000"/>
                  <a:gd name="connsiteX91" fmla="*/ 8631 w 10000"/>
                  <a:gd name="connsiteY91" fmla="*/ 6230 h 10000"/>
                  <a:gd name="connsiteX92" fmla="*/ 8557 w 10000"/>
                  <a:gd name="connsiteY92" fmla="*/ 6230 h 10000"/>
                  <a:gd name="connsiteX93" fmla="*/ 8471 w 10000"/>
                  <a:gd name="connsiteY93" fmla="*/ 6230 h 10000"/>
                  <a:gd name="connsiteX94" fmla="*/ 8471 w 10000"/>
                  <a:gd name="connsiteY94" fmla="*/ 6476 h 10000"/>
                  <a:gd name="connsiteX95" fmla="*/ 8375 w 10000"/>
                  <a:gd name="connsiteY95" fmla="*/ 6476 h 10000"/>
                  <a:gd name="connsiteX96" fmla="*/ 8375 w 10000"/>
                  <a:gd name="connsiteY96" fmla="*/ 6476 h 10000"/>
                  <a:gd name="connsiteX97" fmla="*/ 8228 w 10000"/>
                  <a:gd name="connsiteY97" fmla="*/ 6558 h 10000"/>
                  <a:gd name="connsiteX98" fmla="*/ 8185 w 10000"/>
                  <a:gd name="connsiteY98" fmla="*/ 6558 h 10000"/>
                  <a:gd name="connsiteX99" fmla="*/ 8082 w 10000"/>
                  <a:gd name="connsiteY99" fmla="*/ 6639 h 10000"/>
                  <a:gd name="connsiteX100" fmla="*/ 7966 w 10000"/>
                  <a:gd name="connsiteY100" fmla="*/ 6639 h 10000"/>
                  <a:gd name="connsiteX101" fmla="*/ 7903 w 10000"/>
                  <a:gd name="connsiteY101" fmla="*/ 6722 h 10000"/>
                  <a:gd name="connsiteX102" fmla="*/ 7831 w 10000"/>
                  <a:gd name="connsiteY102" fmla="*/ 6803 h 10000"/>
                  <a:gd name="connsiteX103" fmla="*/ 7821 w 10000"/>
                  <a:gd name="connsiteY103" fmla="*/ 6803 h 10000"/>
                  <a:gd name="connsiteX104" fmla="*/ 7748 w 10000"/>
                  <a:gd name="connsiteY104" fmla="*/ 6803 h 10000"/>
                  <a:gd name="connsiteX105" fmla="*/ 7547 w 10000"/>
                  <a:gd name="connsiteY105" fmla="*/ 6886 h 10000"/>
                  <a:gd name="connsiteX106" fmla="*/ 7398 w 10000"/>
                  <a:gd name="connsiteY106" fmla="*/ 7050 h 10000"/>
                  <a:gd name="connsiteX107" fmla="*/ 7303 w 10000"/>
                  <a:gd name="connsiteY107" fmla="*/ 7050 h 10000"/>
                  <a:gd name="connsiteX108" fmla="*/ 7283 w 10000"/>
                  <a:gd name="connsiteY108" fmla="*/ 7050 h 10000"/>
                  <a:gd name="connsiteX109" fmla="*/ 7262 w 10000"/>
                  <a:gd name="connsiteY109" fmla="*/ 7131 h 10000"/>
                  <a:gd name="connsiteX110" fmla="*/ 7252 w 10000"/>
                  <a:gd name="connsiteY110" fmla="*/ 7131 h 10000"/>
                  <a:gd name="connsiteX111" fmla="*/ 7220 w 10000"/>
                  <a:gd name="connsiteY111" fmla="*/ 7131 h 10000"/>
                  <a:gd name="connsiteX112" fmla="*/ 7209 w 10000"/>
                  <a:gd name="connsiteY112" fmla="*/ 7131 h 10000"/>
                  <a:gd name="connsiteX113" fmla="*/ 7009 w 10000"/>
                  <a:gd name="connsiteY113" fmla="*/ 7213 h 10000"/>
                  <a:gd name="connsiteX114" fmla="*/ 7009 w 10000"/>
                  <a:gd name="connsiteY114" fmla="*/ 7213 h 10000"/>
                  <a:gd name="connsiteX115" fmla="*/ 6872 w 10000"/>
                  <a:gd name="connsiteY115" fmla="*/ 7213 h 10000"/>
                  <a:gd name="connsiteX116" fmla="*/ 6862 w 10000"/>
                  <a:gd name="connsiteY116" fmla="*/ 7213 h 10000"/>
                  <a:gd name="connsiteX117" fmla="*/ 6831 w 10000"/>
                  <a:gd name="connsiteY117" fmla="*/ 7296 h 10000"/>
                  <a:gd name="connsiteX118" fmla="*/ 6799 w 10000"/>
                  <a:gd name="connsiteY118" fmla="*/ 7296 h 10000"/>
                  <a:gd name="connsiteX119" fmla="*/ 6768 w 10000"/>
                  <a:gd name="connsiteY119" fmla="*/ 7296 h 10000"/>
                  <a:gd name="connsiteX120" fmla="*/ 6758 w 10000"/>
                  <a:gd name="connsiteY120" fmla="*/ 7296 h 10000"/>
                  <a:gd name="connsiteX121" fmla="*/ 6645 w 10000"/>
                  <a:gd name="connsiteY121" fmla="*/ 7377 h 10000"/>
                  <a:gd name="connsiteX122" fmla="*/ 6569 w 10000"/>
                  <a:gd name="connsiteY122" fmla="*/ 7377 h 10000"/>
                  <a:gd name="connsiteX123" fmla="*/ 6537 w 10000"/>
                  <a:gd name="connsiteY123" fmla="*/ 7377 h 10000"/>
                  <a:gd name="connsiteX124" fmla="*/ 6476 w 10000"/>
                  <a:gd name="connsiteY124" fmla="*/ 7460 h 10000"/>
                  <a:gd name="connsiteX125" fmla="*/ 6444 w 10000"/>
                  <a:gd name="connsiteY125" fmla="*/ 7460 h 10000"/>
                  <a:gd name="connsiteX126" fmla="*/ 6347 w 10000"/>
                  <a:gd name="connsiteY126" fmla="*/ 7460 h 10000"/>
                  <a:gd name="connsiteX127" fmla="*/ 6304 w 10000"/>
                  <a:gd name="connsiteY127" fmla="*/ 7541 h 10000"/>
                  <a:gd name="connsiteX128" fmla="*/ 6251 w 10000"/>
                  <a:gd name="connsiteY128" fmla="*/ 7541 h 10000"/>
                  <a:gd name="connsiteX129" fmla="*/ 6199 w 10000"/>
                  <a:gd name="connsiteY129" fmla="*/ 7541 h 10000"/>
                  <a:gd name="connsiteX130" fmla="*/ 6167 w 10000"/>
                  <a:gd name="connsiteY130" fmla="*/ 7541 h 10000"/>
                  <a:gd name="connsiteX131" fmla="*/ 6062 w 10000"/>
                  <a:gd name="connsiteY131" fmla="*/ 7623 h 10000"/>
                  <a:gd name="connsiteX132" fmla="*/ 5999 w 10000"/>
                  <a:gd name="connsiteY132" fmla="*/ 7623 h 10000"/>
                  <a:gd name="connsiteX133" fmla="*/ 5850 w 10000"/>
                  <a:gd name="connsiteY133" fmla="*/ 7705 h 10000"/>
                  <a:gd name="connsiteX134" fmla="*/ 5841 w 10000"/>
                  <a:gd name="connsiteY134" fmla="*/ 7705 h 10000"/>
                  <a:gd name="connsiteX135" fmla="*/ 5809 w 10000"/>
                  <a:gd name="connsiteY135" fmla="*/ 7705 h 10000"/>
                  <a:gd name="connsiteX136" fmla="*/ 5654 w 10000"/>
                  <a:gd name="connsiteY136" fmla="*/ 7787 h 10000"/>
                  <a:gd name="connsiteX137" fmla="*/ 5571 w 10000"/>
                  <a:gd name="connsiteY137" fmla="*/ 7869 h 10000"/>
                  <a:gd name="connsiteX138" fmla="*/ 5529 w 10000"/>
                  <a:gd name="connsiteY138" fmla="*/ 7869 h 10000"/>
                  <a:gd name="connsiteX139" fmla="*/ 5483 w 10000"/>
                  <a:gd name="connsiteY139" fmla="*/ 7869 h 10000"/>
                  <a:gd name="connsiteX140" fmla="*/ 5454 w 10000"/>
                  <a:gd name="connsiteY140" fmla="*/ 7951 h 10000"/>
                  <a:gd name="connsiteX141" fmla="*/ 5340 w 10000"/>
                  <a:gd name="connsiteY141" fmla="*/ 7951 h 10000"/>
                  <a:gd name="connsiteX142" fmla="*/ 5319 w 10000"/>
                  <a:gd name="connsiteY142" fmla="*/ 7951 h 10000"/>
                  <a:gd name="connsiteX143" fmla="*/ 5292 w 10000"/>
                  <a:gd name="connsiteY143" fmla="*/ 7951 h 10000"/>
                  <a:gd name="connsiteX144" fmla="*/ 5282 w 10000"/>
                  <a:gd name="connsiteY144" fmla="*/ 7951 h 10000"/>
                  <a:gd name="connsiteX145" fmla="*/ 5243 w 10000"/>
                  <a:gd name="connsiteY145" fmla="*/ 8033 h 10000"/>
                  <a:gd name="connsiteX146" fmla="*/ 5190 w 10000"/>
                  <a:gd name="connsiteY146" fmla="*/ 8033 h 10000"/>
                  <a:gd name="connsiteX147" fmla="*/ 5031 w 10000"/>
                  <a:gd name="connsiteY147" fmla="*/ 8116 h 10000"/>
                  <a:gd name="connsiteX148" fmla="*/ 5021 w 10000"/>
                  <a:gd name="connsiteY148" fmla="*/ 8116 h 10000"/>
                  <a:gd name="connsiteX149" fmla="*/ 5021 w 10000"/>
                  <a:gd name="connsiteY149" fmla="*/ 8116 h 10000"/>
                  <a:gd name="connsiteX150" fmla="*/ 5010 w 10000"/>
                  <a:gd name="connsiteY150" fmla="*/ 8116 h 10000"/>
                  <a:gd name="connsiteX151" fmla="*/ 5010 w 10000"/>
                  <a:gd name="connsiteY151" fmla="*/ 8196 h 10000"/>
                  <a:gd name="connsiteX152" fmla="*/ 4936 w 10000"/>
                  <a:gd name="connsiteY152" fmla="*/ 8196 h 10000"/>
                  <a:gd name="connsiteX153" fmla="*/ 4842 w 10000"/>
                  <a:gd name="connsiteY153" fmla="*/ 8196 h 10000"/>
                  <a:gd name="connsiteX154" fmla="*/ 4779 w 10000"/>
                  <a:gd name="connsiteY154" fmla="*/ 8280 h 10000"/>
                  <a:gd name="connsiteX155" fmla="*/ 4695 w 10000"/>
                  <a:gd name="connsiteY155" fmla="*/ 8280 h 10000"/>
                  <a:gd name="connsiteX156" fmla="*/ 4623 w 10000"/>
                  <a:gd name="connsiteY156" fmla="*/ 8280 h 10000"/>
                  <a:gd name="connsiteX157" fmla="*/ 4485 w 10000"/>
                  <a:gd name="connsiteY157" fmla="*/ 8360 h 10000"/>
                  <a:gd name="connsiteX158" fmla="*/ 4339 w 10000"/>
                  <a:gd name="connsiteY158" fmla="*/ 8444 h 10000"/>
                  <a:gd name="connsiteX159" fmla="*/ 4299 w 10000"/>
                  <a:gd name="connsiteY159" fmla="*/ 8444 h 10000"/>
                  <a:gd name="connsiteX160" fmla="*/ 4256 w 10000"/>
                  <a:gd name="connsiteY160" fmla="*/ 8444 h 10000"/>
                  <a:gd name="connsiteX161" fmla="*/ 4168 w 10000"/>
                  <a:gd name="connsiteY161" fmla="*/ 8525 h 10000"/>
                  <a:gd name="connsiteX162" fmla="*/ 4022 w 10000"/>
                  <a:gd name="connsiteY162" fmla="*/ 8525 h 10000"/>
                  <a:gd name="connsiteX163" fmla="*/ 3990 w 10000"/>
                  <a:gd name="connsiteY163" fmla="*/ 8525 h 10000"/>
                  <a:gd name="connsiteX164" fmla="*/ 3884 w 10000"/>
                  <a:gd name="connsiteY164" fmla="*/ 8608 h 10000"/>
                  <a:gd name="connsiteX165" fmla="*/ 3884 w 10000"/>
                  <a:gd name="connsiteY165" fmla="*/ 8608 h 10000"/>
                  <a:gd name="connsiteX166" fmla="*/ 3854 w 10000"/>
                  <a:gd name="connsiteY166" fmla="*/ 8608 h 10000"/>
                  <a:gd name="connsiteX167" fmla="*/ 3832 w 10000"/>
                  <a:gd name="connsiteY167" fmla="*/ 8608 h 10000"/>
                  <a:gd name="connsiteX168" fmla="*/ 3779 w 10000"/>
                  <a:gd name="connsiteY168" fmla="*/ 8608 h 10000"/>
                  <a:gd name="connsiteX169" fmla="*/ 3759 w 10000"/>
                  <a:gd name="connsiteY169" fmla="*/ 8608 h 10000"/>
                  <a:gd name="connsiteX170" fmla="*/ 3759 w 10000"/>
                  <a:gd name="connsiteY170" fmla="*/ 8689 h 10000"/>
                  <a:gd name="connsiteX171" fmla="*/ 3748 w 10000"/>
                  <a:gd name="connsiteY171" fmla="*/ 8689 h 10000"/>
                  <a:gd name="connsiteX172" fmla="*/ 3706 w 10000"/>
                  <a:gd name="connsiteY172" fmla="*/ 8689 h 10000"/>
                  <a:gd name="connsiteX173" fmla="*/ 3665 w 10000"/>
                  <a:gd name="connsiteY173" fmla="*/ 8689 h 10000"/>
                  <a:gd name="connsiteX174" fmla="*/ 3654 w 10000"/>
                  <a:gd name="connsiteY174" fmla="*/ 8689 h 10000"/>
                  <a:gd name="connsiteX175" fmla="*/ 3601 w 10000"/>
                  <a:gd name="connsiteY175" fmla="*/ 8689 h 10000"/>
                  <a:gd name="connsiteX176" fmla="*/ 3497 w 10000"/>
                  <a:gd name="connsiteY176" fmla="*/ 8771 h 10000"/>
                  <a:gd name="connsiteX177" fmla="*/ 3485 w 10000"/>
                  <a:gd name="connsiteY177" fmla="*/ 8771 h 10000"/>
                  <a:gd name="connsiteX178" fmla="*/ 3401 w 10000"/>
                  <a:gd name="connsiteY178" fmla="*/ 8771 h 10000"/>
                  <a:gd name="connsiteX179" fmla="*/ 3339 w 10000"/>
                  <a:gd name="connsiteY179" fmla="*/ 8853 h 10000"/>
                  <a:gd name="connsiteX180" fmla="*/ 3083 w 10000"/>
                  <a:gd name="connsiteY180" fmla="*/ 8935 h 10000"/>
                  <a:gd name="connsiteX181" fmla="*/ 3053 w 10000"/>
                  <a:gd name="connsiteY181" fmla="*/ 8935 h 10000"/>
                  <a:gd name="connsiteX182" fmla="*/ 3043 w 10000"/>
                  <a:gd name="connsiteY182" fmla="*/ 8935 h 10000"/>
                  <a:gd name="connsiteX183" fmla="*/ 3002 w 10000"/>
                  <a:gd name="connsiteY183" fmla="*/ 8935 h 10000"/>
                  <a:gd name="connsiteX184" fmla="*/ 2970 w 10000"/>
                  <a:gd name="connsiteY184" fmla="*/ 9017 h 10000"/>
                  <a:gd name="connsiteX185" fmla="*/ 2800 w 10000"/>
                  <a:gd name="connsiteY185" fmla="*/ 9099 h 10000"/>
                  <a:gd name="connsiteX186" fmla="*/ 2790 w 10000"/>
                  <a:gd name="connsiteY186" fmla="*/ 9099 h 10000"/>
                  <a:gd name="connsiteX187" fmla="*/ 2665 w 10000"/>
                  <a:gd name="connsiteY187" fmla="*/ 9099 h 10000"/>
                  <a:gd name="connsiteX188" fmla="*/ 2509 w 10000"/>
                  <a:gd name="connsiteY188" fmla="*/ 9181 h 10000"/>
                  <a:gd name="connsiteX189" fmla="*/ 2256 w 10000"/>
                  <a:gd name="connsiteY189" fmla="*/ 9263 h 10000"/>
                  <a:gd name="connsiteX190" fmla="*/ 2140 w 10000"/>
                  <a:gd name="connsiteY190" fmla="*/ 9344 h 10000"/>
                  <a:gd name="connsiteX191" fmla="*/ 2130 w 10000"/>
                  <a:gd name="connsiteY191" fmla="*/ 9344 h 10000"/>
                  <a:gd name="connsiteX192" fmla="*/ 2043 w 10000"/>
                  <a:gd name="connsiteY192" fmla="*/ 9344 h 10000"/>
                  <a:gd name="connsiteX193" fmla="*/ 1990 w 10000"/>
                  <a:gd name="connsiteY193" fmla="*/ 9344 h 10000"/>
                  <a:gd name="connsiteX194" fmla="*/ 1959 w 10000"/>
                  <a:gd name="connsiteY194" fmla="*/ 9427 h 10000"/>
                  <a:gd name="connsiteX195" fmla="*/ 1939 w 10000"/>
                  <a:gd name="connsiteY195" fmla="*/ 9427 h 10000"/>
                  <a:gd name="connsiteX196" fmla="*/ 1908 w 10000"/>
                  <a:gd name="connsiteY196" fmla="*/ 9427 h 10000"/>
                  <a:gd name="connsiteX197" fmla="*/ 1898 w 10000"/>
                  <a:gd name="connsiteY197" fmla="*/ 9427 h 10000"/>
                  <a:gd name="connsiteX198" fmla="*/ 1866 w 10000"/>
                  <a:gd name="connsiteY198" fmla="*/ 9427 h 10000"/>
                  <a:gd name="connsiteX199" fmla="*/ 1855 w 10000"/>
                  <a:gd name="connsiteY199" fmla="*/ 9427 h 10000"/>
                  <a:gd name="connsiteX200" fmla="*/ 1844 w 10000"/>
                  <a:gd name="connsiteY200" fmla="*/ 9427 h 10000"/>
                  <a:gd name="connsiteX201" fmla="*/ 1813 w 10000"/>
                  <a:gd name="connsiteY201" fmla="*/ 9427 h 10000"/>
                  <a:gd name="connsiteX202" fmla="*/ 1803 w 10000"/>
                  <a:gd name="connsiteY202" fmla="*/ 9427 h 10000"/>
                  <a:gd name="connsiteX203" fmla="*/ 1769 w 10000"/>
                  <a:gd name="connsiteY203" fmla="*/ 9508 h 10000"/>
                  <a:gd name="connsiteX204" fmla="*/ 1759 w 10000"/>
                  <a:gd name="connsiteY204" fmla="*/ 9508 h 10000"/>
                  <a:gd name="connsiteX205" fmla="*/ 1759 w 10000"/>
                  <a:gd name="connsiteY205" fmla="*/ 9508 h 10000"/>
                  <a:gd name="connsiteX206" fmla="*/ 1719 w 10000"/>
                  <a:gd name="connsiteY206" fmla="*/ 9508 h 10000"/>
                  <a:gd name="connsiteX207" fmla="*/ 1707 w 10000"/>
                  <a:gd name="connsiteY207" fmla="*/ 9508 h 10000"/>
                  <a:gd name="connsiteX208" fmla="*/ 1676 w 10000"/>
                  <a:gd name="connsiteY208" fmla="*/ 9508 h 10000"/>
                  <a:gd name="connsiteX209" fmla="*/ 1633 w 10000"/>
                  <a:gd name="connsiteY209" fmla="*/ 9508 h 10000"/>
                  <a:gd name="connsiteX210" fmla="*/ 1602 w 10000"/>
                  <a:gd name="connsiteY210" fmla="*/ 9508 h 10000"/>
                  <a:gd name="connsiteX211" fmla="*/ 1552 w 10000"/>
                  <a:gd name="connsiteY211" fmla="*/ 9591 h 10000"/>
                  <a:gd name="connsiteX212" fmla="*/ 1446 w 10000"/>
                  <a:gd name="connsiteY212" fmla="*/ 9591 h 10000"/>
                  <a:gd name="connsiteX213" fmla="*/ 1426 w 10000"/>
                  <a:gd name="connsiteY213" fmla="*/ 9591 h 10000"/>
                  <a:gd name="connsiteX214" fmla="*/ 1362 w 10000"/>
                  <a:gd name="connsiteY214" fmla="*/ 9591 h 10000"/>
                  <a:gd name="connsiteX215" fmla="*/ 1289 w 10000"/>
                  <a:gd name="connsiteY215" fmla="*/ 9591 h 10000"/>
                  <a:gd name="connsiteX216" fmla="*/ 1162 w 10000"/>
                  <a:gd name="connsiteY216" fmla="*/ 9591 h 10000"/>
                  <a:gd name="connsiteX217" fmla="*/ 1088 w 10000"/>
                  <a:gd name="connsiteY217" fmla="*/ 9591 h 10000"/>
                  <a:gd name="connsiteX218" fmla="*/ 1055 w 10000"/>
                  <a:gd name="connsiteY218" fmla="*/ 9591 h 10000"/>
                  <a:gd name="connsiteX219" fmla="*/ 1009 w 10000"/>
                  <a:gd name="connsiteY219" fmla="*/ 9591 h 10000"/>
                  <a:gd name="connsiteX220" fmla="*/ 936 w 10000"/>
                  <a:gd name="connsiteY220" fmla="*/ 9672 h 10000"/>
                  <a:gd name="connsiteX221" fmla="*/ 793 w 10000"/>
                  <a:gd name="connsiteY221" fmla="*/ 9672 h 10000"/>
                  <a:gd name="connsiteX222" fmla="*/ 771 w 10000"/>
                  <a:gd name="connsiteY222" fmla="*/ 9754 h 10000"/>
                  <a:gd name="connsiteX223" fmla="*/ 674 w 10000"/>
                  <a:gd name="connsiteY223" fmla="*/ 9754 h 10000"/>
                  <a:gd name="connsiteX224" fmla="*/ 499 w 10000"/>
                  <a:gd name="connsiteY224" fmla="*/ 9836 h 10000"/>
                  <a:gd name="connsiteX225" fmla="*/ 381 w 10000"/>
                  <a:gd name="connsiteY225" fmla="*/ 9836 h 10000"/>
                  <a:gd name="connsiteX226" fmla="*/ 268 w 10000"/>
                  <a:gd name="connsiteY226" fmla="*/ 9918 h 10000"/>
                  <a:gd name="connsiteX227" fmla="*/ 89 w 10000"/>
                  <a:gd name="connsiteY227" fmla="*/ 10000 h 10000"/>
                  <a:gd name="connsiteX228" fmla="*/ 0 w 10000"/>
                  <a:gd name="connsiteY228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065 h 10000"/>
                  <a:gd name="connsiteX6" fmla="*/ 9902 w 10000"/>
                  <a:gd name="connsiteY6" fmla="*/ 1311 h 10000"/>
                  <a:gd name="connsiteX7" fmla="*/ 9902 w 10000"/>
                  <a:gd name="connsiteY7" fmla="*/ 1311 h 10000"/>
                  <a:gd name="connsiteX8" fmla="*/ 9902 w 10000"/>
                  <a:gd name="connsiteY8" fmla="*/ 1392 h 10000"/>
                  <a:gd name="connsiteX9" fmla="*/ 9892 w 10000"/>
                  <a:gd name="connsiteY9" fmla="*/ 1475 h 10000"/>
                  <a:gd name="connsiteX10" fmla="*/ 9892 w 10000"/>
                  <a:gd name="connsiteY10" fmla="*/ 1475 h 10000"/>
                  <a:gd name="connsiteX11" fmla="*/ 9882 w 10000"/>
                  <a:gd name="connsiteY11" fmla="*/ 1557 h 10000"/>
                  <a:gd name="connsiteX12" fmla="*/ 9873 w 10000"/>
                  <a:gd name="connsiteY12" fmla="*/ 1722 h 10000"/>
                  <a:gd name="connsiteX13" fmla="*/ 9863 w 10000"/>
                  <a:gd name="connsiteY13" fmla="*/ 1802 h 10000"/>
                  <a:gd name="connsiteX14" fmla="*/ 9851 w 10000"/>
                  <a:gd name="connsiteY14" fmla="*/ 1802 h 10000"/>
                  <a:gd name="connsiteX15" fmla="*/ 9840 w 10000"/>
                  <a:gd name="connsiteY15" fmla="*/ 1886 h 10000"/>
                  <a:gd name="connsiteX16" fmla="*/ 9830 w 10000"/>
                  <a:gd name="connsiteY16" fmla="*/ 1886 h 10000"/>
                  <a:gd name="connsiteX17" fmla="*/ 9800 w 10000"/>
                  <a:gd name="connsiteY17" fmla="*/ 1967 h 10000"/>
                  <a:gd name="connsiteX18" fmla="*/ 9777 w 10000"/>
                  <a:gd name="connsiteY18" fmla="*/ 2050 h 10000"/>
                  <a:gd name="connsiteX19" fmla="*/ 9756 w 10000"/>
                  <a:gd name="connsiteY19" fmla="*/ 2131 h 10000"/>
                  <a:gd name="connsiteX20" fmla="*/ 9756 w 10000"/>
                  <a:gd name="connsiteY20" fmla="*/ 2214 h 10000"/>
                  <a:gd name="connsiteX21" fmla="*/ 9756 w 10000"/>
                  <a:gd name="connsiteY21" fmla="*/ 2214 h 10000"/>
                  <a:gd name="connsiteX22" fmla="*/ 9747 w 10000"/>
                  <a:gd name="connsiteY22" fmla="*/ 2295 h 10000"/>
                  <a:gd name="connsiteX23" fmla="*/ 9747 w 10000"/>
                  <a:gd name="connsiteY23" fmla="*/ 2377 h 10000"/>
                  <a:gd name="connsiteX24" fmla="*/ 9737 w 10000"/>
                  <a:gd name="connsiteY24" fmla="*/ 2377 h 10000"/>
                  <a:gd name="connsiteX25" fmla="*/ 9737 w 10000"/>
                  <a:gd name="connsiteY25" fmla="*/ 2459 h 10000"/>
                  <a:gd name="connsiteX26" fmla="*/ 9737 w 10000"/>
                  <a:gd name="connsiteY26" fmla="*/ 2542 h 10000"/>
                  <a:gd name="connsiteX27" fmla="*/ 9737 w 10000"/>
                  <a:gd name="connsiteY27" fmla="*/ 2542 h 10000"/>
                  <a:gd name="connsiteX28" fmla="*/ 9716 w 10000"/>
                  <a:gd name="connsiteY28" fmla="*/ 2787 h 10000"/>
                  <a:gd name="connsiteX29" fmla="*/ 9716 w 10000"/>
                  <a:gd name="connsiteY29" fmla="*/ 2950 h 10000"/>
                  <a:gd name="connsiteX30" fmla="*/ 9705 w 10000"/>
                  <a:gd name="connsiteY30" fmla="*/ 3114 h 10000"/>
                  <a:gd name="connsiteX31" fmla="*/ 9695 w 10000"/>
                  <a:gd name="connsiteY31" fmla="*/ 3278 h 10000"/>
                  <a:gd name="connsiteX32" fmla="*/ 9695 w 10000"/>
                  <a:gd name="connsiteY32" fmla="*/ 3278 h 10000"/>
                  <a:gd name="connsiteX33" fmla="*/ 9695 w 10000"/>
                  <a:gd name="connsiteY33" fmla="*/ 3278 h 10000"/>
                  <a:gd name="connsiteX34" fmla="*/ 9686 w 10000"/>
                  <a:gd name="connsiteY34" fmla="*/ 3442 h 10000"/>
                  <a:gd name="connsiteX35" fmla="*/ 9664 w 10000"/>
                  <a:gd name="connsiteY35" fmla="*/ 3606 h 10000"/>
                  <a:gd name="connsiteX36" fmla="*/ 9642 w 10000"/>
                  <a:gd name="connsiteY36" fmla="*/ 3770 h 10000"/>
                  <a:gd name="connsiteX37" fmla="*/ 9642 w 10000"/>
                  <a:gd name="connsiteY37" fmla="*/ 3853 h 10000"/>
                  <a:gd name="connsiteX38" fmla="*/ 9642 w 10000"/>
                  <a:gd name="connsiteY38" fmla="*/ 3853 h 10000"/>
                  <a:gd name="connsiteX39" fmla="*/ 9632 w 10000"/>
                  <a:gd name="connsiteY39" fmla="*/ 3933 h 10000"/>
                  <a:gd name="connsiteX40" fmla="*/ 9632 w 10000"/>
                  <a:gd name="connsiteY40" fmla="*/ 3933 h 10000"/>
                  <a:gd name="connsiteX41" fmla="*/ 9632 w 10000"/>
                  <a:gd name="connsiteY41" fmla="*/ 4017 h 10000"/>
                  <a:gd name="connsiteX42" fmla="*/ 9612 w 10000"/>
                  <a:gd name="connsiteY42" fmla="*/ 4261 h 10000"/>
                  <a:gd name="connsiteX43" fmla="*/ 9592 w 10000"/>
                  <a:gd name="connsiteY43" fmla="*/ 4590 h 10000"/>
                  <a:gd name="connsiteX44" fmla="*/ 9592 w 10000"/>
                  <a:gd name="connsiteY44" fmla="*/ 4672 h 10000"/>
                  <a:gd name="connsiteX45" fmla="*/ 9592 w 10000"/>
                  <a:gd name="connsiteY45" fmla="*/ 4672 h 10000"/>
                  <a:gd name="connsiteX46" fmla="*/ 9602 w 10000"/>
                  <a:gd name="connsiteY46" fmla="*/ 4837 h 10000"/>
                  <a:gd name="connsiteX47" fmla="*/ 9602 w 10000"/>
                  <a:gd name="connsiteY47" fmla="*/ 5001 h 10000"/>
                  <a:gd name="connsiteX48" fmla="*/ 9602 w 10000"/>
                  <a:gd name="connsiteY48" fmla="*/ 5165 h 10000"/>
                  <a:gd name="connsiteX49" fmla="*/ 9592 w 10000"/>
                  <a:gd name="connsiteY49" fmla="*/ 5574 h 10000"/>
                  <a:gd name="connsiteX50" fmla="*/ 9579 w 10000"/>
                  <a:gd name="connsiteY50" fmla="*/ 5656 h 10000"/>
                  <a:gd name="connsiteX51" fmla="*/ 9579 w 10000"/>
                  <a:gd name="connsiteY51" fmla="*/ 5738 h 10000"/>
                  <a:gd name="connsiteX52" fmla="*/ 9579 w 10000"/>
                  <a:gd name="connsiteY52" fmla="*/ 5738 h 10000"/>
                  <a:gd name="connsiteX53" fmla="*/ 9579 w 10000"/>
                  <a:gd name="connsiteY53" fmla="*/ 5738 h 10000"/>
                  <a:gd name="connsiteX54" fmla="*/ 9568 w 10000"/>
                  <a:gd name="connsiteY54" fmla="*/ 5738 h 10000"/>
                  <a:gd name="connsiteX55" fmla="*/ 9568 w 10000"/>
                  <a:gd name="connsiteY55" fmla="*/ 5738 h 10000"/>
                  <a:gd name="connsiteX56" fmla="*/ 9554 w 10000"/>
                  <a:gd name="connsiteY56" fmla="*/ 5738 h 10000"/>
                  <a:gd name="connsiteX57" fmla="*/ 9512 w 10000"/>
                  <a:gd name="connsiteY57" fmla="*/ 5820 h 10000"/>
                  <a:gd name="connsiteX58" fmla="*/ 9480 w 10000"/>
                  <a:gd name="connsiteY58" fmla="*/ 5820 h 10000"/>
                  <a:gd name="connsiteX59" fmla="*/ 9470 w 10000"/>
                  <a:gd name="connsiteY59" fmla="*/ 5820 h 10000"/>
                  <a:gd name="connsiteX60" fmla="*/ 9417 w 10000"/>
                  <a:gd name="connsiteY60" fmla="*/ 5820 h 10000"/>
                  <a:gd name="connsiteX61" fmla="*/ 9365 w 10000"/>
                  <a:gd name="connsiteY61" fmla="*/ 5820 h 10000"/>
                  <a:gd name="connsiteX62" fmla="*/ 9355 w 10000"/>
                  <a:gd name="connsiteY62" fmla="*/ 5820 h 10000"/>
                  <a:gd name="connsiteX63" fmla="*/ 9355 w 10000"/>
                  <a:gd name="connsiteY63" fmla="*/ 5820 h 10000"/>
                  <a:gd name="connsiteX64" fmla="*/ 9303 w 10000"/>
                  <a:gd name="connsiteY64" fmla="*/ 5902 h 10000"/>
                  <a:gd name="connsiteX65" fmla="*/ 9228 w 10000"/>
                  <a:gd name="connsiteY65" fmla="*/ 5902 h 10000"/>
                  <a:gd name="connsiteX66" fmla="*/ 9228 w 10000"/>
                  <a:gd name="connsiteY66" fmla="*/ 5902 h 10000"/>
                  <a:gd name="connsiteX67" fmla="*/ 9228 w 10000"/>
                  <a:gd name="connsiteY67" fmla="*/ 5902 h 10000"/>
                  <a:gd name="connsiteX68" fmla="*/ 9154 w 10000"/>
                  <a:gd name="connsiteY68" fmla="*/ 5984 h 10000"/>
                  <a:gd name="connsiteX69" fmla="*/ 9134 w 10000"/>
                  <a:gd name="connsiteY69" fmla="*/ 5984 h 10000"/>
                  <a:gd name="connsiteX70" fmla="*/ 9124 w 10000"/>
                  <a:gd name="connsiteY70" fmla="*/ 5984 h 10000"/>
                  <a:gd name="connsiteX71" fmla="*/ 9081 w 10000"/>
                  <a:gd name="connsiteY71" fmla="*/ 5984 h 10000"/>
                  <a:gd name="connsiteX72" fmla="*/ 9019 w 10000"/>
                  <a:gd name="connsiteY72" fmla="*/ 5984 h 10000"/>
                  <a:gd name="connsiteX73" fmla="*/ 9009 w 10000"/>
                  <a:gd name="connsiteY73" fmla="*/ 5984 h 10000"/>
                  <a:gd name="connsiteX74" fmla="*/ 9009 w 10000"/>
                  <a:gd name="connsiteY74" fmla="*/ 5984 h 10000"/>
                  <a:gd name="connsiteX75" fmla="*/ 8999 w 10000"/>
                  <a:gd name="connsiteY75" fmla="*/ 5984 h 10000"/>
                  <a:gd name="connsiteX76" fmla="*/ 8990 w 10000"/>
                  <a:gd name="connsiteY76" fmla="*/ 6065 h 10000"/>
                  <a:gd name="connsiteX77" fmla="*/ 8967 w 10000"/>
                  <a:gd name="connsiteY77" fmla="*/ 6065 h 10000"/>
                  <a:gd name="connsiteX78" fmla="*/ 8967 w 10000"/>
                  <a:gd name="connsiteY78" fmla="*/ 6065 h 10000"/>
                  <a:gd name="connsiteX79" fmla="*/ 8957 w 10000"/>
                  <a:gd name="connsiteY79" fmla="*/ 6065 h 10000"/>
                  <a:gd name="connsiteX80" fmla="*/ 8946 w 10000"/>
                  <a:gd name="connsiteY80" fmla="*/ 6065 h 10000"/>
                  <a:gd name="connsiteX81" fmla="*/ 8926 w 10000"/>
                  <a:gd name="connsiteY81" fmla="*/ 6065 h 10000"/>
                  <a:gd name="connsiteX82" fmla="*/ 8904 w 10000"/>
                  <a:gd name="connsiteY82" fmla="*/ 6065 h 10000"/>
                  <a:gd name="connsiteX83" fmla="*/ 8894 w 10000"/>
                  <a:gd name="connsiteY83" fmla="*/ 6065 h 10000"/>
                  <a:gd name="connsiteX84" fmla="*/ 8864 w 10000"/>
                  <a:gd name="connsiteY84" fmla="*/ 6065 h 10000"/>
                  <a:gd name="connsiteX85" fmla="*/ 8852 w 10000"/>
                  <a:gd name="connsiteY85" fmla="*/ 6065 h 10000"/>
                  <a:gd name="connsiteX86" fmla="*/ 8821 w 10000"/>
                  <a:gd name="connsiteY86" fmla="*/ 6065 h 10000"/>
                  <a:gd name="connsiteX87" fmla="*/ 8809 w 10000"/>
                  <a:gd name="connsiteY87" fmla="*/ 6148 h 10000"/>
                  <a:gd name="connsiteX88" fmla="*/ 8800 w 10000"/>
                  <a:gd name="connsiteY88" fmla="*/ 6148 h 10000"/>
                  <a:gd name="connsiteX89" fmla="*/ 8674 w 10000"/>
                  <a:gd name="connsiteY89" fmla="*/ 6148 h 10000"/>
                  <a:gd name="connsiteX90" fmla="*/ 8631 w 10000"/>
                  <a:gd name="connsiteY90" fmla="*/ 6230 h 10000"/>
                  <a:gd name="connsiteX91" fmla="*/ 8557 w 10000"/>
                  <a:gd name="connsiteY91" fmla="*/ 6230 h 10000"/>
                  <a:gd name="connsiteX92" fmla="*/ 8471 w 10000"/>
                  <a:gd name="connsiteY92" fmla="*/ 6230 h 10000"/>
                  <a:gd name="connsiteX93" fmla="*/ 8471 w 10000"/>
                  <a:gd name="connsiteY93" fmla="*/ 6476 h 10000"/>
                  <a:gd name="connsiteX94" fmla="*/ 8375 w 10000"/>
                  <a:gd name="connsiteY94" fmla="*/ 6476 h 10000"/>
                  <a:gd name="connsiteX95" fmla="*/ 8375 w 10000"/>
                  <a:gd name="connsiteY95" fmla="*/ 6476 h 10000"/>
                  <a:gd name="connsiteX96" fmla="*/ 8228 w 10000"/>
                  <a:gd name="connsiteY96" fmla="*/ 6558 h 10000"/>
                  <a:gd name="connsiteX97" fmla="*/ 8185 w 10000"/>
                  <a:gd name="connsiteY97" fmla="*/ 6558 h 10000"/>
                  <a:gd name="connsiteX98" fmla="*/ 8082 w 10000"/>
                  <a:gd name="connsiteY98" fmla="*/ 6639 h 10000"/>
                  <a:gd name="connsiteX99" fmla="*/ 7966 w 10000"/>
                  <a:gd name="connsiteY99" fmla="*/ 6639 h 10000"/>
                  <a:gd name="connsiteX100" fmla="*/ 7903 w 10000"/>
                  <a:gd name="connsiteY100" fmla="*/ 6722 h 10000"/>
                  <a:gd name="connsiteX101" fmla="*/ 7831 w 10000"/>
                  <a:gd name="connsiteY101" fmla="*/ 6803 h 10000"/>
                  <a:gd name="connsiteX102" fmla="*/ 7821 w 10000"/>
                  <a:gd name="connsiteY102" fmla="*/ 6803 h 10000"/>
                  <a:gd name="connsiteX103" fmla="*/ 7748 w 10000"/>
                  <a:gd name="connsiteY103" fmla="*/ 6803 h 10000"/>
                  <a:gd name="connsiteX104" fmla="*/ 7547 w 10000"/>
                  <a:gd name="connsiteY104" fmla="*/ 6886 h 10000"/>
                  <a:gd name="connsiteX105" fmla="*/ 7398 w 10000"/>
                  <a:gd name="connsiteY105" fmla="*/ 7050 h 10000"/>
                  <a:gd name="connsiteX106" fmla="*/ 7303 w 10000"/>
                  <a:gd name="connsiteY106" fmla="*/ 7050 h 10000"/>
                  <a:gd name="connsiteX107" fmla="*/ 7283 w 10000"/>
                  <a:gd name="connsiteY107" fmla="*/ 7050 h 10000"/>
                  <a:gd name="connsiteX108" fmla="*/ 7262 w 10000"/>
                  <a:gd name="connsiteY108" fmla="*/ 7131 h 10000"/>
                  <a:gd name="connsiteX109" fmla="*/ 7252 w 10000"/>
                  <a:gd name="connsiteY109" fmla="*/ 7131 h 10000"/>
                  <a:gd name="connsiteX110" fmla="*/ 7220 w 10000"/>
                  <a:gd name="connsiteY110" fmla="*/ 7131 h 10000"/>
                  <a:gd name="connsiteX111" fmla="*/ 7209 w 10000"/>
                  <a:gd name="connsiteY111" fmla="*/ 7131 h 10000"/>
                  <a:gd name="connsiteX112" fmla="*/ 7009 w 10000"/>
                  <a:gd name="connsiteY112" fmla="*/ 7213 h 10000"/>
                  <a:gd name="connsiteX113" fmla="*/ 7009 w 10000"/>
                  <a:gd name="connsiteY113" fmla="*/ 7213 h 10000"/>
                  <a:gd name="connsiteX114" fmla="*/ 6872 w 10000"/>
                  <a:gd name="connsiteY114" fmla="*/ 7213 h 10000"/>
                  <a:gd name="connsiteX115" fmla="*/ 6862 w 10000"/>
                  <a:gd name="connsiteY115" fmla="*/ 7213 h 10000"/>
                  <a:gd name="connsiteX116" fmla="*/ 6831 w 10000"/>
                  <a:gd name="connsiteY116" fmla="*/ 7296 h 10000"/>
                  <a:gd name="connsiteX117" fmla="*/ 6799 w 10000"/>
                  <a:gd name="connsiteY117" fmla="*/ 7296 h 10000"/>
                  <a:gd name="connsiteX118" fmla="*/ 6768 w 10000"/>
                  <a:gd name="connsiteY118" fmla="*/ 7296 h 10000"/>
                  <a:gd name="connsiteX119" fmla="*/ 6758 w 10000"/>
                  <a:gd name="connsiteY119" fmla="*/ 7296 h 10000"/>
                  <a:gd name="connsiteX120" fmla="*/ 6645 w 10000"/>
                  <a:gd name="connsiteY120" fmla="*/ 7377 h 10000"/>
                  <a:gd name="connsiteX121" fmla="*/ 6569 w 10000"/>
                  <a:gd name="connsiteY121" fmla="*/ 7377 h 10000"/>
                  <a:gd name="connsiteX122" fmla="*/ 6537 w 10000"/>
                  <a:gd name="connsiteY122" fmla="*/ 7377 h 10000"/>
                  <a:gd name="connsiteX123" fmla="*/ 6476 w 10000"/>
                  <a:gd name="connsiteY123" fmla="*/ 7460 h 10000"/>
                  <a:gd name="connsiteX124" fmla="*/ 6444 w 10000"/>
                  <a:gd name="connsiteY124" fmla="*/ 7460 h 10000"/>
                  <a:gd name="connsiteX125" fmla="*/ 6347 w 10000"/>
                  <a:gd name="connsiteY125" fmla="*/ 7460 h 10000"/>
                  <a:gd name="connsiteX126" fmla="*/ 6304 w 10000"/>
                  <a:gd name="connsiteY126" fmla="*/ 7541 h 10000"/>
                  <a:gd name="connsiteX127" fmla="*/ 6251 w 10000"/>
                  <a:gd name="connsiteY127" fmla="*/ 7541 h 10000"/>
                  <a:gd name="connsiteX128" fmla="*/ 6199 w 10000"/>
                  <a:gd name="connsiteY128" fmla="*/ 7541 h 10000"/>
                  <a:gd name="connsiteX129" fmla="*/ 6167 w 10000"/>
                  <a:gd name="connsiteY129" fmla="*/ 7541 h 10000"/>
                  <a:gd name="connsiteX130" fmla="*/ 6062 w 10000"/>
                  <a:gd name="connsiteY130" fmla="*/ 7623 h 10000"/>
                  <a:gd name="connsiteX131" fmla="*/ 5999 w 10000"/>
                  <a:gd name="connsiteY131" fmla="*/ 7623 h 10000"/>
                  <a:gd name="connsiteX132" fmla="*/ 5850 w 10000"/>
                  <a:gd name="connsiteY132" fmla="*/ 7705 h 10000"/>
                  <a:gd name="connsiteX133" fmla="*/ 5841 w 10000"/>
                  <a:gd name="connsiteY133" fmla="*/ 7705 h 10000"/>
                  <a:gd name="connsiteX134" fmla="*/ 5809 w 10000"/>
                  <a:gd name="connsiteY134" fmla="*/ 7705 h 10000"/>
                  <a:gd name="connsiteX135" fmla="*/ 5654 w 10000"/>
                  <a:gd name="connsiteY135" fmla="*/ 7787 h 10000"/>
                  <a:gd name="connsiteX136" fmla="*/ 5571 w 10000"/>
                  <a:gd name="connsiteY136" fmla="*/ 7869 h 10000"/>
                  <a:gd name="connsiteX137" fmla="*/ 5529 w 10000"/>
                  <a:gd name="connsiteY137" fmla="*/ 7869 h 10000"/>
                  <a:gd name="connsiteX138" fmla="*/ 5483 w 10000"/>
                  <a:gd name="connsiteY138" fmla="*/ 7869 h 10000"/>
                  <a:gd name="connsiteX139" fmla="*/ 5454 w 10000"/>
                  <a:gd name="connsiteY139" fmla="*/ 7951 h 10000"/>
                  <a:gd name="connsiteX140" fmla="*/ 5340 w 10000"/>
                  <a:gd name="connsiteY140" fmla="*/ 7951 h 10000"/>
                  <a:gd name="connsiteX141" fmla="*/ 5319 w 10000"/>
                  <a:gd name="connsiteY141" fmla="*/ 7951 h 10000"/>
                  <a:gd name="connsiteX142" fmla="*/ 5292 w 10000"/>
                  <a:gd name="connsiteY142" fmla="*/ 7951 h 10000"/>
                  <a:gd name="connsiteX143" fmla="*/ 5282 w 10000"/>
                  <a:gd name="connsiteY143" fmla="*/ 7951 h 10000"/>
                  <a:gd name="connsiteX144" fmla="*/ 5243 w 10000"/>
                  <a:gd name="connsiteY144" fmla="*/ 8033 h 10000"/>
                  <a:gd name="connsiteX145" fmla="*/ 5190 w 10000"/>
                  <a:gd name="connsiteY145" fmla="*/ 8033 h 10000"/>
                  <a:gd name="connsiteX146" fmla="*/ 5031 w 10000"/>
                  <a:gd name="connsiteY146" fmla="*/ 8116 h 10000"/>
                  <a:gd name="connsiteX147" fmla="*/ 5021 w 10000"/>
                  <a:gd name="connsiteY147" fmla="*/ 8116 h 10000"/>
                  <a:gd name="connsiteX148" fmla="*/ 5021 w 10000"/>
                  <a:gd name="connsiteY148" fmla="*/ 8116 h 10000"/>
                  <a:gd name="connsiteX149" fmla="*/ 5010 w 10000"/>
                  <a:gd name="connsiteY149" fmla="*/ 8116 h 10000"/>
                  <a:gd name="connsiteX150" fmla="*/ 5010 w 10000"/>
                  <a:gd name="connsiteY150" fmla="*/ 8196 h 10000"/>
                  <a:gd name="connsiteX151" fmla="*/ 4936 w 10000"/>
                  <a:gd name="connsiteY151" fmla="*/ 8196 h 10000"/>
                  <a:gd name="connsiteX152" fmla="*/ 4842 w 10000"/>
                  <a:gd name="connsiteY152" fmla="*/ 8196 h 10000"/>
                  <a:gd name="connsiteX153" fmla="*/ 4779 w 10000"/>
                  <a:gd name="connsiteY153" fmla="*/ 8280 h 10000"/>
                  <a:gd name="connsiteX154" fmla="*/ 4695 w 10000"/>
                  <a:gd name="connsiteY154" fmla="*/ 8280 h 10000"/>
                  <a:gd name="connsiteX155" fmla="*/ 4623 w 10000"/>
                  <a:gd name="connsiteY155" fmla="*/ 8280 h 10000"/>
                  <a:gd name="connsiteX156" fmla="*/ 4485 w 10000"/>
                  <a:gd name="connsiteY156" fmla="*/ 8360 h 10000"/>
                  <a:gd name="connsiteX157" fmla="*/ 4339 w 10000"/>
                  <a:gd name="connsiteY157" fmla="*/ 8444 h 10000"/>
                  <a:gd name="connsiteX158" fmla="*/ 4299 w 10000"/>
                  <a:gd name="connsiteY158" fmla="*/ 8444 h 10000"/>
                  <a:gd name="connsiteX159" fmla="*/ 4256 w 10000"/>
                  <a:gd name="connsiteY159" fmla="*/ 8444 h 10000"/>
                  <a:gd name="connsiteX160" fmla="*/ 4168 w 10000"/>
                  <a:gd name="connsiteY160" fmla="*/ 8525 h 10000"/>
                  <a:gd name="connsiteX161" fmla="*/ 4022 w 10000"/>
                  <a:gd name="connsiteY161" fmla="*/ 8525 h 10000"/>
                  <a:gd name="connsiteX162" fmla="*/ 3990 w 10000"/>
                  <a:gd name="connsiteY162" fmla="*/ 8525 h 10000"/>
                  <a:gd name="connsiteX163" fmla="*/ 3884 w 10000"/>
                  <a:gd name="connsiteY163" fmla="*/ 8608 h 10000"/>
                  <a:gd name="connsiteX164" fmla="*/ 3884 w 10000"/>
                  <a:gd name="connsiteY164" fmla="*/ 8608 h 10000"/>
                  <a:gd name="connsiteX165" fmla="*/ 3854 w 10000"/>
                  <a:gd name="connsiteY165" fmla="*/ 8608 h 10000"/>
                  <a:gd name="connsiteX166" fmla="*/ 3832 w 10000"/>
                  <a:gd name="connsiteY166" fmla="*/ 8608 h 10000"/>
                  <a:gd name="connsiteX167" fmla="*/ 3779 w 10000"/>
                  <a:gd name="connsiteY167" fmla="*/ 8608 h 10000"/>
                  <a:gd name="connsiteX168" fmla="*/ 3759 w 10000"/>
                  <a:gd name="connsiteY168" fmla="*/ 8608 h 10000"/>
                  <a:gd name="connsiteX169" fmla="*/ 3759 w 10000"/>
                  <a:gd name="connsiteY169" fmla="*/ 8689 h 10000"/>
                  <a:gd name="connsiteX170" fmla="*/ 3748 w 10000"/>
                  <a:gd name="connsiteY170" fmla="*/ 8689 h 10000"/>
                  <a:gd name="connsiteX171" fmla="*/ 3706 w 10000"/>
                  <a:gd name="connsiteY171" fmla="*/ 8689 h 10000"/>
                  <a:gd name="connsiteX172" fmla="*/ 3665 w 10000"/>
                  <a:gd name="connsiteY172" fmla="*/ 8689 h 10000"/>
                  <a:gd name="connsiteX173" fmla="*/ 3654 w 10000"/>
                  <a:gd name="connsiteY173" fmla="*/ 8689 h 10000"/>
                  <a:gd name="connsiteX174" fmla="*/ 3601 w 10000"/>
                  <a:gd name="connsiteY174" fmla="*/ 8689 h 10000"/>
                  <a:gd name="connsiteX175" fmla="*/ 3497 w 10000"/>
                  <a:gd name="connsiteY175" fmla="*/ 8771 h 10000"/>
                  <a:gd name="connsiteX176" fmla="*/ 3485 w 10000"/>
                  <a:gd name="connsiteY176" fmla="*/ 8771 h 10000"/>
                  <a:gd name="connsiteX177" fmla="*/ 3401 w 10000"/>
                  <a:gd name="connsiteY177" fmla="*/ 8771 h 10000"/>
                  <a:gd name="connsiteX178" fmla="*/ 3339 w 10000"/>
                  <a:gd name="connsiteY178" fmla="*/ 8853 h 10000"/>
                  <a:gd name="connsiteX179" fmla="*/ 3083 w 10000"/>
                  <a:gd name="connsiteY179" fmla="*/ 8935 h 10000"/>
                  <a:gd name="connsiteX180" fmla="*/ 3053 w 10000"/>
                  <a:gd name="connsiteY180" fmla="*/ 8935 h 10000"/>
                  <a:gd name="connsiteX181" fmla="*/ 3043 w 10000"/>
                  <a:gd name="connsiteY181" fmla="*/ 8935 h 10000"/>
                  <a:gd name="connsiteX182" fmla="*/ 3002 w 10000"/>
                  <a:gd name="connsiteY182" fmla="*/ 8935 h 10000"/>
                  <a:gd name="connsiteX183" fmla="*/ 2970 w 10000"/>
                  <a:gd name="connsiteY183" fmla="*/ 9017 h 10000"/>
                  <a:gd name="connsiteX184" fmla="*/ 2800 w 10000"/>
                  <a:gd name="connsiteY184" fmla="*/ 9099 h 10000"/>
                  <a:gd name="connsiteX185" fmla="*/ 2790 w 10000"/>
                  <a:gd name="connsiteY185" fmla="*/ 9099 h 10000"/>
                  <a:gd name="connsiteX186" fmla="*/ 2665 w 10000"/>
                  <a:gd name="connsiteY186" fmla="*/ 9099 h 10000"/>
                  <a:gd name="connsiteX187" fmla="*/ 2509 w 10000"/>
                  <a:gd name="connsiteY187" fmla="*/ 9181 h 10000"/>
                  <a:gd name="connsiteX188" fmla="*/ 2256 w 10000"/>
                  <a:gd name="connsiteY188" fmla="*/ 9263 h 10000"/>
                  <a:gd name="connsiteX189" fmla="*/ 2140 w 10000"/>
                  <a:gd name="connsiteY189" fmla="*/ 9344 h 10000"/>
                  <a:gd name="connsiteX190" fmla="*/ 2130 w 10000"/>
                  <a:gd name="connsiteY190" fmla="*/ 9344 h 10000"/>
                  <a:gd name="connsiteX191" fmla="*/ 2043 w 10000"/>
                  <a:gd name="connsiteY191" fmla="*/ 9344 h 10000"/>
                  <a:gd name="connsiteX192" fmla="*/ 1990 w 10000"/>
                  <a:gd name="connsiteY192" fmla="*/ 9344 h 10000"/>
                  <a:gd name="connsiteX193" fmla="*/ 1959 w 10000"/>
                  <a:gd name="connsiteY193" fmla="*/ 9427 h 10000"/>
                  <a:gd name="connsiteX194" fmla="*/ 1939 w 10000"/>
                  <a:gd name="connsiteY194" fmla="*/ 9427 h 10000"/>
                  <a:gd name="connsiteX195" fmla="*/ 1908 w 10000"/>
                  <a:gd name="connsiteY195" fmla="*/ 9427 h 10000"/>
                  <a:gd name="connsiteX196" fmla="*/ 1898 w 10000"/>
                  <a:gd name="connsiteY196" fmla="*/ 9427 h 10000"/>
                  <a:gd name="connsiteX197" fmla="*/ 1866 w 10000"/>
                  <a:gd name="connsiteY197" fmla="*/ 9427 h 10000"/>
                  <a:gd name="connsiteX198" fmla="*/ 1855 w 10000"/>
                  <a:gd name="connsiteY198" fmla="*/ 9427 h 10000"/>
                  <a:gd name="connsiteX199" fmla="*/ 1844 w 10000"/>
                  <a:gd name="connsiteY199" fmla="*/ 9427 h 10000"/>
                  <a:gd name="connsiteX200" fmla="*/ 1813 w 10000"/>
                  <a:gd name="connsiteY200" fmla="*/ 9427 h 10000"/>
                  <a:gd name="connsiteX201" fmla="*/ 1803 w 10000"/>
                  <a:gd name="connsiteY201" fmla="*/ 9427 h 10000"/>
                  <a:gd name="connsiteX202" fmla="*/ 1769 w 10000"/>
                  <a:gd name="connsiteY202" fmla="*/ 9508 h 10000"/>
                  <a:gd name="connsiteX203" fmla="*/ 1759 w 10000"/>
                  <a:gd name="connsiteY203" fmla="*/ 9508 h 10000"/>
                  <a:gd name="connsiteX204" fmla="*/ 1759 w 10000"/>
                  <a:gd name="connsiteY204" fmla="*/ 9508 h 10000"/>
                  <a:gd name="connsiteX205" fmla="*/ 1719 w 10000"/>
                  <a:gd name="connsiteY205" fmla="*/ 9508 h 10000"/>
                  <a:gd name="connsiteX206" fmla="*/ 1707 w 10000"/>
                  <a:gd name="connsiteY206" fmla="*/ 9508 h 10000"/>
                  <a:gd name="connsiteX207" fmla="*/ 1676 w 10000"/>
                  <a:gd name="connsiteY207" fmla="*/ 9508 h 10000"/>
                  <a:gd name="connsiteX208" fmla="*/ 1633 w 10000"/>
                  <a:gd name="connsiteY208" fmla="*/ 9508 h 10000"/>
                  <a:gd name="connsiteX209" fmla="*/ 1602 w 10000"/>
                  <a:gd name="connsiteY209" fmla="*/ 9508 h 10000"/>
                  <a:gd name="connsiteX210" fmla="*/ 1552 w 10000"/>
                  <a:gd name="connsiteY210" fmla="*/ 9591 h 10000"/>
                  <a:gd name="connsiteX211" fmla="*/ 1446 w 10000"/>
                  <a:gd name="connsiteY211" fmla="*/ 9591 h 10000"/>
                  <a:gd name="connsiteX212" fmla="*/ 1426 w 10000"/>
                  <a:gd name="connsiteY212" fmla="*/ 9591 h 10000"/>
                  <a:gd name="connsiteX213" fmla="*/ 1362 w 10000"/>
                  <a:gd name="connsiteY213" fmla="*/ 9591 h 10000"/>
                  <a:gd name="connsiteX214" fmla="*/ 1289 w 10000"/>
                  <a:gd name="connsiteY214" fmla="*/ 9591 h 10000"/>
                  <a:gd name="connsiteX215" fmla="*/ 1162 w 10000"/>
                  <a:gd name="connsiteY215" fmla="*/ 9591 h 10000"/>
                  <a:gd name="connsiteX216" fmla="*/ 1088 w 10000"/>
                  <a:gd name="connsiteY216" fmla="*/ 9591 h 10000"/>
                  <a:gd name="connsiteX217" fmla="*/ 1055 w 10000"/>
                  <a:gd name="connsiteY217" fmla="*/ 9591 h 10000"/>
                  <a:gd name="connsiteX218" fmla="*/ 1009 w 10000"/>
                  <a:gd name="connsiteY218" fmla="*/ 9591 h 10000"/>
                  <a:gd name="connsiteX219" fmla="*/ 936 w 10000"/>
                  <a:gd name="connsiteY219" fmla="*/ 9672 h 10000"/>
                  <a:gd name="connsiteX220" fmla="*/ 793 w 10000"/>
                  <a:gd name="connsiteY220" fmla="*/ 9672 h 10000"/>
                  <a:gd name="connsiteX221" fmla="*/ 771 w 10000"/>
                  <a:gd name="connsiteY221" fmla="*/ 9754 h 10000"/>
                  <a:gd name="connsiteX222" fmla="*/ 674 w 10000"/>
                  <a:gd name="connsiteY222" fmla="*/ 9754 h 10000"/>
                  <a:gd name="connsiteX223" fmla="*/ 499 w 10000"/>
                  <a:gd name="connsiteY223" fmla="*/ 9836 h 10000"/>
                  <a:gd name="connsiteX224" fmla="*/ 381 w 10000"/>
                  <a:gd name="connsiteY224" fmla="*/ 9836 h 10000"/>
                  <a:gd name="connsiteX225" fmla="*/ 268 w 10000"/>
                  <a:gd name="connsiteY225" fmla="*/ 9918 h 10000"/>
                  <a:gd name="connsiteX226" fmla="*/ 89 w 10000"/>
                  <a:gd name="connsiteY226" fmla="*/ 10000 h 10000"/>
                  <a:gd name="connsiteX227" fmla="*/ 0 w 10000"/>
                  <a:gd name="connsiteY227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311 h 10000"/>
                  <a:gd name="connsiteX6" fmla="*/ 9902 w 10000"/>
                  <a:gd name="connsiteY6" fmla="*/ 1311 h 10000"/>
                  <a:gd name="connsiteX7" fmla="*/ 9902 w 10000"/>
                  <a:gd name="connsiteY7" fmla="*/ 1392 h 10000"/>
                  <a:gd name="connsiteX8" fmla="*/ 9892 w 10000"/>
                  <a:gd name="connsiteY8" fmla="*/ 1475 h 10000"/>
                  <a:gd name="connsiteX9" fmla="*/ 9892 w 10000"/>
                  <a:gd name="connsiteY9" fmla="*/ 1475 h 10000"/>
                  <a:gd name="connsiteX10" fmla="*/ 9882 w 10000"/>
                  <a:gd name="connsiteY10" fmla="*/ 1557 h 10000"/>
                  <a:gd name="connsiteX11" fmla="*/ 9873 w 10000"/>
                  <a:gd name="connsiteY11" fmla="*/ 1722 h 10000"/>
                  <a:gd name="connsiteX12" fmla="*/ 9863 w 10000"/>
                  <a:gd name="connsiteY12" fmla="*/ 1802 h 10000"/>
                  <a:gd name="connsiteX13" fmla="*/ 9851 w 10000"/>
                  <a:gd name="connsiteY13" fmla="*/ 1802 h 10000"/>
                  <a:gd name="connsiteX14" fmla="*/ 9840 w 10000"/>
                  <a:gd name="connsiteY14" fmla="*/ 1886 h 10000"/>
                  <a:gd name="connsiteX15" fmla="*/ 9830 w 10000"/>
                  <a:gd name="connsiteY15" fmla="*/ 1886 h 10000"/>
                  <a:gd name="connsiteX16" fmla="*/ 9800 w 10000"/>
                  <a:gd name="connsiteY16" fmla="*/ 1967 h 10000"/>
                  <a:gd name="connsiteX17" fmla="*/ 9777 w 10000"/>
                  <a:gd name="connsiteY17" fmla="*/ 2050 h 10000"/>
                  <a:gd name="connsiteX18" fmla="*/ 9756 w 10000"/>
                  <a:gd name="connsiteY18" fmla="*/ 2131 h 10000"/>
                  <a:gd name="connsiteX19" fmla="*/ 9756 w 10000"/>
                  <a:gd name="connsiteY19" fmla="*/ 2214 h 10000"/>
                  <a:gd name="connsiteX20" fmla="*/ 9756 w 10000"/>
                  <a:gd name="connsiteY20" fmla="*/ 2214 h 10000"/>
                  <a:gd name="connsiteX21" fmla="*/ 9747 w 10000"/>
                  <a:gd name="connsiteY21" fmla="*/ 2295 h 10000"/>
                  <a:gd name="connsiteX22" fmla="*/ 9747 w 10000"/>
                  <a:gd name="connsiteY22" fmla="*/ 2377 h 10000"/>
                  <a:gd name="connsiteX23" fmla="*/ 9737 w 10000"/>
                  <a:gd name="connsiteY23" fmla="*/ 2377 h 10000"/>
                  <a:gd name="connsiteX24" fmla="*/ 9737 w 10000"/>
                  <a:gd name="connsiteY24" fmla="*/ 2459 h 10000"/>
                  <a:gd name="connsiteX25" fmla="*/ 9737 w 10000"/>
                  <a:gd name="connsiteY25" fmla="*/ 2542 h 10000"/>
                  <a:gd name="connsiteX26" fmla="*/ 9737 w 10000"/>
                  <a:gd name="connsiteY26" fmla="*/ 2542 h 10000"/>
                  <a:gd name="connsiteX27" fmla="*/ 9716 w 10000"/>
                  <a:gd name="connsiteY27" fmla="*/ 2787 h 10000"/>
                  <a:gd name="connsiteX28" fmla="*/ 9716 w 10000"/>
                  <a:gd name="connsiteY28" fmla="*/ 2950 h 10000"/>
                  <a:gd name="connsiteX29" fmla="*/ 9705 w 10000"/>
                  <a:gd name="connsiteY29" fmla="*/ 3114 h 10000"/>
                  <a:gd name="connsiteX30" fmla="*/ 9695 w 10000"/>
                  <a:gd name="connsiteY30" fmla="*/ 3278 h 10000"/>
                  <a:gd name="connsiteX31" fmla="*/ 9695 w 10000"/>
                  <a:gd name="connsiteY31" fmla="*/ 3278 h 10000"/>
                  <a:gd name="connsiteX32" fmla="*/ 9695 w 10000"/>
                  <a:gd name="connsiteY32" fmla="*/ 3278 h 10000"/>
                  <a:gd name="connsiteX33" fmla="*/ 9686 w 10000"/>
                  <a:gd name="connsiteY33" fmla="*/ 3442 h 10000"/>
                  <a:gd name="connsiteX34" fmla="*/ 9664 w 10000"/>
                  <a:gd name="connsiteY34" fmla="*/ 3606 h 10000"/>
                  <a:gd name="connsiteX35" fmla="*/ 9642 w 10000"/>
                  <a:gd name="connsiteY35" fmla="*/ 3770 h 10000"/>
                  <a:gd name="connsiteX36" fmla="*/ 9642 w 10000"/>
                  <a:gd name="connsiteY36" fmla="*/ 3853 h 10000"/>
                  <a:gd name="connsiteX37" fmla="*/ 9642 w 10000"/>
                  <a:gd name="connsiteY37" fmla="*/ 3853 h 10000"/>
                  <a:gd name="connsiteX38" fmla="*/ 9632 w 10000"/>
                  <a:gd name="connsiteY38" fmla="*/ 3933 h 10000"/>
                  <a:gd name="connsiteX39" fmla="*/ 9632 w 10000"/>
                  <a:gd name="connsiteY39" fmla="*/ 3933 h 10000"/>
                  <a:gd name="connsiteX40" fmla="*/ 9632 w 10000"/>
                  <a:gd name="connsiteY40" fmla="*/ 4017 h 10000"/>
                  <a:gd name="connsiteX41" fmla="*/ 9612 w 10000"/>
                  <a:gd name="connsiteY41" fmla="*/ 4261 h 10000"/>
                  <a:gd name="connsiteX42" fmla="*/ 9592 w 10000"/>
                  <a:gd name="connsiteY42" fmla="*/ 4590 h 10000"/>
                  <a:gd name="connsiteX43" fmla="*/ 9592 w 10000"/>
                  <a:gd name="connsiteY43" fmla="*/ 4672 h 10000"/>
                  <a:gd name="connsiteX44" fmla="*/ 9592 w 10000"/>
                  <a:gd name="connsiteY44" fmla="*/ 4672 h 10000"/>
                  <a:gd name="connsiteX45" fmla="*/ 9602 w 10000"/>
                  <a:gd name="connsiteY45" fmla="*/ 4837 h 10000"/>
                  <a:gd name="connsiteX46" fmla="*/ 9602 w 10000"/>
                  <a:gd name="connsiteY46" fmla="*/ 5001 h 10000"/>
                  <a:gd name="connsiteX47" fmla="*/ 9602 w 10000"/>
                  <a:gd name="connsiteY47" fmla="*/ 5165 h 10000"/>
                  <a:gd name="connsiteX48" fmla="*/ 9592 w 10000"/>
                  <a:gd name="connsiteY48" fmla="*/ 5574 h 10000"/>
                  <a:gd name="connsiteX49" fmla="*/ 9579 w 10000"/>
                  <a:gd name="connsiteY49" fmla="*/ 5656 h 10000"/>
                  <a:gd name="connsiteX50" fmla="*/ 9579 w 10000"/>
                  <a:gd name="connsiteY50" fmla="*/ 5738 h 10000"/>
                  <a:gd name="connsiteX51" fmla="*/ 9579 w 10000"/>
                  <a:gd name="connsiteY51" fmla="*/ 5738 h 10000"/>
                  <a:gd name="connsiteX52" fmla="*/ 9579 w 10000"/>
                  <a:gd name="connsiteY52" fmla="*/ 5738 h 10000"/>
                  <a:gd name="connsiteX53" fmla="*/ 9568 w 10000"/>
                  <a:gd name="connsiteY53" fmla="*/ 5738 h 10000"/>
                  <a:gd name="connsiteX54" fmla="*/ 9568 w 10000"/>
                  <a:gd name="connsiteY54" fmla="*/ 5738 h 10000"/>
                  <a:gd name="connsiteX55" fmla="*/ 9554 w 10000"/>
                  <a:gd name="connsiteY55" fmla="*/ 5738 h 10000"/>
                  <a:gd name="connsiteX56" fmla="*/ 9512 w 10000"/>
                  <a:gd name="connsiteY56" fmla="*/ 5820 h 10000"/>
                  <a:gd name="connsiteX57" fmla="*/ 9480 w 10000"/>
                  <a:gd name="connsiteY57" fmla="*/ 5820 h 10000"/>
                  <a:gd name="connsiteX58" fmla="*/ 9470 w 10000"/>
                  <a:gd name="connsiteY58" fmla="*/ 5820 h 10000"/>
                  <a:gd name="connsiteX59" fmla="*/ 9417 w 10000"/>
                  <a:gd name="connsiteY59" fmla="*/ 5820 h 10000"/>
                  <a:gd name="connsiteX60" fmla="*/ 9365 w 10000"/>
                  <a:gd name="connsiteY60" fmla="*/ 5820 h 10000"/>
                  <a:gd name="connsiteX61" fmla="*/ 9355 w 10000"/>
                  <a:gd name="connsiteY61" fmla="*/ 5820 h 10000"/>
                  <a:gd name="connsiteX62" fmla="*/ 9355 w 10000"/>
                  <a:gd name="connsiteY62" fmla="*/ 5820 h 10000"/>
                  <a:gd name="connsiteX63" fmla="*/ 9303 w 10000"/>
                  <a:gd name="connsiteY63" fmla="*/ 5902 h 10000"/>
                  <a:gd name="connsiteX64" fmla="*/ 9228 w 10000"/>
                  <a:gd name="connsiteY64" fmla="*/ 5902 h 10000"/>
                  <a:gd name="connsiteX65" fmla="*/ 9228 w 10000"/>
                  <a:gd name="connsiteY65" fmla="*/ 5902 h 10000"/>
                  <a:gd name="connsiteX66" fmla="*/ 9228 w 10000"/>
                  <a:gd name="connsiteY66" fmla="*/ 5902 h 10000"/>
                  <a:gd name="connsiteX67" fmla="*/ 9154 w 10000"/>
                  <a:gd name="connsiteY67" fmla="*/ 5984 h 10000"/>
                  <a:gd name="connsiteX68" fmla="*/ 9134 w 10000"/>
                  <a:gd name="connsiteY68" fmla="*/ 5984 h 10000"/>
                  <a:gd name="connsiteX69" fmla="*/ 9124 w 10000"/>
                  <a:gd name="connsiteY69" fmla="*/ 5984 h 10000"/>
                  <a:gd name="connsiteX70" fmla="*/ 9081 w 10000"/>
                  <a:gd name="connsiteY70" fmla="*/ 5984 h 10000"/>
                  <a:gd name="connsiteX71" fmla="*/ 9019 w 10000"/>
                  <a:gd name="connsiteY71" fmla="*/ 5984 h 10000"/>
                  <a:gd name="connsiteX72" fmla="*/ 9009 w 10000"/>
                  <a:gd name="connsiteY72" fmla="*/ 5984 h 10000"/>
                  <a:gd name="connsiteX73" fmla="*/ 9009 w 10000"/>
                  <a:gd name="connsiteY73" fmla="*/ 5984 h 10000"/>
                  <a:gd name="connsiteX74" fmla="*/ 8999 w 10000"/>
                  <a:gd name="connsiteY74" fmla="*/ 5984 h 10000"/>
                  <a:gd name="connsiteX75" fmla="*/ 8990 w 10000"/>
                  <a:gd name="connsiteY75" fmla="*/ 6065 h 10000"/>
                  <a:gd name="connsiteX76" fmla="*/ 8967 w 10000"/>
                  <a:gd name="connsiteY76" fmla="*/ 6065 h 10000"/>
                  <a:gd name="connsiteX77" fmla="*/ 8967 w 10000"/>
                  <a:gd name="connsiteY77" fmla="*/ 6065 h 10000"/>
                  <a:gd name="connsiteX78" fmla="*/ 8957 w 10000"/>
                  <a:gd name="connsiteY78" fmla="*/ 6065 h 10000"/>
                  <a:gd name="connsiteX79" fmla="*/ 8946 w 10000"/>
                  <a:gd name="connsiteY79" fmla="*/ 6065 h 10000"/>
                  <a:gd name="connsiteX80" fmla="*/ 8926 w 10000"/>
                  <a:gd name="connsiteY80" fmla="*/ 6065 h 10000"/>
                  <a:gd name="connsiteX81" fmla="*/ 8904 w 10000"/>
                  <a:gd name="connsiteY81" fmla="*/ 6065 h 10000"/>
                  <a:gd name="connsiteX82" fmla="*/ 8894 w 10000"/>
                  <a:gd name="connsiteY82" fmla="*/ 6065 h 10000"/>
                  <a:gd name="connsiteX83" fmla="*/ 8864 w 10000"/>
                  <a:gd name="connsiteY83" fmla="*/ 6065 h 10000"/>
                  <a:gd name="connsiteX84" fmla="*/ 8852 w 10000"/>
                  <a:gd name="connsiteY84" fmla="*/ 6065 h 10000"/>
                  <a:gd name="connsiteX85" fmla="*/ 8821 w 10000"/>
                  <a:gd name="connsiteY85" fmla="*/ 6065 h 10000"/>
                  <a:gd name="connsiteX86" fmla="*/ 8809 w 10000"/>
                  <a:gd name="connsiteY86" fmla="*/ 6148 h 10000"/>
                  <a:gd name="connsiteX87" fmla="*/ 8800 w 10000"/>
                  <a:gd name="connsiteY87" fmla="*/ 6148 h 10000"/>
                  <a:gd name="connsiteX88" fmla="*/ 8674 w 10000"/>
                  <a:gd name="connsiteY88" fmla="*/ 6148 h 10000"/>
                  <a:gd name="connsiteX89" fmla="*/ 8631 w 10000"/>
                  <a:gd name="connsiteY89" fmla="*/ 6230 h 10000"/>
                  <a:gd name="connsiteX90" fmla="*/ 8557 w 10000"/>
                  <a:gd name="connsiteY90" fmla="*/ 6230 h 10000"/>
                  <a:gd name="connsiteX91" fmla="*/ 8471 w 10000"/>
                  <a:gd name="connsiteY91" fmla="*/ 6230 h 10000"/>
                  <a:gd name="connsiteX92" fmla="*/ 8471 w 10000"/>
                  <a:gd name="connsiteY92" fmla="*/ 6476 h 10000"/>
                  <a:gd name="connsiteX93" fmla="*/ 8375 w 10000"/>
                  <a:gd name="connsiteY93" fmla="*/ 6476 h 10000"/>
                  <a:gd name="connsiteX94" fmla="*/ 8375 w 10000"/>
                  <a:gd name="connsiteY94" fmla="*/ 6476 h 10000"/>
                  <a:gd name="connsiteX95" fmla="*/ 8228 w 10000"/>
                  <a:gd name="connsiteY95" fmla="*/ 6558 h 10000"/>
                  <a:gd name="connsiteX96" fmla="*/ 8185 w 10000"/>
                  <a:gd name="connsiteY96" fmla="*/ 6558 h 10000"/>
                  <a:gd name="connsiteX97" fmla="*/ 8082 w 10000"/>
                  <a:gd name="connsiteY97" fmla="*/ 6639 h 10000"/>
                  <a:gd name="connsiteX98" fmla="*/ 7966 w 10000"/>
                  <a:gd name="connsiteY98" fmla="*/ 6639 h 10000"/>
                  <a:gd name="connsiteX99" fmla="*/ 7903 w 10000"/>
                  <a:gd name="connsiteY99" fmla="*/ 6722 h 10000"/>
                  <a:gd name="connsiteX100" fmla="*/ 7831 w 10000"/>
                  <a:gd name="connsiteY100" fmla="*/ 6803 h 10000"/>
                  <a:gd name="connsiteX101" fmla="*/ 7821 w 10000"/>
                  <a:gd name="connsiteY101" fmla="*/ 6803 h 10000"/>
                  <a:gd name="connsiteX102" fmla="*/ 7748 w 10000"/>
                  <a:gd name="connsiteY102" fmla="*/ 6803 h 10000"/>
                  <a:gd name="connsiteX103" fmla="*/ 7547 w 10000"/>
                  <a:gd name="connsiteY103" fmla="*/ 6886 h 10000"/>
                  <a:gd name="connsiteX104" fmla="*/ 7398 w 10000"/>
                  <a:gd name="connsiteY104" fmla="*/ 7050 h 10000"/>
                  <a:gd name="connsiteX105" fmla="*/ 7303 w 10000"/>
                  <a:gd name="connsiteY105" fmla="*/ 7050 h 10000"/>
                  <a:gd name="connsiteX106" fmla="*/ 7283 w 10000"/>
                  <a:gd name="connsiteY106" fmla="*/ 7050 h 10000"/>
                  <a:gd name="connsiteX107" fmla="*/ 7262 w 10000"/>
                  <a:gd name="connsiteY107" fmla="*/ 7131 h 10000"/>
                  <a:gd name="connsiteX108" fmla="*/ 7252 w 10000"/>
                  <a:gd name="connsiteY108" fmla="*/ 7131 h 10000"/>
                  <a:gd name="connsiteX109" fmla="*/ 7220 w 10000"/>
                  <a:gd name="connsiteY109" fmla="*/ 7131 h 10000"/>
                  <a:gd name="connsiteX110" fmla="*/ 7209 w 10000"/>
                  <a:gd name="connsiteY110" fmla="*/ 7131 h 10000"/>
                  <a:gd name="connsiteX111" fmla="*/ 7009 w 10000"/>
                  <a:gd name="connsiteY111" fmla="*/ 7213 h 10000"/>
                  <a:gd name="connsiteX112" fmla="*/ 7009 w 10000"/>
                  <a:gd name="connsiteY112" fmla="*/ 7213 h 10000"/>
                  <a:gd name="connsiteX113" fmla="*/ 6872 w 10000"/>
                  <a:gd name="connsiteY113" fmla="*/ 7213 h 10000"/>
                  <a:gd name="connsiteX114" fmla="*/ 6862 w 10000"/>
                  <a:gd name="connsiteY114" fmla="*/ 7213 h 10000"/>
                  <a:gd name="connsiteX115" fmla="*/ 6831 w 10000"/>
                  <a:gd name="connsiteY115" fmla="*/ 7296 h 10000"/>
                  <a:gd name="connsiteX116" fmla="*/ 6799 w 10000"/>
                  <a:gd name="connsiteY116" fmla="*/ 7296 h 10000"/>
                  <a:gd name="connsiteX117" fmla="*/ 6768 w 10000"/>
                  <a:gd name="connsiteY117" fmla="*/ 7296 h 10000"/>
                  <a:gd name="connsiteX118" fmla="*/ 6758 w 10000"/>
                  <a:gd name="connsiteY118" fmla="*/ 7296 h 10000"/>
                  <a:gd name="connsiteX119" fmla="*/ 6645 w 10000"/>
                  <a:gd name="connsiteY119" fmla="*/ 7377 h 10000"/>
                  <a:gd name="connsiteX120" fmla="*/ 6569 w 10000"/>
                  <a:gd name="connsiteY120" fmla="*/ 7377 h 10000"/>
                  <a:gd name="connsiteX121" fmla="*/ 6537 w 10000"/>
                  <a:gd name="connsiteY121" fmla="*/ 7377 h 10000"/>
                  <a:gd name="connsiteX122" fmla="*/ 6476 w 10000"/>
                  <a:gd name="connsiteY122" fmla="*/ 7460 h 10000"/>
                  <a:gd name="connsiteX123" fmla="*/ 6444 w 10000"/>
                  <a:gd name="connsiteY123" fmla="*/ 7460 h 10000"/>
                  <a:gd name="connsiteX124" fmla="*/ 6347 w 10000"/>
                  <a:gd name="connsiteY124" fmla="*/ 7460 h 10000"/>
                  <a:gd name="connsiteX125" fmla="*/ 6304 w 10000"/>
                  <a:gd name="connsiteY125" fmla="*/ 7541 h 10000"/>
                  <a:gd name="connsiteX126" fmla="*/ 6251 w 10000"/>
                  <a:gd name="connsiteY126" fmla="*/ 7541 h 10000"/>
                  <a:gd name="connsiteX127" fmla="*/ 6199 w 10000"/>
                  <a:gd name="connsiteY127" fmla="*/ 7541 h 10000"/>
                  <a:gd name="connsiteX128" fmla="*/ 6167 w 10000"/>
                  <a:gd name="connsiteY128" fmla="*/ 7541 h 10000"/>
                  <a:gd name="connsiteX129" fmla="*/ 6062 w 10000"/>
                  <a:gd name="connsiteY129" fmla="*/ 7623 h 10000"/>
                  <a:gd name="connsiteX130" fmla="*/ 5999 w 10000"/>
                  <a:gd name="connsiteY130" fmla="*/ 7623 h 10000"/>
                  <a:gd name="connsiteX131" fmla="*/ 5850 w 10000"/>
                  <a:gd name="connsiteY131" fmla="*/ 7705 h 10000"/>
                  <a:gd name="connsiteX132" fmla="*/ 5841 w 10000"/>
                  <a:gd name="connsiteY132" fmla="*/ 7705 h 10000"/>
                  <a:gd name="connsiteX133" fmla="*/ 5809 w 10000"/>
                  <a:gd name="connsiteY133" fmla="*/ 7705 h 10000"/>
                  <a:gd name="connsiteX134" fmla="*/ 5654 w 10000"/>
                  <a:gd name="connsiteY134" fmla="*/ 7787 h 10000"/>
                  <a:gd name="connsiteX135" fmla="*/ 5571 w 10000"/>
                  <a:gd name="connsiteY135" fmla="*/ 7869 h 10000"/>
                  <a:gd name="connsiteX136" fmla="*/ 5529 w 10000"/>
                  <a:gd name="connsiteY136" fmla="*/ 7869 h 10000"/>
                  <a:gd name="connsiteX137" fmla="*/ 5483 w 10000"/>
                  <a:gd name="connsiteY137" fmla="*/ 7869 h 10000"/>
                  <a:gd name="connsiteX138" fmla="*/ 5454 w 10000"/>
                  <a:gd name="connsiteY138" fmla="*/ 7951 h 10000"/>
                  <a:gd name="connsiteX139" fmla="*/ 5340 w 10000"/>
                  <a:gd name="connsiteY139" fmla="*/ 7951 h 10000"/>
                  <a:gd name="connsiteX140" fmla="*/ 5319 w 10000"/>
                  <a:gd name="connsiteY140" fmla="*/ 7951 h 10000"/>
                  <a:gd name="connsiteX141" fmla="*/ 5292 w 10000"/>
                  <a:gd name="connsiteY141" fmla="*/ 7951 h 10000"/>
                  <a:gd name="connsiteX142" fmla="*/ 5282 w 10000"/>
                  <a:gd name="connsiteY142" fmla="*/ 7951 h 10000"/>
                  <a:gd name="connsiteX143" fmla="*/ 5243 w 10000"/>
                  <a:gd name="connsiteY143" fmla="*/ 8033 h 10000"/>
                  <a:gd name="connsiteX144" fmla="*/ 5190 w 10000"/>
                  <a:gd name="connsiteY144" fmla="*/ 8033 h 10000"/>
                  <a:gd name="connsiteX145" fmla="*/ 5031 w 10000"/>
                  <a:gd name="connsiteY145" fmla="*/ 8116 h 10000"/>
                  <a:gd name="connsiteX146" fmla="*/ 5021 w 10000"/>
                  <a:gd name="connsiteY146" fmla="*/ 8116 h 10000"/>
                  <a:gd name="connsiteX147" fmla="*/ 5021 w 10000"/>
                  <a:gd name="connsiteY147" fmla="*/ 8116 h 10000"/>
                  <a:gd name="connsiteX148" fmla="*/ 5010 w 10000"/>
                  <a:gd name="connsiteY148" fmla="*/ 8116 h 10000"/>
                  <a:gd name="connsiteX149" fmla="*/ 5010 w 10000"/>
                  <a:gd name="connsiteY149" fmla="*/ 8196 h 10000"/>
                  <a:gd name="connsiteX150" fmla="*/ 4936 w 10000"/>
                  <a:gd name="connsiteY150" fmla="*/ 8196 h 10000"/>
                  <a:gd name="connsiteX151" fmla="*/ 4842 w 10000"/>
                  <a:gd name="connsiteY151" fmla="*/ 8196 h 10000"/>
                  <a:gd name="connsiteX152" fmla="*/ 4779 w 10000"/>
                  <a:gd name="connsiteY152" fmla="*/ 8280 h 10000"/>
                  <a:gd name="connsiteX153" fmla="*/ 4695 w 10000"/>
                  <a:gd name="connsiteY153" fmla="*/ 8280 h 10000"/>
                  <a:gd name="connsiteX154" fmla="*/ 4623 w 10000"/>
                  <a:gd name="connsiteY154" fmla="*/ 8280 h 10000"/>
                  <a:gd name="connsiteX155" fmla="*/ 4485 w 10000"/>
                  <a:gd name="connsiteY155" fmla="*/ 8360 h 10000"/>
                  <a:gd name="connsiteX156" fmla="*/ 4339 w 10000"/>
                  <a:gd name="connsiteY156" fmla="*/ 8444 h 10000"/>
                  <a:gd name="connsiteX157" fmla="*/ 4299 w 10000"/>
                  <a:gd name="connsiteY157" fmla="*/ 8444 h 10000"/>
                  <a:gd name="connsiteX158" fmla="*/ 4256 w 10000"/>
                  <a:gd name="connsiteY158" fmla="*/ 8444 h 10000"/>
                  <a:gd name="connsiteX159" fmla="*/ 4168 w 10000"/>
                  <a:gd name="connsiteY159" fmla="*/ 8525 h 10000"/>
                  <a:gd name="connsiteX160" fmla="*/ 4022 w 10000"/>
                  <a:gd name="connsiteY160" fmla="*/ 8525 h 10000"/>
                  <a:gd name="connsiteX161" fmla="*/ 3990 w 10000"/>
                  <a:gd name="connsiteY161" fmla="*/ 8525 h 10000"/>
                  <a:gd name="connsiteX162" fmla="*/ 3884 w 10000"/>
                  <a:gd name="connsiteY162" fmla="*/ 8608 h 10000"/>
                  <a:gd name="connsiteX163" fmla="*/ 3884 w 10000"/>
                  <a:gd name="connsiteY163" fmla="*/ 8608 h 10000"/>
                  <a:gd name="connsiteX164" fmla="*/ 3854 w 10000"/>
                  <a:gd name="connsiteY164" fmla="*/ 8608 h 10000"/>
                  <a:gd name="connsiteX165" fmla="*/ 3832 w 10000"/>
                  <a:gd name="connsiteY165" fmla="*/ 8608 h 10000"/>
                  <a:gd name="connsiteX166" fmla="*/ 3779 w 10000"/>
                  <a:gd name="connsiteY166" fmla="*/ 8608 h 10000"/>
                  <a:gd name="connsiteX167" fmla="*/ 3759 w 10000"/>
                  <a:gd name="connsiteY167" fmla="*/ 8608 h 10000"/>
                  <a:gd name="connsiteX168" fmla="*/ 3759 w 10000"/>
                  <a:gd name="connsiteY168" fmla="*/ 8689 h 10000"/>
                  <a:gd name="connsiteX169" fmla="*/ 3748 w 10000"/>
                  <a:gd name="connsiteY169" fmla="*/ 8689 h 10000"/>
                  <a:gd name="connsiteX170" fmla="*/ 3706 w 10000"/>
                  <a:gd name="connsiteY170" fmla="*/ 8689 h 10000"/>
                  <a:gd name="connsiteX171" fmla="*/ 3665 w 10000"/>
                  <a:gd name="connsiteY171" fmla="*/ 8689 h 10000"/>
                  <a:gd name="connsiteX172" fmla="*/ 3654 w 10000"/>
                  <a:gd name="connsiteY172" fmla="*/ 8689 h 10000"/>
                  <a:gd name="connsiteX173" fmla="*/ 3601 w 10000"/>
                  <a:gd name="connsiteY173" fmla="*/ 8689 h 10000"/>
                  <a:gd name="connsiteX174" fmla="*/ 3497 w 10000"/>
                  <a:gd name="connsiteY174" fmla="*/ 8771 h 10000"/>
                  <a:gd name="connsiteX175" fmla="*/ 3485 w 10000"/>
                  <a:gd name="connsiteY175" fmla="*/ 8771 h 10000"/>
                  <a:gd name="connsiteX176" fmla="*/ 3401 w 10000"/>
                  <a:gd name="connsiteY176" fmla="*/ 8771 h 10000"/>
                  <a:gd name="connsiteX177" fmla="*/ 3339 w 10000"/>
                  <a:gd name="connsiteY177" fmla="*/ 8853 h 10000"/>
                  <a:gd name="connsiteX178" fmla="*/ 3083 w 10000"/>
                  <a:gd name="connsiteY178" fmla="*/ 8935 h 10000"/>
                  <a:gd name="connsiteX179" fmla="*/ 3053 w 10000"/>
                  <a:gd name="connsiteY179" fmla="*/ 8935 h 10000"/>
                  <a:gd name="connsiteX180" fmla="*/ 3043 w 10000"/>
                  <a:gd name="connsiteY180" fmla="*/ 8935 h 10000"/>
                  <a:gd name="connsiteX181" fmla="*/ 3002 w 10000"/>
                  <a:gd name="connsiteY181" fmla="*/ 8935 h 10000"/>
                  <a:gd name="connsiteX182" fmla="*/ 2970 w 10000"/>
                  <a:gd name="connsiteY182" fmla="*/ 9017 h 10000"/>
                  <a:gd name="connsiteX183" fmla="*/ 2800 w 10000"/>
                  <a:gd name="connsiteY183" fmla="*/ 9099 h 10000"/>
                  <a:gd name="connsiteX184" fmla="*/ 2790 w 10000"/>
                  <a:gd name="connsiteY184" fmla="*/ 9099 h 10000"/>
                  <a:gd name="connsiteX185" fmla="*/ 2665 w 10000"/>
                  <a:gd name="connsiteY185" fmla="*/ 9099 h 10000"/>
                  <a:gd name="connsiteX186" fmla="*/ 2509 w 10000"/>
                  <a:gd name="connsiteY186" fmla="*/ 9181 h 10000"/>
                  <a:gd name="connsiteX187" fmla="*/ 2256 w 10000"/>
                  <a:gd name="connsiteY187" fmla="*/ 9263 h 10000"/>
                  <a:gd name="connsiteX188" fmla="*/ 2140 w 10000"/>
                  <a:gd name="connsiteY188" fmla="*/ 9344 h 10000"/>
                  <a:gd name="connsiteX189" fmla="*/ 2130 w 10000"/>
                  <a:gd name="connsiteY189" fmla="*/ 9344 h 10000"/>
                  <a:gd name="connsiteX190" fmla="*/ 2043 w 10000"/>
                  <a:gd name="connsiteY190" fmla="*/ 9344 h 10000"/>
                  <a:gd name="connsiteX191" fmla="*/ 1990 w 10000"/>
                  <a:gd name="connsiteY191" fmla="*/ 9344 h 10000"/>
                  <a:gd name="connsiteX192" fmla="*/ 1959 w 10000"/>
                  <a:gd name="connsiteY192" fmla="*/ 9427 h 10000"/>
                  <a:gd name="connsiteX193" fmla="*/ 1939 w 10000"/>
                  <a:gd name="connsiteY193" fmla="*/ 9427 h 10000"/>
                  <a:gd name="connsiteX194" fmla="*/ 1908 w 10000"/>
                  <a:gd name="connsiteY194" fmla="*/ 9427 h 10000"/>
                  <a:gd name="connsiteX195" fmla="*/ 1898 w 10000"/>
                  <a:gd name="connsiteY195" fmla="*/ 9427 h 10000"/>
                  <a:gd name="connsiteX196" fmla="*/ 1866 w 10000"/>
                  <a:gd name="connsiteY196" fmla="*/ 9427 h 10000"/>
                  <a:gd name="connsiteX197" fmla="*/ 1855 w 10000"/>
                  <a:gd name="connsiteY197" fmla="*/ 9427 h 10000"/>
                  <a:gd name="connsiteX198" fmla="*/ 1844 w 10000"/>
                  <a:gd name="connsiteY198" fmla="*/ 9427 h 10000"/>
                  <a:gd name="connsiteX199" fmla="*/ 1813 w 10000"/>
                  <a:gd name="connsiteY199" fmla="*/ 9427 h 10000"/>
                  <a:gd name="connsiteX200" fmla="*/ 1803 w 10000"/>
                  <a:gd name="connsiteY200" fmla="*/ 9427 h 10000"/>
                  <a:gd name="connsiteX201" fmla="*/ 1769 w 10000"/>
                  <a:gd name="connsiteY201" fmla="*/ 9508 h 10000"/>
                  <a:gd name="connsiteX202" fmla="*/ 1759 w 10000"/>
                  <a:gd name="connsiteY202" fmla="*/ 9508 h 10000"/>
                  <a:gd name="connsiteX203" fmla="*/ 1759 w 10000"/>
                  <a:gd name="connsiteY203" fmla="*/ 9508 h 10000"/>
                  <a:gd name="connsiteX204" fmla="*/ 1719 w 10000"/>
                  <a:gd name="connsiteY204" fmla="*/ 9508 h 10000"/>
                  <a:gd name="connsiteX205" fmla="*/ 1707 w 10000"/>
                  <a:gd name="connsiteY205" fmla="*/ 9508 h 10000"/>
                  <a:gd name="connsiteX206" fmla="*/ 1676 w 10000"/>
                  <a:gd name="connsiteY206" fmla="*/ 9508 h 10000"/>
                  <a:gd name="connsiteX207" fmla="*/ 1633 w 10000"/>
                  <a:gd name="connsiteY207" fmla="*/ 9508 h 10000"/>
                  <a:gd name="connsiteX208" fmla="*/ 1602 w 10000"/>
                  <a:gd name="connsiteY208" fmla="*/ 9508 h 10000"/>
                  <a:gd name="connsiteX209" fmla="*/ 1552 w 10000"/>
                  <a:gd name="connsiteY209" fmla="*/ 9591 h 10000"/>
                  <a:gd name="connsiteX210" fmla="*/ 1446 w 10000"/>
                  <a:gd name="connsiteY210" fmla="*/ 9591 h 10000"/>
                  <a:gd name="connsiteX211" fmla="*/ 1426 w 10000"/>
                  <a:gd name="connsiteY211" fmla="*/ 9591 h 10000"/>
                  <a:gd name="connsiteX212" fmla="*/ 1362 w 10000"/>
                  <a:gd name="connsiteY212" fmla="*/ 9591 h 10000"/>
                  <a:gd name="connsiteX213" fmla="*/ 1289 w 10000"/>
                  <a:gd name="connsiteY213" fmla="*/ 9591 h 10000"/>
                  <a:gd name="connsiteX214" fmla="*/ 1162 w 10000"/>
                  <a:gd name="connsiteY214" fmla="*/ 9591 h 10000"/>
                  <a:gd name="connsiteX215" fmla="*/ 1088 w 10000"/>
                  <a:gd name="connsiteY215" fmla="*/ 9591 h 10000"/>
                  <a:gd name="connsiteX216" fmla="*/ 1055 w 10000"/>
                  <a:gd name="connsiteY216" fmla="*/ 9591 h 10000"/>
                  <a:gd name="connsiteX217" fmla="*/ 1009 w 10000"/>
                  <a:gd name="connsiteY217" fmla="*/ 9591 h 10000"/>
                  <a:gd name="connsiteX218" fmla="*/ 936 w 10000"/>
                  <a:gd name="connsiteY218" fmla="*/ 9672 h 10000"/>
                  <a:gd name="connsiteX219" fmla="*/ 793 w 10000"/>
                  <a:gd name="connsiteY219" fmla="*/ 9672 h 10000"/>
                  <a:gd name="connsiteX220" fmla="*/ 771 w 10000"/>
                  <a:gd name="connsiteY220" fmla="*/ 9754 h 10000"/>
                  <a:gd name="connsiteX221" fmla="*/ 674 w 10000"/>
                  <a:gd name="connsiteY221" fmla="*/ 9754 h 10000"/>
                  <a:gd name="connsiteX222" fmla="*/ 499 w 10000"/>
                  <a:gd name="connsiteY222" fmla="*/ 9836 h 10000"/>
                  <a:gd name="connsiteX223" fmla="*/ 381 w 10000"/>
                  <a:gd name="connsiteY223" fmla="*/ 9836 h 10000"/>
                  <a:gd name="connsiteX224" fmla="*/ 268 w 10000"/>
                  <a:gd name="connsiteY224" fmla="*/ 9918 h 10000"/>
                  <a:gd name="connsiteX225" fmla="*/ 89 w 10000"/>
                  <a:gd name="connsiteY225" fmla="*/ 10000 h 10000"/>
                  <a:gd name="connsiteX226" fmla="*/ 0 w 10000"/>
                  <a:gd name="connsiteY226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1311 h 10000"/>
                  <a:gd name="connsiteX5" fmla="*/ 9902 w 10000"/>
                  <a:gd name="connsiteY5" fmla="*/ 1311 h 10000"/>
                  <a:gd name="connsiteX6" fmla="*/ 9902 w 10000"/>
                  <a:gd name="connsiteY6" fmla="*/ 1392 h 10000"/>
                  <a:gd name="connsiteX7" fmla="*/ 9892 w 10000"/>
                  <a:gd name="connsiteY7" fmla="*/ 1475 h 10000"/>
                  <a:gd name="connsiteX8" fmla="*/ 9892 w 10000"/>
                  <a:gd name="connsiteY8" fmla="*/ 1475 h 10000"/>
                  <a:gd name="connsiteX9" fmla="*/ 9882 w 10000"/>
                  <a:gd name="connsiteY9" fmla="*/ 1557 h 10000"/>
                  <a:gd name="connsiteX10" fmla="*/ 9873 w 10000"/>
                  <a:gd name="connsiteY10" fmla="*/ 1722 h 10000"/>
                  <a:gd name="connsiteX11" fmla="*/ 9863 w 10000"/>
                  <a:gd name="connsiteY11" fmla="*/ 1802 h 10000"/>
                  <a:gd name="connsiteX12" fmla="*/ 9851 w 10000"/>
                  <a:gd name="connsiteY12" fmla="*/ 1802 h 10000"/>
                  <a:gd name="connsiteX13" fmla="*/ 9840 w 10000"/>
                  <a:gd name="connsiteY13" fmla="*/ 1886 h 10000"/>
                  <a:gd name="connsiteX14" fmla="*/ 9830 w 10000"/>
                  <a:gd name="connsiteY14" fmla="*/ 1886 h 10000"/>
                  <a:gd name="connsiteX15" fmla="*/ 9800 w 10000"/>
                  <a:gd name="connsiteY15" fmla="*/ 1967 h 10000"/>
                  <a:gd name="connsiteX16" fmla="*/ 9777 w 10000"/>
                  <a:gd name="connsiteY16" fmla="*/ 2050 h 10000"/>
                  <a:gd name="connsiteX17" fmla="*/ 9756 w 10000"/>
                  <a:gd name="connsiteY17" fmla="*/ 2131 h 10000"/>
                  <a:gd name="connsiteX18" fmla="*/ 9756 w 10000"/>
                  <a:gd name="connsiteY18" fmla="*/ 2214 h 10000"/>
                  <a:gd name="connsiteX19" fmla="*/ 9756 w 10000"/>
                  <a:gd name="connsiteY19" fmla="*/ 2214 h 10000"/>
                  <a:gd name="connsiteX20" fmla="*/ 9747 w 10000"/>
                  <a:gd name="connsiteY20" fmla="*/ 2295 h 10000"/>
                  <a:gd name="connsiteX21" fmla="*/ 9747 w 10000"/>
                  <a:gd name="connsiteY21" fmla="*/ 2377 h 10000"/>
                  <a:gd name="connsiteX22" fmla="*/ 9737 w 10000"/>
                  <a:gd name="connsiteY22" fmla="*/ 2377 h 10000"/>
                  <a:gd name="connsiteX23" fmla="*/ 9737 w 10000"/>
                  <a:gd name="connsiteY23" fmla="*/ 2459 h 10000"/>
                  <a:gd name="connsiteX24" fmla="*/ 9737 w 10000"/>
                  <a:gd name="connsiteY24" fmla="*/ 2542 h 10000"/>
                  <a:gd name="connsiteX25" fmla="*/ 9737 w 10000"/>
                  <a:gd name="connsiteY25" fmla="*/ 2542 h 10000"/>
                  <a:gd name="connsiteX26" fmla="*/ 9716 w 10000"/>
                  <a:gd name="connsiteY26" fmla="*/ 2787 h 10000"/>
                  <a:gd name="connsiteX27" fmla="*/ 9716 w 10000"/>
                  <a:gd name="connsiteY27" fmla="*/ 2950 h 10000"/>
                  <a:gd name="connsiteX28" fmla="*/ 9705 w 10000"/>
                  <a:gd name="connsiteY28" fmla="*/ 3114 h 10000"/>
                  <a:gd name="connsiteX29" fmla="*/ 9695 w 10000"/>
                  <a:gd name="connsiteY29" fmla="*/ 3278 h 10000"/>
                  <a:gd name="connsiteX30" fmla="*/ 9695 w 10000"/>
                  <a:gd name="connsiteY30" fmla="*/ 3278 h 10000"/>
                  <a:gd name="connsiteX31" fmla="*/ 9695 w 10000"/>
                  <a:gd name="connsiteY31" fmla="*/ 3278 h 10000"/>
                  <a:gd name="connsiteX32" fmla="*/ 9686 w 10000"/>
                  <a:gd name="connsiteY32" fmla="*/ 3442 h 10000"/>
                  <a:gd name="connsiteX33" fmla="*/ 9664 w 10000"/>
                  <a:gd name="connsiteY33" fmla="*/ 3606 h 10000"/>
                  <a:gd name="connsiteX34" fmla="*/ 9642 w 10000"/>
                  <a:gd name="connsiteY34" fmla="*/ 3770 h 10000"/>
                  <a:gd name="connsiteX35" fmla="*/ 9642 w 10000"/>
                  <a:gd name="connsiteY35" fmla="*/ 3853 h 10000"/>
                  <a:gd name="connsiteX36" fmla="*/ 9642 w 10000"/>
                  <a:gd name="connsiteY36" fmla="*/ 3853 h 10000"/>
                  <a:gd name="connsiteX37" fmla="*/ 9632 w 10000"/>
                  <a:gd name="connsiteY37" fmla="*/ 3933 h 10000"/>
                  <a:gd name="connsiteX38" fmla="*/ 9632 w 10000"/>
                  <a:gd name="connsiteY38" fmla="*/ 3933 h 10000"/>
                  <a:gd name="connsiteX39" fmla="*/ 9632 w 10000"/>
                  <a:gd name="connsiteY39" fmla="*/ 4017 h 10000"/>
                  <a:gd name="connsiteX40" fmla="*/ 9612 w 10000"/>
                  <a:gd name="connsiteY40" fmla="*/ 4261 h 10000"/>
                  <a:gd name="connsiteX41" fmla="*/ 9592 w 10000"/>
                  <a:gd name="connsiteY41" fmla="*/ 4590 h 10000"/>
                  <a:gd name="connsiteX42" fmla="*/ 9592 w 10000"/>
                  <a:gd name="connsiteY42" fmla="*/ 4672 h 10000"/>
                  <a:gd name="connsiteX43" fmla="*/ 9592 w 10000"/>
                  <a:gd name="connsiteY43" fmla="*/ 4672 h 10000"/>
                  <a:gd name="connsiteX44" fmla="*/ 9602 w 10000"/>
                  <a:gd name="connsiteY44" fmla="*/ 4837 h 10000"/>
                  <a:gd name="connsiteX45" fmla="*/ 9602 w 10000"/>
                  <a:gd name="connsiteY45" fmla="*/ 5001 h 10000"/>
                  <a:gd name="connsiteX46" fmla="*/ 9602 w 10000"/>
                  <a:gd name="connsiteY46" fmla="*/ 5165 h 10000"/>
                  <a:gd name="connsiteX47" fmla="*/ 9592 w 10000"/>
                  <a:gd name="connsiteY47" fmla="*/ 5574 h 10000"/>
                  <a:gd name="connsiteX48" fmla="*/ 9579 w 10000"/>
                  <a:gd name="connsiteY48" fmla="*/ 5656 h 10000"/>
                  <a:gd name="connsiteX49" fmla="*/ 9579 w 10000"/>
                  <a:gd name="connsiteY49" fmla="*/ 5738 h 10000"/>
                  <a:gd name="connsiteX50" fmla="*/ 9579 w 10000"/>
                  <a:gd name="connsiteY50" fmla="*/ 5738 h 10000"/>
                  <a:gd name="connsiteX51" fmla="*/ 9579 w 10000"/>
                  <a:gd name="connsiteY51" fmla="*/ 5738 h 10000"/>
                  <a:gd name="connsiteX52" fmla="*/ 9568 w 10000"/>
                  <a:gd name="connsiteY52" fmla="*/ 5738 h 10000"/>
                  <a:gd name="connsiteX53" fmla="*/ 9568 w 10000"/>
                  <a:gd name="connsiteY53" fmla="*/ 5738 h 10000"/>
                  <a:gd name="connsiteX54" fmla="*/ 9554 w 10000"/>
                  <a:gd name="connsiteY54" fmla="*/ 5738 h 10000"/>
                  <a:gd name="connsiteX55" fmla="*/ 9512 w 10000"/>
                  <a:gd name="connsiteY55" fmla="*/ 5820 h 10000"/>
                  <a:gd name="connsiteX56" fmla="*/ 9480 w 10000"/>
                  <a:gd name="connsiteY56" fmla="*/ 5820 h 10000"/>
                  <a:gd name="connsiteX57" fmla="*/ 9470 w 10000"/>
                  <a:gd name="connsiteY57" fmla="*/ 5820 h 10000"/>
                  <a:gd name="connsiteX58" fmla="*/ 9417 w 10000"/>
                  <a:gd name="connsiteY58" fmla="*/ 5820 h 10000"/>
                  <a:gd name="connsiteX59" fmla="*/ 9365 w 10000"/>
                  <a:gd name="connsiteY59" fmla="*/ 5820 h 10000"/>
                  <a:gd name="connsiteX60" fmla="*/ 9355 w 10000"/>
                  <a:gd name="connsiteY60" fmla="*/ 5820 h 10000"/>
                  <a:gd name="connsiteX61" fmla="*/ 9355 w 10000"/>
                  <a:gd name="connsiteY61" fmla="*/ 5820 h 10000"/>
                  <a:gd name="connsiteX62" fmla="*/ 9303 w 10000"/>
                  <a:gd name="connsiteY62" fmla="*/ 5902 h 10000"/>
                  <a:gd name="connsiteX63" fmla="*/ 9228 w 10000"/>
                  <a:gd name="connsiteY63" fmla="*/ 5902 h 10000"/>
                  <a:gd name="connsiteX64" fmla="*/ 9228 w 10000"/>
                  <a:gd name="connsiteY64" fmla="*/ 5902 h 10000"/>
                  <a:gd name="connsiteX65" fmla="*/ 9228 w 10000"/>
                  <a:gd name="connsiteY65" fmla="*/ 5902 h 10000"/>
                  <a:gd name="connsiteX66" fmla="*/ 9154 w 10000"/>
                  <a:gd name="connsiteY66" fmla="*/ 5984 h 10000"/>
                  <a:gd name="connsiteX67" fmla="*/ 9134 w 10000"/>
                  <a:gd name="connsiteY67" fmla="*/ 5984 h 10000"/>
                  <a:gd name="connsiteX68" fmla="*/ 9124 w 10000"/>
                  <a:gd name="connsiteY68" fmla="*/ 5984 h 10000"/>
                  <a:gd name="connsiteX69" fmla="*/ 9081 w 10000"/>
                  <a:gd name="connsiteY69" fmla="*/ 5984 h 10000"/>
                  <a:gd name="connsiteX70" fmla="*/ 9019 w 10000"/>
                  <a:gd name="connsiteY70" fmla="*/ 5984 h 10000"/>
                  <a:gd name="connsiteX71" fmla="*/ 9009 w 10000"/>
                  <a:gd name="connsiteY71" fmla="*/ 5984 h 10000"/>
                  <a:gd name="connsiteX72" fmla="*/ 9009 w 10000"/>
                  <a:gd name="connsiteY72" fmla="*/ 5984 h 10000"/>
                  <a:gd name="connsiteX73" fmla="*/ 8999 w 10000"/>
                  <a:gd name="connsiteY73" fmla="*/ 5984 h 10000"/>
                  <a:gd name="connsiteX74" fmla="*/ 8990 w 10000"/>
                  <a:gd name="connsiteY74" fmla="*/ 6065 h 10000"/>
                  <a:gd name="connsiteX75" fmla="*/ 8967 w 10000"/>
                  <a:gd name="connsiteY75" fmla="*/ 6065 h 10000"/>
                  <a:gd name="connsiteX76" fmla="*/ 8967 w 10000"/>
                  <a:gd name="connsiteY76" fmla="*/ 6065 h 10000"/>
                  <a:gd name="connsiteX77" fmla="*/ 8957 w 10000"/>
                  <a:gd name="connsiteY77" fmla="*/ 6065 h 10000"/>
                  <a:gd name="connsiteX78" fmla="*/ 8946 w 10000"/>
                  <a:gd name="connsiteY78" fmla="*/ 6065 h 10000"/>
                  <a:gd name="connsiteX79" fmla="*/ 8926 w 10000"/>
                  <a:gd name="connsiteY79" fmla="*/ 6065 h 10000"/>
                  <a:gd name="connsiteX80" fmla="*/ 8904 w 10000"/>
                  <a:gd name="connsiteY80" fmla="*/ 6065 h 10000"/>
                  <a:gd name="connsiteX81" fmla="*/ 8894 w 10000"/>
                  <a:gd name="connsiteY81" fmla="*/ 6065 h 10000"/>
                  <a:gd name="connsiteX82" fmla="*/ 8864 w 10000"/>
                  <a:gd name="connsiteY82" fmla="*/ 6065 h 10000"/>
                  <a:gd name="connsiteX83" fmla="*/ 8852 w 10000"/>
                  <a:gd name="connsiteY83" fmla="*/ 6065 h 10000"/>
                  <a:gd name="connsiteX84" fmla="*/ 8821 w 10000"/>
                  <a:gd name="connsiteY84" fmla="*/ 6065 h 10000"/>
                  <a:gd name="connsiteX85" fmla="*/ 8809 w 10000"/>
                  <a:gd name="connsiteY85" fmla="*/ 6148 h 10000"/>
                  <a:gd name="connsiteX86" fmla="*/ 8800 w 10000"/>
                  <a:gd name="connsiteY86" fmla="*/ 6148 h 10000"/>
                  <a:gd name="connsiteX87" fmla="*/ 8674 w 10000"/>
                  <a:gd name="connsiteY87" fmla="*/ 6148 h 10000"/>
                  <a:gd name="connsiteX88" fmla="*/ 8631 w 10000"/>
                  <a:gd name="connsiteY88" fmla="*/ 6230 h 10000"/>
                  <a:gd name="connsiteX89" fmla="*/ 8557 w 10000"/>
                  <a:gd name="connsiteY89" fmla="*/ 6230 h 10000"/>
                  <a:gd name="connsiteX90" fmla="*/ 8471 w 10000"/>
                  <a:gd name="connsiteY90" fmla="*/ 6230 h 10000"/>
                  <a:gd name="connsiteX91" fmla="*/ 8471 w 10000"/>
                  <a:gd name="connsiteY91" fmla="*/ 6476 h 10000"/>
                  <a:gd name="connsiteX92" fmla="*/ 8375 w 10000"/>
                  <a:gd name="connsiteY92" fmla="*/ 6476 h 10000"/>
                  <a:gd name="connsiteX93" fmla="*/ 8375 w 10000"/>
                  <a:gd name="connsiteY93" fmla="*/ 6476 h 10000"/>
                  <a:gd name="connsiteX94" fmla="*/ 8228 w 10000"/>
                  <a:gd name="connsiteY94" fmla="*/ 6558 h 10000"/>
                  <a:gd name="connsiteX95" fmla="*/ 8185 w 10000"/>
                  <a:gd name="connsiteY95" fmla="*/ 6558 h 10000"/>
                  <a:gd name="connsiteX96" fmla="*/ 8082 w 10000"/>
                  <a:gd name="connsiteY96" fmla="*/ 6639 h 10000"/>
                  <a:gd name="connsiteX97" fmla="*/ 7966 w 10000"/>
                  <a:gd name="connsiteY97" fmla="*/ 6639 h 10000"/>
                  <a:gd name="connsiteX98" fmla="*/ 7903 w 10000"/>
                  <a:gd name="connsiteY98" fmla="*/ 6722 h 10000"/>
                  <a:gd name="connsiteX99" fmla="*/ 7831 w 10000"/>
                  <a:gd name="connsiteY99" fmla="*/ 6803 h 10000"/>
                  <a:gd name="connsiteX100" fmla="*/ 7821 w 10000"/>
                  <a:gd name="connsiteY100" fmla="*/ 6803 h 10000"/>
                  <a:gd name="connsiteX101" fmla="*/ 7748 w 10000"/>
                  <a:gd name="connsiteY101" fmla="*/ 6803 h 10000"/>
                  <a:gd name="connsiteX102" fmla="*/ 7547 w 10000"/>
                  <a:gd name="connsiteY102" fmla="*/ 6886 h 10000"/>
                  <a:gd name="connsiteX103" fmla="*/ 7398 w 10000"/>
                  <a:gd name="connsiteY103" fmla="*/ 7050 h 10000"/>
                  <a:gd name="connsiteX104" fmla="*/ 7303 w 10000"/>
                  <a:gd name="connsiteY104" fmla="*/ 7050 h 10000"/>
                  <a:gd name="connsiteX105" fmla="*/ 7283 w 10000"/>
                  <a:gd name="connsiteY105" fmla="*/ 7050 h 10000"/>
                  <a:gd name="connsiteX106" fmla="*/ 7262 w 10000"/>
                  <a:gd name="connsiteY106" fmla="*/ 7131 h 10000"/>
                  <a:gd name="connsiteX107" fmla="*/ 7252 w 10000"/>
                  <a:gd name="connsiteY107" fmla="*/ 7131 h 10000"/>
                  <a:gd name="connsiteX108" fmla="*/ 7220 w 10000"/>
                  <a:gd name="connsiteY108" fmla="*/ 7131 h 10000"/>
                  <a:gd name="connsiteX109" fmla="*/ 7209 w 10000"/>
                  <a:gd name="connsiteY109" fmla="*/ 7131 h 10000"/>
                  <a:gd name="connsiteX110" fmla="*/ 7009 w 10000"/>
                  <a:gd name="connsiteY110" fmla="*/ 7213 h 10000"/>
                  <a:gd name="connsiteX111" fmla="*/ 7009 w 10000"/>
                  <a:gd name="connsiteY111" fmla="*/ 7213 h 10000"/>
                  <a:gd name="connsiteX112" fmla="*/ 6872 w 10000"/>
                  <a:gd name="connsiteY112" fmla="*/ 7213 h 10000"/>
                  <a:gd name="connsiteX113" fmla="*/ 6862 w 10000"/>
                  <a:gd name="connsiteY113" fmla="*/ 7213 h 10000"/>
                  <a:gd name="connsiteX114" fmla="*/ 6831 w 10000"/>
                  <a:gd name="connsiteY114" fmla="*/ 7296 h 10000"/>
                  <a:gd name="connsiteX115" fmla="*/ 6799 w 10000"/>
                  <a:gd name="connsiteY115" fmla="*/ 7296 h 10000"/>
                  <a:gd name="connsiteX116" fmla="*/ 6768 w 10000"/>
                  <a:gd name="connsiteY116" fmla="*/ 7296 h 10000"/>
                  <a:gd name="connsiteX117" fmla="*/ 6758 w 10000"/>
                  <a:gd name="connsiteY117" fmla="*/ 7296 h 10000"/>
                  <a:gd name="connsiteX118" fmla="*/ 6645 w 10000"/>
                  <a:gd name="connsiteY118" fmla="*/ 7377 h 10000"/>
                  <a:gd name="connsiteX119" fmla="*/ 6569 w 10000"/>
                  <a:gd name="connsiteY119" fmla="*/ 7377 h 10000"/>
                  <a:gd name="connsiteX120" fmla="*/ 6537 w 10000"/>
                  <a:gd name="connsiteY120" fmla="*/ 7377 h 10000"/>
                  <a:gd name="connsiteX121" fmla="*/ 6476 w 10000"/>
                  <a:gd name="connsiteY121" fmla="*/ 7460 h 10000"/>
                  <a:gd name="connsiteX122" fmla="*/ 6444 w 10000"/>
                  <a:gd name="connsiteY122" fmla="*/ 7460 h 10000"/>
                  <a:gd name="connsiteX123" fmla="*/ 6347 w 10000"/>
                  <a:gd name="connsiteY123" fmla="*/ 7460 h 10000"/>
                  <a:gd name="connsiteX124" fmla="*/ 6304 w 10000"/>
                  <a:gd name="connsiteY124" fmla="*/ 7541 h 10000"/>
                  <a:gd name="connsiteX125" fmla="*/ 6251 w 10000"/>
                  <a:gd name="connsiteY125" fmla="*/ 7541 h 10000"/>
                  <a:gd name="connsiteX126" fmla="*/ 6199 w 10000"/>
                  <a:gd name="connsiteY126" fmla="*/ 7541 h 10000"/>
                  <a:gd name="connsiteX127" fmla="*/ 6167 w 10000"/>
                  <a:gd name="connsiteY127" fmla="*/ 7541 h 10000"/>
                  <a:gd name="connsiteX128" fmla="*/ 6062 w 10000"/>
                  <a:gd name="connsiteY128" fmla="*/ 7623 h 10000"/>
                  <a:gd name="connsiteX129" fmla="*/ 5999 w 10000"/>
                  <a:gd name="connsiteY129" fmla="*/ 7623 h 10000"/>
                  <a:gd name="connsiteX130" fmla="*/ 5850 w 10000"/>
                  <a:gd name="connsiteY130" fmla="*/ 7705 h 10000"/>
                  <a:gd name="connsiteX131" fmla="*/ 5841 w 10000"/>
                  <a:gd name="connsiteY131" fmla="*/ 7705 h 10000"/>
                  <a:gd name="connsiteX132" fmla="*/ 5809 w 10000"/>
                  <a:gd name="connsiteY132" fmla="*/ 7705 h 10000"/>
                  <a:gd name="connsiteX133" fmla="*/ 5654 w 10000"/>
                  <a:gd name="connsiteY133" fmla="*/ 7787 h 10000"/>
                  <a:gd name="connsiteX134" fmla="*/ 5571 w 10000"/>
                  <a:gd name="connsiteY134" fmla="*/ 7869 h 10000"/>
                  <a:gd name="connsiteX135" fmla="*/ 5529 w 10000"/>
                  <a:gd name="connsiteY135" fmla="*/ 7869 h 10000"/>
                  <a:gd name="connsiteX136" fmla="*/ 5483 w 10000"/>
                  <a:gd name="connsiteY136" fmla="*/ 7869 h 10000"/>
                  <a:gd name="connsiteX137" fmla="*/ 5454 w 10000"/>
                  <a:gd name="connsiteY137" fmla="*/ 7951 h 10000"/>
                  <a:gd name="connsiteX138" fmla="*/ 5340 w 10000"/>
                  <a:gd name="connsiteY138" fmla="*/ 7951 h 10000"/>
                  <a:gd name="connsiteX139" fmla="*/ 5319 w 10000"/>
                  <a:gd name="connsiteY139" fmla="*/ 7951 h 10000"/>
                  <a:gd name="connsiteX140" fmla="*/ 5292 w 10000"/>
                  <a:gd name="connsiteY140" fmla="*/ 7951 h 10000"/>
                  <a:gd name="connsiteX141" fmla="*/ 5282 w 10000"/>
                  <a:gd name="connsiteY141" fmla="*/ 7951 h 10000"/>
                  <a:gd name="connsiteX142" fmla="*/ 5243 w 10000"/>
                  <a:gd name="connsiteY142" fmla="*/ 8033 h 10000"/>
                  <a:gd name="connsiteX143" fmla="*/ 5190 w 10000"/>
                  <a:gd name="connsiteY143" fmla="*/ 8033 h 10000"/>
                  <a:gd name="connsiteX144" fmla="*/ 5031 w 10000"/>
                  <a:gd name="connsiteY144" fmla="*/ 8116 h 10000"/>
                  <a:gd name="connsiteX145" fmla="*/ 5021 w 10000"/>
                  <a:gd name="connsiteY145" fmla="*/ 8116 h 10000"/>
                  <a:gd name="connsiteX146" fmla="*/ 5021 w 10000"/>
                  <a:gd name="connsiteY146" fmla="*/ 8116 h 10000"/>
                  <a:gd name="connsiteX147" fmla="*/ 5010 w 10000"/>
                  <a:gd name="connsiteY147" fmla="*/ 8116 h 10000"/>
                  <a:gd name="connsiteX148" fmla="*/ 5010 w 10000"/>
                  <a:gd name="connsiteY148" fmla="*/ 8196 h 10000"/>
                  <a:gd name="connsiteX149" fmla="*/ 4936 w 10000"/>
                  <a:gd name="connsiteY149" fmla="*/ 8196 h 10000"/>
                  <a:gd name="connsiteX150" fmla="*/ 4842 w 10000"/>
                  <a:gd name="connsiteY150" fmla="*/ 8196 h 10000"/>
                  <a:gd name="connsiteX151" fmla="*/ 4779 w 10000"/>
                  <a:gd name="connsiteY151" fmla="*/ 8280 h 10000"/>
                  <a:gd name="connsiteX152" fmla="*/ 4695 w 10000"/>
                  <a:gd name="connsiteY152" fmla="*/ 8280 h 10000"/>
                  <a:gd name="connsiteX153" fmla="*/ 4623 w 10000"/>
                  <a:gd name="connsiteY153" fmla="*/ 8280 h 10000"/>
                  <a:gd name="connsiteX154" fmla="*/ 4485 w 10000"/>
                  <a:gd name="connsiteY154" fmla="*/ 8360 h 10000"/>
                  <a:gd name="connsiteX155" fmla="*/ 4339 w 10000"/>
                  <a:gd name="connsiteY155" fmla="*/ 8444 h 10000"/>
                  <a:gd name="connsiteX156" fmla="*/ 4299 w 10000"/>
                  <a:gd name="connsiteY156" fmla="*/ 8444 h 10000"/>
                  <a:gd name="connsiteX157" fmla="*/ 4256 w 10000"/>
                  <a:gd name="connsiteY157" fmla="*/ 8444 h 10000"/>
                  <a:gd name="connsiteX158" fmla="*/ 4168 w 10000"/>
                  <a:gd name="connsiteY158" fmla="*/ 8525 h 10000"/>
                  <a:gd name="connsiteX159" fmla="*/ 4022 w 10000"/>
                  <a:gd name="connsiteY159" fmla="*/ 8525 h 10000"/>
                  <a:gd name="connsiteX160" fmla="*/ 3990 w 10000"/>
                  <a:gd name="connsiteY160" fmla="*/ 8525 h 10000"/>
                  <a:gd name="connsiteX161" fmla="*/ 3884 w 10000"/>
                  <a:gd name="connsiteY161" fmla="*/ 8608 h 10000"/>
                  <a:gd name="connsiteX162" fmla="*/ 3884 w 10000"/>
                  <a:gd name="connsiteY162" fmla="*/ 8608 h 10000"/>
                  <a:gd name="connsiteX163" fmla="*/ 3854 w 10000"/>
                  <a:gd name="connsiteY163" fmla="*/ 8608 h 10000"/>
                  <a:gd name="connsiteX164" fmla="*/ 3832 w 10000"/>
                  <a:gd name="connsiteY164" fmla="*/ 8608 h 10000"/>
                  <a:gd name="connsiteX165" fmla="*/ 3779 w 10000"/>
                  <a:gd name="connsiteY165" fmla="*/ 8608 h 10000"/>
                  <a:gd name="connsiteX166" fmla="*/ 3759 w 10000"/>
                  <a:gd name="connsiteY166" fmla="*/ 8608 h 10000"/>
                  <a:gd name="connsiteX167" fmla="*/ 3759 w 10000"/>
                  <a:gd name="connsiteY167" fmla="*/ 8689 h 10000"/>
                  <a:gd name="connsiteX168" fmla="*/ 3748 w 10000"/>
                  <a:gd name="connsiteY168" fmla="*/ 8689 h 10000"/>
                  <a:gd name="connsiteX169" fmla="*/ 3706 w 10000"/>
                  <a:gd name="connsiteY169" fmla="*/ 8689 h 10000"/>
                  <a:gd name="connsiteX170" fmla="*/ 3665 w 10000"/>
                  <a:gd name="connsiteY170" fmla="*/ 8689 h 10000"/>
                  <a:gd name="connsiteX171" fmla="*/ 3654 w 10000"/>
                  <a:gd name="connsiteY171" fmla="*/ 8689 h 10000"/>
                  <a:gd name="connsiteX172" fmla="*/ 3601 w 10000"/>
                  <a:gd name="connsiteY172" fmla="*/ 8689 h 10000"/>
                  <a:gd name="connsiteX173" fmla="*/ 3497 w 10000"/>
                  <a:gd name="connsiteY173" fmla="*/ 8771 h 10000"/>
                  <a:gd name="connsiteX174" fmla="*/ 3485 w 10000"/>
                  <a:gd name="connsiteY174" fmla="*/ 8771 h 10000"/>
                  <a:gd name="connsiteX175" fmla="*/ 3401 w 10000"/>
                  <a:gd name="connsiteY175" fmla="*/ 8771 h 10000"/>
                  <a:gd name="connsiteX176" fmla="*/ 3339 w 10000"/>
                  <a:gd name="connsiteY176" fmla="*/ 8853 h 10000"/>
                  <a:gd name="connsiteX177" fmla="*/ 3083 w 10000"/>
                  <a:gd name="connsiteY177" fmla="*/ 8935 h 10000"/>
                  <a:gd name="connsiteX178" fmla="*/ 3053 w 10000"/>
                  <a:gd name="connsiteY178" fmla="*/ 8935 h 10000"/>
                  <a:gd name="connsiteX179" fmla="*/ 3043 w 10000"/>
                  <a:gd name="connsiteY179" fmla="*/ 8935 h 10000"/>
                  <a:gd name="connsiteX180" fmla="*/ 3002 w 10000"/>
                  <a:gd name="connsiteY180" fmla="*/ 8935 h 10000"/>
                  <a:gd name="connsiteX181" fmla="*/ 2970 w 10000"/>
                  <a:gd name="connsiteY181" fmla="*/ 9017 h 10000"/>
                  <a:gd name="connsiteX182" fmla="*/ 2800 w 10000"/>
                  <a:gd name="connsiteY182" fmla="*/ 9099 h 10000"/>
                  <a:gd name="connsiteX183" fmla="*/ 2790 w 10000"/>
                  <a:gd name="connsiteY183" fmla="*/ 9099 h 10000"/>
                  <a:gd name="connsiteX184" fmla="*/ 2665 w 10000"/>
                  <a:gd name="connsiteY184" fmla="*/ 9099 h 10000"/>
                  <a:gd name="connsiteX185" fmla="*/ 2509 w 10000"/>
                  <a:gd name="connsiteY185" fmla="*/ 9181 h 10000"/>
                  <a:gd name="connsiteX186" fmla="*/ 2256 w 10000"/>
                  <a:gd name="connsiteY186" fmla="*/ 9263 h 10000"/>
                  <a:gd name="connsiteX187" fmla="*/ 2140 w 10000"/>
                  <a:gd name="connsiteY187" fmla="*/ 9344 h 10000"/>
                  <a:gd name="connsiteX188" fmla="*/ 2130 w 10000"/>
                  <a:gd name="connsiteY188" fmla="*/ 9344 h 10000"/>
                  <a:gd name="connsiteX189" fmla="*/ 2043 w 10000"/>
                  <a:gd name="connsiteY189" fmla="*/ 9344 h 10000"/>
                  <a:gd name="connsiteX190" fmla="*/ 1990 w 10000"/>
                  <a:gd name="connsiteY190" fmla="*/ 9344 h 10000"/>
                  <a:gd name="connsiteX191" fmla="*/ 1959 w 10000"/>
                  <a:gd name="connsiteY191" fmla="*/ 9427 h 10000"/>
                  <a:gd name="connsiteX192" fmla="*/ 1939 w 10000"/>
                  <a:gd name="connsiteY192" fmla="*/ 9427 h 10000"/>
                  <a:gd name="connsiteX193" fmla="*/ 1908 w 10000"/>
                  <a:gd name="connsiteY193" fmla="*/ 9427 h 10000"/>
                  <a:gd name="connsiteX194" fmla="*/ 1898 w 10000"/>
                  <a:gd name="connsiteY194" fmla="*/ 9427 h 10000"/>
                  <a:gd name="connsiteX195" fmla="*/ 1866 w 10000"/>
                  <a:gd name="connsiteY195" fmla="*/ 9427 h 10000"/>
                  <a:gd name="connsiteX196" fmla="*/ 1855 w 10000"/>
                  <a:gd name="connsiteY196" fmla="*/ 9427 h 10000"/>
                  <a:gd name="connsiteX197" fmla="*/ 1844 w 10000"/>
                  <a:gd name="connsiteY197" fmla="*/ 9427 h 10000"/>
                  <a:gd name="connsiteX198" fmla="*/ 1813 w 10000"/>
                  <a:gd name="connsiteY198" fmla="*/ 9427 h 10000"/>
                  <a:gd name="connsiteX199" fmla="*/ 1803 w 10000"/>
                  <a:gd name="connsiteY199" fmla="*/ 9427 h 10000"/>
                  <a:gd name="connsiteX200" fmla="*/ 1769 w 10000"/>
                  <a:gd name="connsiteY200" fmla="*/ 9508 h 10000"/>
                  <a:gd name="connsiteX201" fmla="*/ 1759 w 10000"/>
                  <a:gd name="connsiteY201" fmla="*/ 9508 h 10000"/>
                  <a:gd name="connsiteX202" fmla="*/ 1759 w 10000"/>
                  <a:gd name="connsiteY202" fmla="*/ 9508 h 10000"/>
                  <a:gd name="connsiteX203" fmla="*/ 1719 w 10000"/>
                  <a:gd name="connsiteY203" fmla="*/ 9508 h 10000"/>
                  <a:gd name="connsiteX204" fmla="*/ 1707 w 10000"/>
                  <a:gd name="connsiteY204" fmla="*/ 9508 h 10000"/>
                  <a:gd name="connsiteX205" fmla="*/ 1676 w 10000"/>
                  <a:gd name="connsiteY205" fmla="*/ 9508 h 10000"/>
                  <a:gd name="connsiteX206" fmla="*/ 1633 w 10000"/>
                  <a:gd name="connsiteY206" fmla="*/ 9508 h 10000"/>
                  <a:gd name="connsiteX207" fmla="*/ 1602 w 10000"/>
                  <a:gd name="connsiteY207" fmla="*/ 9508 h 10000"/>
                  <a:gd name="connsiteX208" fmla="*/ 1552 w 10000"/>
                  <a:gd name="connsiteY208" fmla="*/ 9591 h 10000"/>
                  <a:gd name="connsiteX209" fmla="*/ 1446 w 10000"/>
                  <a:gd name="connsiteY209" fmla="*/ 9591 h 10000"/>
                  <a:gd name="connsiteX210" fmla="*/ 1426 w 10000"/>
                  <a:gd name="connsiteY210" fmla="*/ 9591 h 10000"/>
                  <a:gd name="connsiteX211" fmla="*/ 1362 w 10000"/>
                  <a:gd name="connsiteY211" fmla="*/ 9591 h 10000"/>
                  <a:gd name="connsiteX212" fmla="*/ 1289 w 10000"/>
                  <a:gd name="connsiteY212" fmla="*/ 9591 h 10000"/>
                  <a:gd name="connsiteX213" fmla="*/ 1162 w 10000"/>
                  <a:gd name="connsiteY213" fmla="*/ 9591 h 10000"/>
                  <a:gd name="connsiteX214" fmla="*/ 1088 w 10000"/>
                  <a:gd name="connsiteY214" fmla="*/ 9591 h 10000"/>
                  <a:gd name="connsiteX215" fmla="*/ 1055 w 10000"/>
                  <a:gd name="connsiteY215" fmla="*/ 9591 h 10000"/>
                  <a:gd name="connsiteX216" fmla="*/ 1009 w 10000"/>
                  <a:gd name="connsiteY216" fmla="*/ 9591 h 10000"/>
                  <a:gd name="connsiteX217" fmla="*/ 936 w 10000"/>
                  <a:gd name="connsiteY217" fmla="*/ 9672 h 10000"/>
                  <a:gd name="connsiteX218" fmla="*/ 793 w 10000"/>
                  <a:gd name="connsiteY218" fmla="*/ 9672 h 10000"/>
                  <a:gd name="connsiteX219" fmla="*/ 771 w 10000"/>
                  <a:gd name="connsiteY219" fmla="*/ 9754 h 10000"/>
                  <a:gd name="connsiteX220" fmla="*/ 674 w 10000"/>
                  <a:gd name="connsiteY220" fmla="*/ 9754 h 10000"/>
                  <a:gd name="connsiteX221" fmla="*/ 499 w 10000"/>
                  <a:gd name="connsiteY221" fmla="*/ 9836 h 10000"/>
                  <a:gd name="connsiteX222" fmla="*/ 381 w 10000"/>
                  <a:gd name="connsiteY222" fmla="*/ 9836 h 10000"/>
                  <a:gd name="connsiteX223" fmla="*/ 268 w 10000"/>
                  <a:gd name="connsiteY223" fmla="*/ 9918 h 10000"/>
                  <a:gd name="connsiteX224" fmla="*/ 89 w 10000"/>
                  <a:gd name="connsiteY224" fmla="*/ 10000 h 10000"/>
                  <a:gd name="connsiteX225" fmla="*/ 0 w 10000"/>
                  <a:gd name="connsiteY225" fmla="*/ 10000 h 10000"/>
                  <a:gd name="connsiteX0" fmla="*/ 9914 w 9914"/>
                  <a:gd name="connsiteY0" fmla="*/ 0 h 9427"/>
                  <a:gd name="connsiteX1" fmla="*/ 9902 w 9914"/>
                  <a:gd name="connsiteY1" fmla="*/ 83 h 9427"/>
                  <a:gd name="connsiteX2" fmla="*/ 9902 w 9914"/>
                  <a:gd name="connsiteY2" fmla="*/ 328 h 9427"/>
                  <a:gd name="connsiteX3" fmla="*/ 9902 w 9914"/>
                  <a:gd name="connsiteY3" fmla="*/ 738 h 9427"/>
                  <a:gd name="connsiteX4" fmla="*/ 9902 w 9914"/>
                  <a:gd name="connsiteY4" fmla="*/ 738 h 9427"/>
                  <a:gd name="connsiteX5" fmla="*/ 9902 w 9914"/>
                  <a:gd name="connsiteY5" fmla="*/ 819 h 9427"/>
                  <a:gd name="connsiteX6" fmla="*/ 9892 w 9914"/>
                  <a:gd name="connsiteY6" fmla="*/ 902 h 9427"/>
                  <a:gd name="connsiteX7" fmla="*/ 9892 w 9914"/>
                  <a:gd name="connsiteY7" fmla="*/ 902 h 9427"/>
                  <a:gd name="connsiteX8" fmla="*/ 9882 w 9914"/>
                  <a:gd name="connsiteY8" fmla="*/ 984 h 9427"/>
                  <a:gd name="connsiteX9" fmla="*/ 9873 w 9914"/>
                  <a:gd name="connsiteY9" fmla="*/ 1149 h 9427"/>
                  <a:gd name="connsiteX10" fmla="*/ 9863 w 9914"/>
                  <a:gd name="connsiteY10" fmla="*/ 1229 h 9427"/>
                  <a:gd name="connsiteX11" fmla="*/ 9851 w 9914"/>
                  <a:gd name="connsiteY11" fmla="*/ 1229 h 9427"/>
                  <a:gd name="connsiteX12" fmla="*/ 9840 w 9914"/>
                  <a:gd name="connsiteY12" fmla="*/ 1313 h 9427"/>
                  <a:gd name="connsiteX13" fmla="*/ 9830 w 9914"/>
                  <a:gd name="connsiteY13" fmla="*/ 1313 h 9427"/>
                  <a:gd name="connsiteX14" fmla="*/ 9800 w 9914"/>
                  <a:gd name="connsiteY14" fmla="*/ 1394 h 9427"/>
                  <a:gd name="connsiteX15" fmla="*/ 9777 w 9914"/>
                  <a:gd name="connsiteY15" fmla="*/ 1477 h 9427"/>
                  <a:gd name="connsiteX16" fmla="*/ 9756 w 9914"/>
                  <a:gd name="connsiteY16" fmla="*/ 1558 h 9427"/>
                  <a:gd name="connsiteX17" fmla="*/ 9756 w 9914"/>
                  <a:gd name="connsiteY17" fmla="*/ 1641 h 9427"/>
                  <a:gd name="connsiteX18" fmla="*/ 9756 w 9914"/>
                  <a:gd name="connsiteY18" fmla="*/ 1641 h 9427"/>
                  <a:gd name="connsiteX19" fmla="*/ 9747 w 9914"/>
                  <a:gd name="connsiteY19" fmla="*/ 1722 h 9427"/>
                  <a:gd name="connsiteX20" fmla="*/ 9747 w 9914"/>
                  <a:gd name="connsiteY20" fmla="*/ 1804 h 9427"/>
                  <a:gd name="connsiteX21" fmla="*/ 9737 w 9914"/>
                  <a:gd name="connsiteY21" fmla="*/ 1804 h 9427"/>
                  <a:gd name="connsiteX22" fmla="*/ 9737 w 9914"/>
                  <a:gd name="connsiteY22" fmla="*/ 1886 h 9427"/>
                  <a:gd name="connsiteX23" fmla="*/ 9737 w 9914"/>
                  <a:gd name="connsiteY23" fmla="*/ 1969 h 9427"/>
                  <a:gd name="connsiteX24" fmla="*/ 9737 w 9914"/>
                  <a:gd name="connsiteY24" fmla="*/ 1969 h 9427"/>
                  <a:gd name="connsiteX25" fmla="*/ 9716 w 9914"/>
                  <a:gd name="connsiteY25" fmla="*/ 2214 h 9427"/>
                  <a:gd name="connsiteX26" fmla="*/ 9716 w 9914"/>
                  <a:gd name="connsiteY26" fmla="*/ 2377 h 9427"/>
                  <a:gd name="connsiteX27" fmla="*/ 9705 w 9914"/>
                  <a:gd name="connsiteY27" fmla="*/ 2541 h 9427"/>
                  <a:gd name="connsiteX28" fmla="*/ 9695 w 9914"/>
                  <a:gd name="connsiteY28" fmla="*/ 2705 h 9427"/>
                  <a:gd name="connsiteX29" fmla="*/ 9695 w 9914"/>
                  <a:gd name="connsiteY29" fmla="*/ 2705 h 9427"/>
                  <a:gd name="connsiteX30" fmla="*/ 9695 w 9914"/>
                  <a:gd name="connsiteY30" fmla="*/ 2705 h 9427"/>
                  <a:gd name="connsiteX31" fmla="*/ 9686 w 9914"/>
                  <a:gd name="connsiteY31" fmla="*/ 2869 h 9427"/>
                  <a:gd name="connsiteX32" fmla="*/ 9664 w 9914"/>
                  <a:gd name="connsiteY32" fmla="*/ 3033 h 9427"/>
                  <a:gd name="connsiteX33" fmla="*/ 9642 w 9914"/>
                  <a:gd name="connsiteY33" fmla="*/ 3197 h 9427"/>
                  <a:gd name="connsiteX34" fmla="*/ 9642 w 9914"/>
                  <a:gd name="connsiteY34" fmla="*/ 3280 h 9427"/>
                  <a:gd name="connsiteX35" fmla="*/ 9642 w 9914"/>
                  <a:gd name="connsiteY35" fmla="*/ 3280 h 9427"/>
                  <a:gd name="connsiteX36" fmla="*/ 9632 w 9914"/>
                  <a:gd name="connsiteY36" fmla="*/ 3360 h 9427"/>
                  <a:gd name="connsiteX37" fmla="*/ 9632 w 9914"/>
                  <a:gd name="connsiteY37" fmla="*/ 3360 h 9427"/>
                  <a:gd name="connsiteX38" fmla="*/ 9632 w 9914"/>
                  <a:gd name="connsiteY38" fmla="*/ 3444 h 9427"/>
                  <a:gd name="connsiteX39" fmla="*/ 9612 w 9914"/>
                  <a:gd name="connsiteY39" fmla="*/ 3688 h 9427"/>
                  <a:gd name="connsiteX40" fmla="*/ 9592 w 9914"/>
                  <a:gd name="connsiteY40" fmla="*/ 4017 h 9427"/>
                  <a:gd name="connsiteX41" fmla="*/ 9592 w 9914"/>
                  <a:gd name="connsiteY41" fmla="*/ 4099 h 9427"/>
                  <a:gd name="connsiteX42" fmla="*/ 9592 w 9914"/>
                  <a:gd name="connsiteY42" fmla="*/ 4099 h 9427"/>
                  <a:gd name="connsiteX43" fmla="*/ 9602 w 9914"/>
                  <a:gd name="connsiteY43" fmla="*/ 4264 h 9427"/>
                  <a:gd name="connsiteX44" fmla="*/ 9602 w 9914"/>
                  <a:gd name="connsiteY44" fmla="*/ 4428 h 9427"/>
                  <a:gd name="connsiteX45" fmla="*/ 9602 w 9914"/>
                  <a:gd name="connsiteY45" fmla="*/ 4592 h 9427"/>
                  <a:gd name="connsiteX46" fmla="*/ 9592 w 9914"/>
                  <a:gd name="connsiteY46" fmla="*/ 5001 h 9427"/>
                  <a:gd name="connsiteX47" fmla="*/ 9579 w 9914"/>
                  <a:gd name="connsiteY47" fmla="*/ 5083 h 9427"/>
                  <a:gd name="connsiteX48" fmla="*/ 9579 w 9914"/>
                  <a:gd name="connsiteY48" fmla="*/ 5165 h 9427"/>
                  <a:gd name="connsiteX49" fmla="*/ 9579 w 9914"/>
                  <a:gd name="connsiteY49" fmla="*/ 5165 h 9427"/>
                  <a:gd name="connsiteX50" fmla="*/ 9579 w 9914"/>
                  <a:gd name="connsiteY50" fmla="*/ 5165 h 9427"/>
                  <a:gd name="connsiteX51" fmla="*/ 9568 w 9914"/>
                  <a:gd name="connsiteY51" fmla="*/ 5165 h 9427"/>
                  <a:gd name="connsiteX52" fmla="*/ 9568 w 9914"/>
                  <a:gd name="connsiteY52" fmla="*/ 5165 h 9427"/>
                  <a:gd name="connsiteX53" fmla="*/ 9554 w 9914"/>
                  <a:gd name="connsiteY53" fmla="*/ 5165 h 9427"/>
                  <a:gd name="connsiteX54" fmla="*/ 9512 w 9914"/>
                  <a:gd name="connsiteY54" fmla="*/ 5247 h 9427"/>
                  <a:gd name="connsiteX55" fmla="*/ 9480 w 9914"/>
                  <a:gd name="connsiteY55" fmla="*/ 5247 h 9427"/>
                  <a:gd name="connsiteX56" fmla="*/ 9470 w 9914"/>
                  <a:gd name="connsiteY56" fmla="*/ 5247 h 9427"/>
                  <a:gd name="connsiteX57" fmla="*/ 9417 w 9914"/>
                  <a:gd name="connsiteY57" fmla="*/ 5247 h 9427"/>
                  <a:gd name="connsiteX58" fmla="*/ 9365 w 9914"/>
                  <a:gd name="connsiteY58" fmla="*/ 5247 h 9427"/>
                  <a:gd name="connsiteX59" fmla="*/ 9355 w 9914"/>
                  <a:gd name="connsiteY59" fmla="*/ 5247 h 9427"/>
                  <a:gd name="connsiteX60" fmla="*/ 9355 w 9914"/>
                  <a:gd name="connsiteY60" fmla="*/ 5247 h 9427"/>
                  <a:gd name="connsiteX61" fmla="*/ 9303 w 9914"/>
                  <a:gd name="connsiteY61" fmla="*/ 5329 h 9427"/>
                  <a:gd name="connsiteX62" fmla="*/ 9228 w 9914"/>
                  <a:gd name="connsiteY62" fmla="*/ 5329 h 9427"/>
                  <a:gd name="connsiteX63" fmla="*/ 9228 w 9914"/>
                  <a:gd name="connsiteY63" fmla="*/ 5329 h 9427"/>
                  <a:gd name="connsiteX64" fmla="*/ 9228 w 9914"/>
                  <a:gd name="connsiteY64" fmla="*/ 5329 h 9427"/>
                  <a:gd name="connsiteX65" fmla="*/ 9154 w 9914"/>
                  <a:gd name="connsiteY65" fmla="*/ 5411 h 9427"/>
                  <a:gd name="connsiteX66" fmla="*/ 9134 w 9914"/>
                  <a:gd name="connsiteY66" fmla="*/ 5411 h 9427"/>
                  <a:gd name="connsiteX67" fmla="*/ 9124 w 9914"/>
                  <a:gd name="connsiteY67" fmla="*/ 5411 h 9427"/>
                  <a:gd name="connsiteX68" fmla="*/ 9081 w 9914"/>
                  <a:gd name="connsiteY68" fmla="*/ 5411 h 9427"/>
                  <a:gd name="connsiteX69" fmla="*/ 9019 w 9914"/>
                  <a:gd name="connsiteY69" fmla="*/ 5411 h 9427"/>
                  <a:gd name="connsiteX70" fmla="*/ 9009 w 9914"/>
                  <a:gd name="connsiteY70" fmla="*/ 5411 h 9427"/>
                  <a:gd name="connsiteX71" fmla="*/ 9009 w 9914"/>
                  <a:gd name="connsiteY71" fmla="*/ 5411 h 9427"/>
                  <a:gd name="connsiteX72" fmla="*/ 8999 w 9914"/>
                  <a:gd name="connsiteY72" fmla="*/ 5411 h 9427"/>
                  <a:gd name="connsiteX73" fmla="*/ 8990 w 9914"/>
                  <a:gd name="connsiteY73" fmla="*/ 5492 h 9427"/>
                  <a:gd name="connsiteX74" fmla="*/ 8967 w 9914"/>
                  <a:gd name="connsiteY74" fmla="*/ 5492 h 9427"/>
                  <a:gd name="connsiteX75" fmla="*/ 8967 w 9914"/>
                  <a:gd name="connsiteY75" fmla="*/ 5492 h 9427"/>
                  <a:gd name="connsiteX76" fmla="*/ 8957 w 9914"/>
                  <a:gd name="connsiteY76" fmla="*/ 5492 h 9427"/>
                  <a:gd name="connsiteX77" fmla="*/ 8946 w 9914"/>
                  <a:gd name="connsiteY77" fmla="*/ 5492 h 9427"/>
                  <a:gd name="connsiteX78" fmla="*/ 8926 w 9914"/>
                  <a:gd name="connsiteY78" fmla="*/ 5492 h 9427"/>
                  <a:gd name="connsiteX79" fmla="*/ 8904 w 9914"/>
                  <a:gd name="connsiteY79" fmla="*/ 5492 h 9427"/>
                  <a:gd name="connsiteX80" fmla="*/ 8894 w 9914"/>
                  <a:gd name="connsiteY80" fmla="*/ 5492 h 9427"/>
                  <a:gd name="connsiteX81" fmla="*/ 8864 w 9914"/>
                  <a:gd name="connsiteY81" fmla="*/ 5492 h 9427"/>
                  <a:gd name="connsiteX82" fmla="*/ 8852 w 9914"/>
                  <a:gd name="connsiteY82" fmla="*/ 5492 h 9427"/>
                  <a:gd name="connsiteX83" fmla="*/ 8821 w 9914"/>
                  <a:gd name="connsiteY83" fmla="*/ 5492 h 9427"/>
                  <a:gd name="connsiteX84" fmla="*/ 8809 w 9914"/>
                  <a:gd name="connsiteY84" fmla="*/ 5575 h 9427"/>
                  <a:gd name="connsiteX85" fmla="*/ 8800 w 9914"/>
                  <a:gd name="connsiteY85" fmla="*/ 5575 h 9427"/>
                  <a:gd name="connsiteX86" fmla="*/ 8674 w 9914"/>
                  <a:gd name="connsiteY86" fmla="*/ 5575 h 9427"/>
                  <a:gd name="connsiteX87" fmla="*/ 8631 w 9914"/>
                  <a:gd name="connsiteY87" fmla="*/ 5657 h 9427"/>
                  <a:gd name="connsiteX88" fmla="*/ 8557 w 9914"/>
                  <a:gd name="connsiteY88" fmla="*/ 5657 h 9427"/>
                  <a:gd name="connsiteX89" fmla="*/ 8471 w 9914"/>
                  <a:gd name="connsiteY89" fmla="*/ 5657 h 9427"/>
                  <a:gd name="connsiteX90" fmla="*/ 8471 w 9914"/>
                  <a:gd name="connsiteY90" fmla="*/ 5903 h 9427"/>
                  <a:gd name="connsiteX91" fmla="*/ 8375 w 9914"/>
                  <a:gd name="connsiteY91" fmla="*/ 5903 h 9427"/>
                  <a:gd name="connsiteX92" fmla="*/ 8375 w 9914"/>
                  <a:gd name="connsiteY92" fmla="*/ 5903 h 9427"/>
                  <a:gd name="connsiteX93" fmla="*/ 8228 w 9914"/>
                  <a:gd name="connsiteY93" fmla="*/ 5985 h 9427"/>
                  <a:gd name="connsiteX94" fmla="*/ 8185 w 9914"/>
                  <a:gd name="connsiteY94" fmla="*/ 5985 h 9427"/>
                  <a:gd name="connsiteX95" fmla="*/ 8082 w 9914"/>
                  <a:gd name="connsiteY95" fmla="*/ 6066 h 9427"/>
                  <a:gd name="connsiteX96" fmla="*/ 7966 w 9914"/>
                  <a:gd name="connsiteY96" fmla="*/ 6066 h 9427"/>
                  <a:gd name="connsiteX97" fmla="*/ 7903 w 9914"/>
                  <a:gd name="connsiteY97" fmla="*/ 6149 h 9427"/>
                  <a:gd name="connsiteX98" fmla="*/ 7831 w 9914"/>
                  <a:gd name="connsiteY98" fmla="*/ 6230 h 9427"/>
                  <a:gd name="connsiteX99" fmla="*/ 7821 w 9914"/>
                  <a:gd name="connsiteY99" fmla="*/ 6230 h 9427"/>
                  <a:gd name="connsiteX100" fmla="*/ 7748 w 9914"/>
                  <a:gd name="connsiteY100" fmla="*/ 6230 h 9427"/>
                  <a:gd name="connsiteX101" fmla="*/ 7547 w 9914"/>
                  <a:gd name="connsiteY101" fmla="*/ 6313 h 9427"/>
                  <a:gd name="connsiteX102" fmla="*/ 7398 w 9914"/>
                  <a:gd name="connsiteY102" fmla="*/ 6477 h 9427"/>
                  <a:gd name="connsiteX103" fmla="*/ 7303 w 9914"/>
                  <a:gd name="connsiteY103" fmla="*/ 6477 h 9427"/>
                  <a:gd name="connsiteX104" fmla="*/ 7283 w 9914"/>
                  <a:gd name="connsiteY104" fmla="*/ 6477 h 9427"/>
                  <a:gd name="connsiteX105" fmla="*/ 7262 w 9914"/>
                  <a:gd name="connsiteY105" fmla="*/ 6558 h 9427"/>
                  <a:gd name="connsiteX106" fmla="*/ 7252 w 9914"/>
                  <a:gd name="connsiteY106" fmla="*/ 6558 h 9427"/>
                  <a:gd name="connsiteX107" fmla="*/ 7220 w 9914"/>
                  <a:gd name="connsiteY107" fmla="*/ 6558 h 9427"/>
                  <a:gd name="connsiteX108" fmla="*/ 7209 w 9914"/>
                  <a:gd name="connsiteY108" fmla="*/ 6558 h 9427"/>
                  <a:gd name="connsiteX109" fmla="*/ 7009 w 9914"/>
                  <a:gd name="connsiteY109" fmla="*/ 6640 h 9427"/>
                  <a:gd name="connsiteX110" fmla="*/ 7009 w 9914"/>
                  <a:gd name="connsiteY110" fmla="*/ 6640 h 9427"/>
                  <a:gd name="connsiteX111" fmla="*/ 6872 w 9914"/>
                  <a:gd name="connsiteY111" fmla="*/ 6640 h 9427"/>
                  <a:gd name="connsiteX112" fmla="*/ 6862 w 9914"/>
                  <a:gd name="connsiteY112" fmla="*/ 6640 h 9427"/>
                  <a:gd name="connsiteX113" fmla="*/ 6831 w 9914"/>
                  <a:gd name="connsiteY113" fmla="*/ 6723 h 9427"/>
                  <a:gd name="connsiteX114" fmla="*/ 6799 w 9914"/>
                  <a:gd name="connsiteY114" fmla="*/ 6723 h 9427"/>
                  <a:gd name="connsiteX115" fmla="*/ 6768 w 9914"/>
                  <a:gd name="connsiteY115" fmla="*/ 6723 h 9427"/>
                  <a:gd name="connsiteX116" fmla="*/ 6758 w 9914"/>
                  <a:gd name="connsiteY116" fmla="*/ 6723 h 9427"/>
                  <a:gd name="connsiteX117" fmla="*/ 6645 w 9914"/>
                  <a:gd name="connsiteY117" fmla="*/ 6804 h 9427"/>
                  <a:gd name="connsiteX118" fmla="*/ 6569 w 9914"/>
                  <a:gd name="connsiteY118" fmla="*/ 6804 h 9427"/>
                  <a:gd name="connsiteX119" fmla="*/ 6537 w 9914"/>
                  <a:gd name="connsiteY119" fmla="*/ 6804 h 9427"/>
                  <a:gd name="connsiteX120" fmla="*/ 6476 w 9914"/>
                  <a:gd name="connsiteY120" fmla="*/ 6887 h 9427"/>
                  <a:gd name="connsiteX121" fmla="*/ 6444 w 9914"/>
                  <a:gd name="connsiteY121" fmla="*/ 6887 h 9427"/>
                  <a:gd name="connsiteX122" fmla="*/ 6347 w 9914"/>
                  <a:gd name="connsiteY122" fmla="*/ 6887 h 9427"/>
                  <a:gd name="connsiteX123" fmla="*/ 6304 w 9914"/>
                  <a:gd name="connsiteY123" fmla="*/ 6968 h 9427"/>
                  <a:gd name="connsiteX124" fmla="*/ 6251 w 9914"/>
                  <a:gd name="connsiteY124" fmla="*/ 6968 h 9427"/>
                  <a:gd name="connsiteX125" fmla="*/ 6199 w 9914"/>
                  <a:gd name="connsiteY125" fmla="*/ 6968 h 9427"/>
                  <a:gd name="connsiteX126" fmla="*/ 6167 w 9914"/>
                  <a:gd name="connsiteY126" fmla="*/ 6968 h 9427"/>
                  <a:gd name="connsiteX127" fmla="*/ 6062 w 9914"/>
                  <a:gd name="connsiteY127" fmla="*/ 7050 h 9427"/>
                  <a:gd name="connsiteX128" fmla="*/ 5999 w 9914"/>
                  <a:gd name="connsiteY128" fmla="*/ 7050 h 9427"/>
                  <a:gd name="connsiteX129" fmla="*/ 5850 w 9914"/>
                  <a:gd name="connsiteY129" fmla="*/ 7132 h 9427"/>
                  <a:gd name="connsiteX130" fmla="*/ 5841 w 9914"/>
                  <a:gd name="connsiteY130" fmla="*/ 7132 h 9427"/>
                  <a:gd name="connsiteX131" fmla="*/ 5809 w 9914"/>
                  <a:gd name="connsiteY131" fmla="*/ 7132 h 9427"/>
                  <a:gd name="connsiteX132" fmla="*/ 5654 w 9914"/>
                  <a:gd name="connsiteY132" fmla="*/ 7214 h 9427"/>
                  <a:gd name="connsiteX133" fmla="*/ 5571 w 9914"/>
                  <a:gd name="connsiteY133" fmla="*/ 7296 h 9427"/>
                  <a:gd name="connsiteX134" fmla="*/ 5529 w 9914"/>
                  <a:gd name="connsiteY134" fmla="*/ 7296 h 9427"/>
                  <a:gd name="connsiteX135" fmla="*/ 5483 w 9914"/>
                  <a:gd name="connsiteY135" fmla="*/ 7296 h 9427"/>
                  <a:gd name="connsiteX136" fmla="*/ 5454 w 9914"/>
                  <a:gd name="connsiteY136" fmla="*/ 7378 h 9427"/>
                  <a:gd name="connsiteX137" fmla="*/ 5340 w 9914"/>
                  <a:gd name="connsiteY137" fmla="*/ 7378 h 9427"/>
                  <a:gd name="connsiteX138" fmla="*/ 5319 w 9914"/>
                  <a:gd name="connsiteY138" fmla="*/ 7378 h 9427"/>
                  <a:gd name="connsiteX139" fmla="*/ 5292 w 9914"/>
                  <a:gd name="connsiteY139" fmla="*/ 7378 h 9427"/>
                  <a:gd name="connsiteX140" fmla="*/ 5282 w 9914"/>
                  <a:gd name="connsiteY140" fmla="*/ 7378 h 9427"/>
                  <a:gd name="connsiteX141" fmla="*/ 5243 w 9914"/>
                  <a:gd name="connsiteY141" fmla="*/ 7460 h 9427"/>
                  <a:gd name="connsiteX142" fmla="*/ 5190 w 9914"/>
                  <a:gd name="connsiteY142" fmla="*/ 7460 h 9427"/>
                  <a:gd name="connsiteX143" fmla="*/ 5031 w 9914"/>
                  <a:gd name="connsiteY143" fmla="*/ 7543 h 9427"/>
                  <a:gd name="connsiteX144" fmla="*/ 5021 w 9914"/>
                  <a:gd name="connsiteY144" fmla="*/ 7543 h 9427"/>
                  <a:gd name="connsiteX145" fmla="*/ 5021 w 9914"/>
                  <a:gd name="connsiteY145" fmla="*/ 7543 h 9427"/>
                  <a:gd name="connsiteX146" fmla="*/ 5010 w 9914"/>
                  <a:gd name="connsiteY146" fmla="*/ 7543 h 9427"/>
                  <a:gd name="connsiteX147" fmla="*/ 5010 w 9914"/>
                  <a:gd name="connsiteY147" fmla="*/ 7623 h 9427"/>
                  <a:gd name="connsiteX148" fmla="*/ 4936 w 9914"/>
                  <a:gd name="connsiteY148" fmla="*/ 7623 h 9427"/>
                  <a:gd name="connsiteX149" fmla="*/ 4842 w 9914"/>
                  <a:gd name="connsiteY149" fmla="*/ 7623 h 9427"/>
                  <a:gd name="connsiteX150" fmla="*/ 4779 w 9914"/>
                  <a:gd name="connsiteY150" fmla="*/ 7707 h 9427"/>
                  <a:gd name="connsiteX151" fmla="*/ 4695 w 9914"/>
                  <a:gd name="connsiteY151" fmla="*/ 7707 h 9427"/>
                  <a:gd name="connsiteX152" fmla="*/ 4623 w 9914"/>
                  <a:gd name="connsiteY152" fmla="*/ 7707 h 9427"/>
                  <a:gd name="connsiteX153" fmla="*/ 4485 w 9914"/>
                  <a:gd name="connsiteY153" fmla="*/ 7787 h 9427"/>
                  <a:gd name="connsiteX154" fmla="*/ 4339 w 9914"/>
                  <a:gd name="connsiteY154" fmla="*/ 7871 h 9427"/>
                  <a:gd name="connsiteX155" fmla="*/ 4299 w 9914"/>
                  <a:gd name="connsiteY155" fmla="*/ 7871 h 9427"/>
                  <a:gd name="connsiteX156" fmla="*/ 4256 w 9914"/>
                  <a:gd name="connsiteY156" fmla="*/ 7871 h 9427"/>
                  <a:gd name="connsiteX157" fmla="*/ 4168 w 9914"/>
                  <a:gd name="connsiteY157" fmla="*/ 7952 h 9427"/>
                  <a:gd name="connsiteX158" fmla="*/ 4022 w 9914"/>
                  <a:gd name="connsiteY158" fmla="*/ 7952 h 9427"/>
                  <a:gd name="connsiteX159" fmla="*/ 3990 w 9914"/>
                  <a:gd name="connsiteY159" fmla="*/ 7952 h 9427"/>
                  <a:gd name="connsiteX160" fmla="*/ 3884 w 9914"/>
                  <a:gd name="connsiteY160" fmla="*/ 8035 h 9427"/>
                  <a:gd name="connsiteX161" fmla="*/ 3884 w 9914"/>
                  <a:gd name="connsiteY161" fmla="*/ 8035 h 9427"/>
                  <a:gd name="connsiteX162" fmla="*/ 3854 w 9914"/>
                  <a:gd name="connsiteY162" fmla="*/ 8035 h 9427"/>
                  <a:gd name="connsiteX163" fmla="*/ 3832 w 9914"/>
                  <a:gd name="connsiteY163" fmla="*/ 8035 h 9427"/>
                  <a:gd name="connsiteX164" fmla="*/ 3779 w 9914"/>
                  <a:gd name="connsiteY164" fmla="*/ 8035 h 9427"/>
                  <a:gd name="connsiteX165" fmla="*/ 3759 w 9914"/>
                  <a:gd name="connsiteY165" fmla="*/ 8035 h 9427"/>
                  <a:gd name="connsiteX166" fmla="*/ 3759 w 9914"/>
                  <a:gd name="connsiteY166" fmla="*/ 8116 h 9427"/>
                  <a:gd name="connsiteX167" fmla="*/ 3748 w 9914"/>
                  <a:gd name="connsiteY167" fmla="*/ 8116 h 9427"/>
                  <a:gd name="connsiteX168" fmla="*/ 3706 w 9914"/>
                  <a:gd name="connsiteY168" fmla="*/ 8116 h 9427"/>
                  <a:gd name="connsiteX169" fmla="*/ 3665 w 9914"/>
                  <a:gd name="connsiteY169" fmla="*/ 8116 h 9427"/>
                  <a:gd name="connsiteX170" fmla="*/ 3654 w 9914"/>
                  <a:gd name="connsiteY170" fmla="*/ 8116 h 9427"/>
                  <a:gd name="connsiteX171" fmla="*/ 3601 w 9914"/>
                  <a:gd name="connsiteY171" fmla="*/ 8116 h 9427"/>
                  <a:gd name="connsiteX172" fmla="*/ 3497 w 9914"/>
                  <a:gd name="connsiteY172" fmla="*/ 8198 h 9427"/>
                  <a:gd name="connsiteX173" fmla="*/ 3485 w 9914"/>
                  <a:gd name="connsiteY173" fmla="*/ 8198 h 9427"/>
                  <a:gd name="connsiteX174" fmla="*/ 3401 w 9914"/>
                  <a:gd name="connsiteY174" fmla="*/ 8198 h 9427"/>
                  <a:gd name="connsiteX175" fmla="*/ 3339 w 9914"/>
                  <a:gd name="connsiteY175" fmla="*/ 8280 h 9427"/>
                  <a:gd name="connsiteX176" fmla="*/ 3083 w 9914"/>
                  <a:gd name="connsiteY176" fmla="*/ 8362 h 9427"/>
                  <a:gd name="connsiteX177" fmla="*/ 3053 w 9914"/>
                  <a:gd name="connsiteY177" fmla="*/ 8362 h 9427"/>
                  <a:gd name="connsiteX178" fmla="*/ 3043 w 9914"/>
                  <a:gd name="connsiteY178" fmla="*/ 8362 h 9427"/>
                  <a:gd name="connsiteX179" fmla="*/ 3002 w 9914"/>
                  <a:gd name="connsiteY179" fmla="*/ 8362 h 9427"/>
                  <a:gd name="connsiteX180" fmla="*/ 2970 w 9914"/>
                  <a:gd name="connsiteY180" fmla="*/ 8444 h 9427"/>
                  <a:gd name="connsiteX181" fmla="*/ 2800 w 9914"/>
                  <a:gd name="connsiteY181" fmla="*/ 8526 h 9427"/>
                  <a:gd name="connsiteX182" fmla="*/ 2790 w 9914"/>
                  <a:gd name="connsiteY182" fmla="*/ 8526 h 9427"/>
                  <a:gd name="connsiteX183" fmla="*/ 2665 w 9914"/>
                  <a:gd name="connsiteY183" fmla="*/ 8526 h 9427"/>
                  <a:gd name="connsiteX184" fmla="*/ 2509 w 9914"/>
                  <a:gd name="connsiteY184" fmla="*/ 8608 h 9427"/>
                  <a:gd name="connsiteX185" fmla="*/ 2256 w 9914"/>
                  <a:gd name="connsiteY185" fmla="*/ 8690 h 9427"/>
                  <a:gd name="connsiteX186" fmla="*/ 2140 w 9914"/>
                  <a:gd name="connsiteY186" fmla="*/ 8771 h 9427"/>
                  <a:gd name="connsiteX187" fmla="*/ 2130 w 9914"/>
                  <a:gd name="connsiteY187" fmla="*/ 8771 h 9427"/>
                  <a:gd name="connsiteX188" fmla="*/ 2043 w 9914"/>
                  <a:gd name="connsiteY188" fmla="*/ 8771 h 9427"/>
                  <a:gd name="connsiteX189" fmla="*/ 1990 w 9914"/>
                  <a:gd name="connsiteY189" fmla="*/ 8771 h 9427"/>
                  <a:gd name="connsiteX190" fmla="*/ 1959 w 9914"/>
                  <a:gd name="connsiteY190" fmla="*/ 8854 h 9427"/>
                  <a:gd name="connsiteX191" fmla="*/ 1939 w 9914"/>
                  <a:gd name="connsiteY191" fmla="*/ 8854 h 9427"/>
                  <a:gd name="connsiteX192" fmla="*/ 1908 w 9914"/>
                  <a:gd name="connsiteY192" fmla="*/ 8854 h 9427"/>
                  <a:gd name="connsiteX193" fmla="*/ 1898 w 9914"/>
                  <a:gd name="connsiteY193" fmla="*/ 8854 h 9427"/>
                  <a:gd name="connsiteX194" fmla="*/ 1866 w 9914"/>
                  <a:gd name="connsiteY194" fmla="*/ 8854 h 9427"/>
                  <a:gd name="connsiteX195" fmla="*/ 1855 w 9914"/>
                  <a:gd name="connsiteY195" fmla="*/ 8854 h 9427"/>
                  <a:gd name="connsiteX196" fmla="*/ 1844 w 9914"/>
                  <a:gd name="connsiteY196" fmla="*/ 8854 h 9427"/>
                  <a:gd name="connsiteX197" fmla="*/ 1813 w 9914"/>
                  <a:gd name="connsiteY197" fmla="*/ 8854 h 9427"/>
                  <a:gd name="connsiteX198" fmla="*/ 1803 w 9914"/>
                  <a:gd name="connsiteY198" fmla="*/ 8854 h 9427"/>
                  <a:gd name="connsiteX199" fmla="*/ 1769 w 9914"/>
                  <a:gd name="connsiteY199" fmla="*/ 8935 h 9427"/>
                  <a:gd name="connsiteX200" fmla="*/ 1759 w 9914"/>
                  <a:gd name="connsiteY200" fmla="*/ 8935 h 9427"/>
                  <a:gd name="connsiteX201" fmla="*/ 1759 w 9914"/>
                  <a:gd name="connsiteY201" fmla="*/ 8935 h 9427"/>
                  <a:gd name="connsiteX202" fmla="*/ 1719 w 9914"/>
                  <a:gd name="connsiteY202" fmla="*/ 8935 h 9427"/>
                  <a:gd name="connsiteX203" fmla="*/ 1707 w 9914"/>
                  <a:gd name="connsiteY203" fmla="*/ 8935 h 9427"/>
                  <a:gd name="connsiteX204" fmla="*/ 1676 w 9914"/>
                  <a:gd name="connsiteY204" fmla="*/ 8935 h 9427"/>
                  <a:gd name="connsiteX205" fmla="*/ 1633 w 9914"/>
                  <a:gd name="connsiteY205" fmla="*/ 8935 h 9427"/>
                  <a:gd name="connsiteX206" fmla="*/ 1602 w 9914"/>
                  <a:gd name="connsiteY206" fmla="*/ 8935 h 9427"/>
                  <a:gd name="connsiteX207" fmla="*/ 1552 w 9914"/>
                  <a:gd name="connsiteY207" fmla="*/ 9018 h 9427"/>
                  <a:gd name="connsiteX208" fmla="*/ 1446 w 9914"/>
                  <a:gd name="connsiteY208" fmla="*/ 9018 h 9427"/>
                  <a:gd name="connsiteX209" fmla="*/ 1426 w 9914"/>
                  <a:gd name="connsiteY209" fmla="*/ 9018 h 9427"/>
                  <a:gd name="connsiteX210" fmla="*/ 1362 w 9914"/>
                  <a:gd name="connsiteY210" fmla="*/ 9018 h 9427"/>
                  <a:gd name="connsiteX211" fmla="*/ 1289 w 9914"/>
                  <a:gd name="connsiteY211" fmla="*/ 9018 h 9427"/>
                  <a:gd name="connsiteX212" fmla="*/ 1162 w 9914"/>
                  <a:gd name="connsiteY212" fmla="*/ 9018 h 9427"/>
                  <a:gd name="connsiteX213" fmla="*/ 1088 w 9914"/>
                  <a:gd name="connsiteY213" fmla="*/ 9018 h 9427"/>
                  <a:gd name="connsiteX214" fmla="*/ 1055 w 9914"/>
                  <a:gd name="connsiteY214" fmla="*/ 9018 h 9427"/>
                  <a:gd name="connsiteX215" fmla="*/ 1009 w 9914"/>
                  <a:gd name="connsiteY215" fmla="*/ 9018 h 9427"/>
                  <a:gd name="connsiteX216" fmla="*/ 936 w 9914"/>
                  <a:gd name="connsiteY216" fmla="*/ 9099 h 9427"/>
                  <a:gd name="connsiteX217" fmla="*/ 793 w 9914"/>
                  <a:gd name="connsiteY217" fmla="*/ 9099 h 9427"/>
                  <a:gd name="connsiteX218" fmla="*/ 771 w 9914"/>
                  <a:gd name="connsiteY218" fmla="*/ 9181 h 9427"/>
                  <a:gd name="connsiteX219" fmla="*/ 674 w 9914"/>
                  <a:gd name="connsiteY219" fmla="*/ 9181 h 9427"/>
                  <a:gd name="connsiteX220" fmla="*/ 499 w 9914"/>
                  <a:gd name="connsiteY220" fmla="*/ 9263 h 9427"/>
                  <a:gd name="connsiteX221" fmla="*/ 381 w 9914"/>
                  <a:gd name="connsiteY221" fmla="*/ 9263 h 9427"/>
                  <a:gd name="connsiteX222" fmla="*/ 268 w 9914"/>
                  <a:gd name="connsiteY222" fmla="*/ 9345 h 9427"/>
                  <a:gd name="connsiteX223" fmla="*/ 89 w 9914"/>
                  <a:gd name="connsiteY223" fmla="*/ 9427 h 9427"/>
                  <a:gd name="connsiteX224" fmla="*/ 0 w 9914"/>
                  <a:gd name="connsiteY224" fmla="*/ 9427 h 9427"/>
                  <a:gd name="connsiteX0" fmla="*/ 10000 w 10000"/>
                  <a:gd name="connsiteY0" fmla="*/ 0 h 10000"/>
                  <a:gd name="connsiteX1" fmla="*/ 9988 w 10000"/>
                  <a:gd name="connsiteY1" fmla="*/ 348 h 10000"/>
                  <a:gd name="connsiteX2" fmla="*/ 9988 w 10000"/>
                  <a:gd name="connsiteY2" fmla="*/ 783 h 10000"/>
                  <a:gd name="connsiteX3" fmla="*/ 9988 w 10000"/>
                  <a:gd name="connsiteY3" fmla="*/ 783 h 10000"/>
                  <a:gd name="connsiteX4" fmla="*/ 9988 w 10000"/>
                  <a:gd name="connsiteY4" fmla="*/ 869 h 10000"/>
                  <a:gd name="connsiteX5" fmla="*/ 9978 w 10000"/>
                  <a:gd name="connsiteY5" fmla="*/ 957 h 10000"/>
                  <a:gd name="connsiteX6" fmla="*/ 9978 w 10000"/>
                  <a:gd name="connsiteY6" fmla="*/ 957 h 10000"/>
                  <a:gd name="connsiteX7" fmla="*/ 9968 w 10000"/>
                  <a:gd name="connsiteY7" fmla="*/ 1044 h 10000"/>
                  <a:gd name="connsiteX8" fmla="*/ 9959 w 10000"/>
                  <a:gd name="connsiteY8" fmla="*/ 1219 h 10000"/>
                  <a:gd name="connsiteX9" fmla="*/ 9949 w 10000"/>
                  <a:gd name="connsiteY9" fmla="*/ 1304 h 10000"/>
                  <a:gd name="connsiteX10" fmla="*/ 9936 w 10000"/>
                  <a:gd name="connsiteY10" fmla="*/ 1304 h 10000"/>
                  <a:gd name="connsiteX11" fmla="*/ 9925 w 10000"/>
                  <a:gd name="connsiteY11" fmla="*/ 1393 h 10000"/>
                  <a:gd name="connsiteX12" fmla="*/ 9915 w 10000"/>
                  <a:gd name="connsiteY12" fmla="*/ 1393 h 10000"/>
                  <a:gd name="connsiteX13" fmla="*/ 9885 w 10000"/>
                  <a:gd name="connsiteY13" fmla="*/ 1479 h 10000"/>
                  <a:gd name="connsiteX14" fmla="*/ 9862 w 10000"/>
                  <a:gd name="connsiteY14" fmla="*/ 1567 h 10000"/>
                  <a:gd name="connsiteX15" fmla="*/ 9841 w 10000"/>
                  <a:gd name="connsiteY15" fmla="*/ 1653 h 10000"/>
                  <a:gd name="connsiteX16" fmla="*/ 9841 w 10000"/>
                  <a:gd name="connsiteY16" fmla="*/ 1741 h 10000"/>
                  <a:gd name="connsiteX17" fmla="*/ 9841 w 10000"/>
                  <a:gd name="connsiteY17" fmla="*/ 1741 h 10000"/>
                  <a:gd name="connsiteX18" fmla="*/ 9832 w 10000"/>
                  <a:gd name="connsiteY18" fmla="*/ 1827 h 10000"/>
                  <a:gd name="connsiteX19" fmla="*/ 9832 w 10000"/>
                  <a:gd name="connsiteY19" fmla="*/ 1914 h 10000"/>
                  <a:gd name="connsiteX20" fmla="*/ 9821 w 10000"/>
                  <a:gd name="connsiteY20" fmla="*/ 1914 h 10000"/>
                  <a:gd name="connsiteX21" fmla="*/ 9821 w 10000"/>
                  <a:gd name="connsiteY21" fmla="*/ 2001 h 10000"/>
                  <a:gd name="connsiteX22" fmla="*/ 9821 w 10000"/>
                  <a:gd name="connsiteY22" fmla="*/ 2089 h 10000"/>
                  <a:gd name="connsiteX23" fmla="*/ 9821 w 10000"/>
                  <a:gd name="connsiteY23" fmla="*/ 2089 h 10000"/>
                  <a:gd name="connsiteX24" fmla="*/ 9800 w 10000"/>
                  <a:gd name="connsiteY24" fmla="*/ 2349 h 10000"/>
                  <a:gd name="connsiteX25" fmla="*/ 9800 w 10000"/>
                  <a:gd name="connsiteY25" fmla="*/ 2521 h 10000"/>
                  <a:gd name="connsiteX26" fmla="*/ 9789 w 10000"/>
                  <a:gd name="connsiteY26" fmla="*/ 2695 h 10000"/>
                  <a:gd name="connsiteX27" fmla="*/ 9779 w 10000"/>
                  <a:gd name="connsiteY27" fmla="*/ 2869 h 10000"/>
                  <a:gd name="connsiteX28" fmla="*/ 9779 w 10000"/>
                  <a:gd name="connsiteY28" fmla="*/ 2869 h 10000"/>
                  <a:gd name="connsiteX29" fmla="*/ 9779 w 10000"/>
                  <a:gd name="connsiteY29" fmla="*/ 2869 h 10000"/>
                  <a:gd name="connsiteX30" fmla="*/ 9770 w 10000"/>
                  <a:gd name="connsiteY30" fmla="*/ 3043 h 10000"/>
                  <a:gd name="connsiteX31" fmla="*/ 9748 w 10000"/>
                  <a:gd name="connsiteY31" fmla="*/ 3217 h 10000"/>
                  <a:gd name="connsiteX32" fmla="*/ 9726 w 10000"/>
                  <a:gd name="connsiteY32" fmla="*/ 3391 h 10000"/>
                  <a:gd name="connsiteX33" fmla="*/ 9726 w 10000"/>
                  <a:gd name="connsiteY33" fmla="*/ 3479 h 10000"/>
                  <a:gd name="connsiteX34" fmla="*/ 9726 w 10000"/>
                  <a:gd name="connsiteY34" fmla="*/ 3479 h 10000"/>
                  <a:gd name="connsiteX35" fmla="*/ 9716 w 10000"/>
                  <a:gd name="connsiteY35" fmla="*/ 3564 h 10000"/>
                  <a:gd name="connsiteX36" fmla="*/ 9716 w 10000"/>
                  <a:gd name="connsiteY36" fmla="*/ 3564 h 10000"/>
                  <a:gd name="connsiteX37" fmla="*/ 9716 w 10000"/>
                  <a:gd name="connsiteY37" fmla="*/ 3653 h 10000"/>
                  <a:gd name="connsiteX38" fmla="*/ 9695 w 10000"/>
                  <a:gd name="connsiteY38" fmla="*/ 3912 h 10000"/>
                  <a:gd name="connsiteX39" fmla="*/ 9675 w 10000"/>
                  <a:gd name="connsiteY39" fmla="*/ 4261 h 10000"/>
                  <a:gd name="connsiteX40" fmla="*/ 9675 w 10000"/>
                  <a:gd name="connsiteY40" fmla="*/ 4348 h 10000"/>
                  <a:gd name="connsiteX41" fmla="*/ 9675 w 10000"/>
                  <a:gd name="connsiteY41" fmla="*/ 4348 h 10000"/>
                  <a:gd name="connsiteX42" fmla="*/ 9685 w 10000"/>
                  <a:gd name="connsiteY42" fmla="*/ 4523 h 10000"/>
                  <a:gd name="connsiteX43" fmla="*/ 9685 w 10000"/>
                  <a:gd name="connsiteY43" fmla="*/ 4697 h 10000"/>
                  <a:gd name="connsiteX44" fmla="*/ 9685 w 10000"/>
                  <a:gd name="connsiteY44" fmla="*/ 4871 h 10000"/>
                  <a:gd name="connsiteX45" fmla="*/ 9675 w 10000"/>
                  <a:gd name="connsiteY45" fmla="*/ 5305 h 10000"/>
                  <a:gd name="connsiteX46" fmla="*/ 9662 w 10000"/>
                  <a:gd name="connsiteY46" fmla="*/ 5392 h 10000"/>
                  <a:gd name="connsiteX47" fmla="*/ 9662 w 10000"/>
                  <a:gd name="connsiteY47" fmla="*/ 5479 h 10000"/>
                  <a:gd name="connsiteX48" fmla="*/ 9662 w 10000"/>
                  <a:gd name="connsiteY48" fmla="*/ 5479 h 10000"/>
                  <a:gd name="connsiteX49" fmla="*/ 9662 w 10000"/>
                  <a:gd name="connsiteY49" fmla="*/ 5479 h 10000"/>
                  <a:gd name="connsiteX50" fmla="*/ 9651 w 10000"/>
                  <a:gd name="connsiteY50" fmla="*/ 5479 h 10000"/>
                  <a:gd name="connsiteX51" fmla="*/ 9651 w 10000"/>
                  <a:gd name="connsiteY51" fmla="*/ 5479 h 10000"/>
                  <a:gd name="connsiteX52" fmla="*/ 9637 w 10000"/>
                  <a:gd name="connsiteY52" fmla="*/ 5479 h 10000"/>
                  <a:gd name="connsiteX53" fmla="*/ 9595 w 10000"/>
                  <a:gd name="connsiteY53" fmla="*/ 5566 h 10000"/>
                  <a:gd name="connsiteX54" fmla="*/ 9562 w 10000"/>
                  <a:gd name="connsiteY54" fmla="*/ 5566 h 10000"/>
                  <a:gd name="connsiteX55" fmla="*/ 9552 w 10000"/>
                  <a:gd name="connsiteY55" fmla="*/ 5566 h 10000"/>
                  <a:gd name="connsiteX56" fmla="*/ 9499 w 10000"/>
                  <a:gd name="connsiteY56" fmla="*/ 5566 h 10000"/>
                  <a:gd name="connsiteX57" fmla="*/ 9446 w 10000"/>
                  <a:gd name="connsiteY57" fmla="*/ 5566 h 10000"/>
                  <a:gd name="connsiteX58" fmla="*/ 9436 w 10000"/>
                  <a:gd name="connsiteY58" fmla="*/ 5566 h 10000"/>
                  <a:gd name="connsiteX59" fmla="*/ 9436 w 10000"/>
                  <a:gd name="connsiteY59" fmla="*/ 5566 h 10000"/>
                  <a:gd name="connsiteX60" fmla="*/ 9384 w 10000"/>
                  <a:gd name="connsiteY60" fmla="*/ 5653 h 10000"/>
                  <a:gd name="connsiteX61" fmla="*/ 9308 w 10000"/>
                  <a:gd name="connsiteY61" fmla="*/ 5653 h 10000"/>
                  <a:gd name="connsiteX62" fmla="*/ 9308 w 10000"/>
                  <a:gd name="connsiteY62" fmla="*/ 5653 h 10000"/>
                  <a:gd name="connsiteX63" fmla="*/ 9308 w 10000"/>
                  <a:gd name="connsiteY63" fmla="*/ 5653 h 10000"/>
                  <a:gd name="connsiteX64" fmla="*/ 9233 w 10000"/>
                  <a:gd name="connsiteY64" fmla="*/ 5740 h 10000"/>
                  <a:gd name="connsiteX65" fmla="*/ 9213 w 10000"/>
                  <a:gd name="connsiteY65" fmla="*/ 5740 h 10000"/>
                  <a:gd name="connsiteX66" fmla="*/ 9203 w 10000"/>
                  <a:gd name="connsiteY66" fmla="*/ 5740 h 10000"/>
                  <a:gd name="connsiteX67" fmla="*/ 9160 w 10000"/>
                  <a:gd name="connsiteY67" fmla="*/ 5740 h 10000"/>
                  <a:gd name="connsiteX68" fmla="*/ 9097 w 10000"/>
                  <a:gd name="connsiteY68" fmla="*/ 5740 h 10000"/>
                  <a:gd name="connsiteX69" fmla="*/ 9087 w 10000"/>
                  <a:gd name="connsiteY69" fmla="*/ 5740 h 10000"/>
                  <a:gd name="connsiteX70" fmla="*/ 9087 w 10000"/>
                  <a:gd name="connsiteY70" fmla="*/ 5740 h 10000"/>
                  <a:gd name="connsiteX71" fmla="*/ 9077 w 10000"/>
                  <a:gd name="connsiteY71" fmla="*/ 5740 h 10000"/>
                  <a:gd name="connsiteX72" fmla="*/ 9068 w 10000"/>
                  <a:gd name="connsiteY72" fmla="*/ 5826 h 10000"/>
                  <a:gd name="connsiteX73" fmla="*/ 9045 w 10000"/>
                  <a:gd name="connsiteY73" fmla="*/ 5826 h 10000"/>
                  <a:gd name="connsiteX74" fmla="*/ 9045 w 10000"/>
                  <a:gd name="connsiteY74" fmla="*/ 5826 h 10000"/>
                  <a:gd name="connsiteX75" fmla="*/ 9035 w 10000"/>
                  <a:gd name="connsiteY75" fmla="*/ 5826 h 10000"/>
                  <a:gd name="connsiteX76" fmla="*/ 9024 w 10000"/>
                  <a:gd name="connsiteY76" fmla="*/ 5826 h 10000"/>
                  <a:gd name="connsiteX77" fmla="*/ 9003 w 10000"/>
                  <a:gd name="connsiteY77" fmla="*/ 5826 h 10000"/>
                  <a:gd name="connsiteX78" fmla="*/ 8981 w 10000"/>
                  <a:gd name="connsiteY78" fmla="*/ 5826 h 10000"/>
                  <a:gd name="connsiteX79" fmla="*/ 8971 w 10000"/>
                  <a:gd name="connsiteY79" fmla="*/ 5826 h 10000"/>
                  <a:gd name="connsiteX80" fmla="*/ 8941 w 10000"/>
                  <a:gd name="connsiteY80" fmla="*/ 5826 h 10000"/>
                  <a:gd name="connsiteX81" fmla="*/ 8929 w 10000"/>
                  <a:gd name="connsiteY81" fmla="*/ 5826 h 10000"/>
                  <a:gd name="connsiteX82" fmla="*/ 8898 w 10000"/>
                  <a:gd name="connsiteY82" fmla="*/ 5826 h 10000"/>
                  <a:gd name="connsiteX83" fmla="*/ 8885 w 10000"/>
                  <a:gd name="connsiteY83" fmla="*/ 5914 h 10000"/>
                  <a:gd name="connsiteX84" fmla="*/ 8876 w 10000"/>
                  <a:gd name="connsiteY84" fmla="*/ 5914 h 10000"/>
                  <a:gd name="connsiteX85" fmla="*/ 8749 w 10000"/>
                  <a:gd name="connsiteY85" fmla="*/ 5914 h 10000"/>
                  <a:gd name="connsiteX86" fmla="*/ 8706 w 10000"/>
                  <a:gd name="connsiteY86" fmla="*/ 6001 h 10000"/>
                  <a:gd name="connsiteX87" fmla="*/ 8631 w 10000"/>
                  <a:gd name="connsiteY87" fmla="*/ 6001 h 10000"/>
                  <a:gd name="connsiteX88" fmla="*/ 8544 w 10000"/>
                  <a:gd name="connsiteY88" fmla="*/ 6001 h 10000"/>
                  <a:gd name="connsiteX89" fmla="*/ 8544 w 10000"/>
                  <a:gd name="connsiteY89" fmla="*/ 6262 h 10000"/>
                  <a:gd name="connsiteX90" fmla="*/ 8448 w 10000"/>
                  <a:gd name="connsiteY90" fmla="*/ 6262 h 10000"/>
                  <a:gd name="connsiteX91" fmla="*/ 8448 w 10000"/>
                  <a:gd name="connsiteY91" fmla="*/ 6262 h 10000"/>
                  <a:gd name="connsiteX92" fmla="*/ 8299 w 10000"/>
                  <a:gd name="connsiteY92" fmla="*/ 6349 h 10000"/>
                  <a:gd name="connsiteX93" fmla="*/ 8256 w 10000"/>
                  <a:gd name="connsiteY93" fmla="*/ 6349 h 10000"/>
                  <a:gd name="connsiteX94" fmla="*/ 8152 w 10000"/>
                  <a:gd name="connsiteY94" fmla="*/ 6435 h 10000"/>
                  <a:gd name="connsiteX95" fmla="*/ 8035 w 10000"/>
                  <a:gd name="connsiteY95" fmla="*/ 6435 h 10000"/>
                  <a:gd name="connsiteX96" fmla="*/ 7972 w 10000"/>
                  <a:gd name="connsiteY96" fmla="*/ 6523 h 10000"/>
                  <a:gd name="connsiteX97" fmla="*/ 7899 w 10000"/>
                  <a:gd name="connsiteY97" fmla="*/ 6609 h 10000"/>
                  <a:gd name="connsiteX98" fmla="*/ 7889 w 10000"/>
                  <a:gd name="connsiteY98" fmla="*/ 6609 h 10000"/>
                  <a:gd name="connsiteX99" fmla="*/ 7815 w 10000"/>
                  <a:gd name="connsiteY99" fmla="*/ 6609 h 10000"/>
                  <a:gd name="connsiteX100" fmla="*/ 7612 w 10000"/>
                  <a:gd name="connsiteY100" fmla="*/ 6697 h 10000"/>
                  <a:gd name="connsiteX101" fmla="*/ 7462 w 10000"/>
                  <a:gd name="connsiteY101" fmla="*/ 6871 h 10000"/>
                  <a:gd name="connsiteX102" fmla="*/ 7366 w 10000"/>
                  <a:gd name="connsiteY102" fmla="*/ 6871 h 10000"/>
                  <a:gd name="connsiteX103" fmla="*/ 7346 w 10000"/>
                  <a:gd name="connsiteY103" fmla="*/ 6871 h 10000"/>
                  <a:gd name="connsiteX104" fmla="*/ 7325 w 10000"/>
                  <a:gd name="connsiteY104" fmla="*/ 6957 h 10000"/>
                  <a:gd name="connsiteX105" fmla="*/ 7315 w 10000"/>
                  <a:gd name="connsiteY105" fmla="*/ 6957 h 10000"/>
                  <a:gd name="connsiteX106" fmla="*/ 7283 w 10000"/>
                  <a:gd name="connsiteY106" fmla="*/ 6957 h 10000"/>
                  <a:gd name="connsiteX107" fmla="*/ 7272 w 10000"/>
                  <a:gd name="connsiteY107" fmla="*/ 6957 h 10000"/>
                  <a:gd name="connsiteX108" fmla="*/ 7070 w 10000"/>
                  <a:gd name="connsiteY108" fmla="*/ 7044 h 10000"/>
                  <a:gd name="connsiteX109" fmla="*/ 7070 w 10000"/>
                  <a:gd name="connsiteY109" fmla="*/ 7044 h 10000"/>
                  <a:gd name="connsiteX110" fmla="*/ 6932 w 10000"/>
                  <a:gd name="connsiteY110" fmla="*/ 7044 h 10000"/>
                  <a:gd name="connsiteX111" fmla="*/ 6922 w 10000"/>
                  <a:gd name="connsiteY111" fmla="*/ 7044 h 10000"/>
                  <a:gd name="connsiteX112" fmla="*/ 6890 w 10000"/>
                  <a:gd name="connsiteY112" fmla="*/ 7132 h 10000"/>
                  <a:gd name="connsiteX113" fmla="*/ 6858 w 10000"/>
                  <a:gd name="connsiteY113" fmla="*/ 7132 h 10000"/>
                  <a:gd name="connsiteX114" fmla="*/ 6827 w 10000"/>
                  <a:gd name="connsiteY114" fmla="*/ 7132 h 10000"/>
                  <a:gd name="connsiteX115" fmla="*/ 6817 w 10000"/>
                  <a:gd name="connsiteY115" fmla="*/ 7132 h 10000"/>
                  <a:gd name="connsiteX116" fmla="*/ 6703 w 10000"/>
                  <a:gd name="connsiteY116" fmla="*/ 7218 h 10000"/>
                  <a:gd name="connsiteX117" fmla="*/ 6626 w 10000"/>
                  <a:gd name="connsiteY117" fmla="*/ 7218 h 10000"/>
                  <a:gd name="connsiteX118" fmla="*/ 6594 w 10000"/>
                  <a:gd name="connsiteY118" fmla="*/ 7218 h 10000"/>
                  <a:gd name="connsiteX119" fmla="*/ 6532 w 10000"/>
                  <a:gd name="connsiteY119" fmla="*/ 7306 h 10000"/>
                  <a:gd name="connsiteX120" fmla="*/ 6500 w 10000"/>
                  <a:gd name="connsiteY120" fmla="*/ 7306 h 10000"/>
                  <a:gd name="connsiteX121" fmla="*/ 6402 w 10000"/>
                  <a:gd name="connsiteY121" fmla="*/ 7306 h 10000"/>
                  <a:gd name="connsiteX122" fmla="*/ 6359 w 10000"/>
                  <a:gd name="connsiteY122" fmla="*/ 7392 h 10000"/>
                  <a:gd name="connsiteX123" fmla="*/ 6305 w 10000"/>
                  <a:gd name="connsiteY123" fmla="*/ 7392 h 10000"/>
                  <a:gd name="connsiteX124" fmla="*/ 6253 w 10000"/>
                  <a:gd name="connsiteY124" fmla="*/ 7392 h 10000"/>
                  <a:gd name="connsiteX125" fmla="*/ 6220 w 10000"/>
                  <a:gd name="connsiteY125" fmla="*/ 7392 h 10000"/>
                  <a:gd name="connsiteX126" fmla="*/ 6115 w 10000"/>
                  <a:gd name="connsiteY126" fmla="*/ 7479 h 10000"/>
                  <a:gd name="connsiteX127" fmla="*/ 6051 w 10000"/>
                  <a:gd name="connsiteY127" fmla="*/ 7479 h 10000"/>
                  <a:gd name="connsiteX128" fmla="*/ 5901 w 10000"/>
                  <a:gd name="connsiteY128" fmla="*/ 7566 h 10000"/>
                  <a:gd name="connsiteX129" fmla="*/ 5892 w 10000"/>
                  <a:gd name="connsiteY129" fmla="*/ 7566 h 10000"/>
                  <a:gd name="connsiteX130" fmla="*/ 5859 w 10000"/>
                  <a:gd name="connsiteY130" fmla="*/ 7566 h 10000"/>
                  <a:gd name="connsiteX131" fmla="*/ 5703 w 10000"/>
                  <a:gd name="connsiteY131" fmla="*/ 7652 h 10000"/>
                  <a:gd name="connsiteX132" fmla="*/ 5619 w 10000"/>
                  <a:gd name="connsiteY132" fmla="*/ 7739 h 10000"/>
                  <a:gd name="connsiteX133" fmla="*/ 5577 w 10000"/>
                  <a:gd name="connsiteY133" fmla="*/ 7739 h 10000"/>
                  <a:gd name="connsiteX134" fmla="*/ 5531 w 10000"/>
                  <a:gd name="connsiteY134" fmla="*/ 7739 h 10000"/>
                  <a:gd name="connsiteX135" fmla="*/ 5501 w 10000"/>
                  <a:gd name="connsiteY135" fmla="*/ 7826 h 10000"/>
                  <a:gd name="connsiteX136" fmla="*/ 5386 w 10000"/>
                  <a:gd name="connsiteY136" fmla="*/ 7826 h 10000"/>
                  <a:gd name="connsiteX137" fmla="*/ 5365 w 10000"/>
                  <a:gd name="connsiteY137" fmla="*/ 7826 h 10000"/>
                  <a:gd name="connsiteX138" fmla="*/ 5338 w 10000"/>
                  <a:gd name="connsiteY138" fmla="*/ 7826 h 10000"/>
                  <a:gd name="connsiteX139" fmla="*/ 5328 w 10000"/>
                  <a:gd name="connsiteY139" fmla="*/ 7826 h 10000"/>
                  <a:gd name="connsiteX140" fmla="*/ 5288 w 10000"/>
                  <a:gd name="connsiteY140" fmla="*/ 7913 h 10000"/>
                  <a:gd name="connsiteX141" fmla="*/ 5235 w 10000"/>
                  <a:gd name="connsiteY141" fmla="*/ 7913 h 10000"/>
                  <a:gd name="connsiteX142" fmla="*/ 5075 w 10000"/>
                  <a:gd name="connsiteY142" fmla="*/ 8001 h 10000"/>
                  <a:gd name="connsiteX143" fmla="*/ 5065 w 10000"/>
                  <a:gd name="connsiteY143" fmla="*/ 8001 h 10000"/>
                  <a:gd name="connsiteX144" fmla="*/ 5065 w 10000"/>
                  <a:gd name="connsiteY144" fmla="*/ 8001 h 10000"/>
                  <a:gd name="connsiteX145" fmla="*/ 5053 w 10000"/>
                  <a:gd name="connsiteY145" fmla="*/ 8001 h 10000"/>
                  <a:gd name="connsiteX146" fmla="*/ 5053 w 10000"/>
                  <a:gd name="connsiteY146" fmla="*/ 8086 h 10000"/>
                  <a:gd name="connsiteX147" fmla="*/ 4979 w 10000"/>
                  <a:gd name="connsiteY147" fmla="*/ 8086 h 10000"/>
                  <a:gd name="connsiteX148" fmla="*/ 4884 w 10000"/>
                  <a:gd name="connsiteY148" fmla="*/ 8086 h 10000"/>
                  <a:gd name="connsiteX149" fmla="*/ 4820 w 10000"/>
                  <a:gd name="connsiteY149" fmla="*/ 8175 h 10000"/>
                  <a:gd name="connsiteX150" fmla="*/ 4736 w 10000"/>
                  <a:gd name="connsiteY150" fmla="*/ 8175 h 10000"/>
                  <a:gd name="connsiteX151" fmla="*/ 4663 w 10000"/>
                  <a:gd name="connsiteY151" fmla="*/ 8175 h 10000"/>
                  <a:gd name="connsiteX152" fmla="*/ 4524 w 10000"/>
                  <a:gd name="connsiteY152" fmla="*/ 8260 h 10000"/>
                  <a:gd name="connsiteX153" fmla="*/ 4377 w 10000"/>
                  <a:gd name="connsiteY153" fmla="*/ 8349 h 10000"/>
                  <a:gd name="connsiteX154" fmla="*/ 4336 w 10000"/>
                  <a:gd name="connsiteY154" fmla="*/ 8349 h 10000"/>
                  <a:gd name="connsiteX155" fmla="*/ 4293 w 10000"/>
                  <a:gd name="connsiteY155" fmla="*/ 8349 h 10000"/>
                  <a:gd name="connsiteX156" fmla="*/ 4204 w 10000"/>
                  <a:gd name="connsiteY156" fmla="*/ 8435 h 10000"/>
                  <a:gd name="connsiteX157" fmla="*/ 4057 w 10000"/>
                  <a:gd name="connsiteY157" fmla="*/ 8435 h 10000"/>
                  <a:gd name="connsiteX158" fmla="*/ 4025 w 10000"/>
                  <a:gd name="connsiteY158" fmla="*/ 8435 h 10000"/>
                  <a:gd name="connsiteX159" fmla="*/ 3918 w 10000"/>
                  <a:gd name="connsiteY159" fmla="*/ 8523 h 10000"/>
                  <a:gd name="connsiteX160" fmla="*/ 3918 w 10000"/>
                  <a:gd name="connsiteY160" fmla="*/ 8523 h 10000"/>
                  <a:gd name="connsiteX161" fmla="*/ 3887 w 10000"/>
                  <a:gd name="connsiteY161" fmla="*/ 8523 h 10000"/>
                  <a:gd name="connsiteX162" fmla="*/ 3865 w 10000"/>
                  <a:gd name="connsiteY162" fmla="*/ 8523 h 10000"/>
                  <a:gd name="connsiteX163" fmla="*/ 3812 w 10000"/>
                  <a:gd name="connsiteY163" fmla="*/ 8523 h 10000"/>
                  <a:gd name="connsiteX164" fmla="*/ 3792 w 10000"/>
                  <a:gd name="connsiteY164" fmla="*/ 8523 h 10000"/>
                  <a:gd name="connsiteX165" fmla="*/ 3792 w 10000"/>
                  <a:gd name="connsiteY165" fmla="*/ 8609 h 10000"/>
                  <a:gd name="connsiteX166" fmla="*/ 3781 w 10000"/>
                  <a:gd name="connsiteY166" fmla="*/ 8609 h 10000"/>
                  <a:gd name="connsiteX167" fmla="*/ 3738 w 10000"/>
                  <a:gd name="connsiteY167" fmla="*/ 8609 h 10000"/>
                  <a:gd name="connsiteX168" fmla="*/ 3697 w 10000"/>
                  <a:gd name="connsiteY168" fmla="*/ 8609 h 10000"/>
                  <a:gd name="connsiteX169" fmla="*/ 3686 w 10000"/>
                  <a:gd name="connsiteY169" fmla="*/ 8609 h 10000"/>
                  <a:gd name="connsiteX170" fmla="*/ 3632 w 10000"/>
                  <a:gd name="connsiteY170" fmla="*/ 8609 h 10000"/>
                  <a:gd name="connsiteX171" fmla="*/ 3527 w 10000"/>
                  <a:gd name="connsiteY171" fmla="*/ 8696 h 10000"/>
                  <a:gd name="connsiteX172" fmla="*/ 3515 w 10000"/>
                  <a:gd name="connsiteY172" fmla="*/ 8696 h 10000"/>
                  <a:gd name="connsiteX173" fmla="*/ 3431 w 10000"/>
                  <a:gd name="connsiteY173" fmla="*/ 8696 h 10000"/>
                  <a:gd name="connsiteX174" fmla="*/ 3368 w 10000"/>
                  <a:gd name="connsiteY174" fmla="*/ 8783 h 10000"/>
                  <a:gd name="connsiteX175" fmla="*/ 3110 w 10000"/>
                  <a:gd name="connsiteY175" fmla="*/ 8870 h 10000"/>
                  <a:gd name="connsiteX176" fmla="*/ 3079 w 10000"/>
                  <a:gd name="connsiteY176" fmla="*/ 8870 h 10000"/>
                  <a:gd name="connsiteX177" fmla="*/ 3069 w 10000"/>
                  <a:gd name="connsiteY177" fmla="*/ 8870 h 10000"/>
                  <a:gd name="connsiteX178" fmla="*/ 3028 w 10000"/>
                  <a:gd name="connsiteY178" fmla="*/ 8870 h 10000"/>
                  <a:gd name="connsiteX179" fmla="*/ 2996 w 10000"/>
                  <a:gd name="connsiteY179" fmla="*/ 8957 h 10000"/>
                  <a:gd name="connsiteX180" fmla="*/ 2824 w 10000"/>
                  <a:gd name="connsiteY180" fmla="*/ 9044 h 10000"/>
                  <a:gd name="connsiteX181" fmla="*/ 2814 w 10000"/>
                  <a:gd name="connsiteY181" fmla="*/ 9044 h 10000"/>
                  <a:gd name="connsiteX182" fmla="*/ 2688 w 10000"/>
                  <a:gd name="connsiteY182" fmla="*/ 9044 h 10000"/>
                  <a:gd name="connsiteX183" fmla="*/ 2531 w 10000"/>
                  <a:gd name="connsiteY183" fmla="*/ 9131 h 10000"/>
                  <a:gd name="connsiteX184" fmla="*/ 2276 w 10000"/>
                  <a:gd name="connsiteY184" fmla="*/ 9218 h 10000"/>
                  <a:gd name="connsiteX185" fmla="*/ 2159 w 10000"/>
                  <a:gd name="connsiteY185" fmla="*/ 9304 h 10000"/>
                  <a:gd name="connsiteX186" fmla="*/ 2148 w 10000"/>
                  <a:gd name="connsiteY186" fmla="*/ 9304 h 10000"/>
                  <a:gd name="connsiteX187" fmla="*/ 2061 w 10000"/>
                  <a:gd name="connsiteY187" fmla="*/ 9304 h 10000"/>
                  <a:gd name="connsiteX188" fmla="*/ 2007 w 10000"/>
                  <a:gd name="connsiteY188" fmla="*/ 9304 h 10000"/>
                  <a:gd name="connsiteX189" fmla="*/ 1976 w 10000"/>
                  <a:gd name="connsiteY189" fmla="*/ 9392 h 10000"/>
                  <a:gd name="connsiteX190" fmla="*/ 1956 w 10000"/>
                  <a:gd name="connsiteY190" fmla="*/ 9392 h 10000"/>
                  <a:gd name="connsiteX191" fmla="*/ 1925 w 10000"/>
                  <a:gd name="connsiteY191" fmla="*/ 9392 h 10000"/>
                  <a:gd name="connsiteX192" fmla="*/ 1914 w 10000"/>
                  <a:gd name="connsiteY192" fmla="*/ 9392 h 10000"/>
                  <a:gd name="connsiteX193" fmla="*/ 1882 w 10000"/>
                  <a:gd name="connsiteY193" fmla="*/ 9392 h 10000"/>
                  <a:gd name="connsiteX194" fmla="*/ 1871 w 10000"/>
                  <a:gd name="connsiteY194" fmla="*/ 9392 h 10000"/>
                  <a:gd name="connsiteX195" fmla="*/ 1860 w 10000"/>
                  <a:gd name="connsiteY195" fmla="*/ 9392 h 10000"/>
                  <a:gd name="connsiteX196" fmla="*/ 1829 w 10000"/>
                  <a:gd name="connsiteY196" fmla="*/ 9392 h 10000"/>
                  <a:gd name="connsiteX197" fmla="*/ 1819 w 10000"/>
                  <a:gd name="connsiteY197" fmla="*/ 9392 h 10000"/>
                  <a:gd name="connsiteX198" fmla="*/ 1784 w 10000"/>
                  <a:gd name="connsiteY198" fmla="*/ 9478 h 10000"/>
                  <a:gd name="connsiteX199" fmla="*/ 1774 w 10000"/>
                  <a:gd name="connsiteY199" fmla="*/ 9478 h 10000"/>
                  <a:gd name="connsiteX200" fmla="*/ 1774 w 10000"/>
                  <a:gd name="connsiteY200" fmla="*/ 9478 h 10000"/>
                  <a:gd name="connsiteX201" fmla="*/ 1734 w 10000"/>
                  <a:gd name="connsiteY201" fmla="*/ 9478 h 10000"/>
                  <a:gd name="connsiteX202" fmla="*/ 1722 w 10000"/>
                  <a:gd name="connsiteY202" fmla="*/ 9478 h 10000"/>
                  <a:gd name="connsiteX203" fmla="*/ 1691 w 10000"/>
                  <a:gd name="connsiteY203" fmla="*/ 9478 h 10000"/>
                  <a:gd name="connsiteX204" fmla="*/ 1647 w 10000"/>
                  <a:gd name="connsiteY204" fmla="*/ 9478 h 10000"/>
                  <a:gd name="connsiteX205" fmla="*/ 1616 w 10000"/>
                  <a:gd name="connsiteY205" fmla="*/ 9478 h 10000"/>
                  <a:gd name="connsiteX206" fmla="*/ 1565 w 10000"/>
                  <a:gd name="connsiteY206" fmla="*/ 9566 h 10000"/>
                  <a:gd name="connsiteX207" fmla="*/ 1459 w 10000"/>
                  <a:gd name="connsiteY207" fmla="*/ 9566 h 10000"/>
                  <a:gd name="connsiteX208" fmla="*/ 1438 w 10000"/>
                  <a:gd name="connsiteY208" fmla="*/ 9566 h 10000"/>
                  <a:gd name="connsiteX209" fmla="*/ 1374 w 10000"/>
                  <a:gd name="connsiteY209" fmla="*/ 9566 h 10000"/>
                  <a:gd name="connsiteX210" fmla="*/ 1300 w 10000"/>
                  <a:gd name="connsiteY210" fmla="*/ 9566 h 10000"/>
                  <a:gd name="connsiteX211" fmla="*/ 1172 w 10000"/>
                  <a:gd name="connsiteY211" fmla="*/ 9566 h 10000"/>
                  <a:gd name="connsiteX212" fmla="*/ 1097 w 10000"/>
                  <a:gd name="connsiteY212" fmla="*/ 9566 h 10000"/>
                  <a:gd name="connsiteX213" fmla="*/ 1064 w 10000"/>
                  <a:gd name="connsiteY213" fmla="*/ 9566 h 10000"/>
                  <a:gd name="connsiteX214" fmla="*/ 1018 w 10000"/>
                  <a:gd name="connsiteY214" fmla="*/ 9566 h 10000"/>
                  <a:gd name="connsiteX215" fmla="*/ 944 w 10000"/>
                  <a:gd name="connsiteY215" fmla="*/ 9652 h 10000"/>
                  <a:gd name="connsiteX216" fmla="*/ 800 w 10000"/>
                  <a:gd name="connsiteY216" fmla="*/ 9652 h 10000"/>
                  <a:gd name="connsiteX217" fmla="*/ 778 w 10000"/>
                  <a:gd name="connsiteY217" fmla="*/ 9739 h 10000"/>
                  <a:gd name="connsiteX218" fmla="*/ 680 w 10000"/>
                  <a:gd name="connsiteY218" fmla="*/ 9739 h 10000"/>
                  <a:gd name="connsiteX219" fmla="*/ 503 w 10000"/>
                  <a:gd name="connsiteY219" fmla="*/ 9826 h 10000"/>
                  <a:gd name="connsiteX220" fmla="*/ 384 w 10000"/>
                  <a:gd name="connsiteY220" fmla="*/ 9826 h 10000"/>
                  <a:gd name="connsiteX221" fmla="*/ 270 w 10000"/>
                  <a:gd name="connsiteY221" fmla="*/ 9913 h 10000"/>
                  <a:gd name="connsiteX222" fmla="*/ 90 w 10000"/>
                  <a:gd name="connsiteY222" fmla="*/ 10000 h 10000"/>
                  <a:gd name="connsiteX223" fmla="*/ 0 w 10000"/>
                  <a:gd name="connsiteY223" fmla="*/ 10000 h 10000"/>
                  <a:gd name="connsiteX0" fmla="*/ 10000 w 10000"/>
                  <a:gd name="connsiteY0" fmla="*/ 0 h 10000"/>
                  <a:gd name="connsiteX1" fmla="*/ 9988 w 10000"/>
                  <a:gd name="connsiteY1" fmla="*/ 783 h 10000"/>
                  <a:gd name="connsiteX2" fmla="*/ 9988 w 10000"/>
                  <a:gd name="connsiteY2" fmla="*/ 783 h 10000"/>
                  <a:gd name="connsiteX3" fmla="*/ 9988 w 10000"/>
                  <a:gd name="connsiteY3" fmla="*/ 869 h 10000"/>
                  <a:gd name="connsiteX4" fmla="*/ 9978 w 10000"/>
                  <a:gd name="connsiteY4" fmla="*/ 957 h 10000"/>
                  <a:gd name="connsiteX5" fmla="*/ 9978 w 10000"/>
                  <a:gd name="connsiteY5" fmla="*/ 957 h 10000"/>
                  <a:gd name="connsiteX6" fmla="*/ 9968 w 10000"/>
                  <a:gd name="connsiteY6" fmla="*/ 1044 h 10000"/>
                  <a:gd name="connsiteX7" fmla="*/ 9959 w 10000"/>
                  <a:gd name="connsiteY7" fmla="*/ 1219 h 10000"/>
                  <a:gd name="connsiteX8" fmla="*/ 9949 w 10000"/>
                  <a:gd name="connsiteY8" fmla="*/ 1304 h 10000"/>
                  <a:gd name="connsiteX9" fmla="*/ 9936 w 10000"/>
                  <a:gd name="connsiteY9" fmla="*/ 1304 h 10000"/>
                  <a:gd name="connsiteX10" fmla="*/ 9925 w 10000"/>
                  <a:gd name="connsiteY10" fmla="*/ 1393 h 10000"/>
                  <a:gd name="connsiteX11" fmla="*/ 9915 w 10000"/>
                  <a:gd name="connsiteY11" fmla="*/ 1393 h 10000"/>
                  <a:gd name="connsiteX12" fmla="*/ 9885 w 10000"/>
                  <a:gd name="connsiteY12" fmla="*/ 1479 h 10000"/>
                  <a:gd name="connsiteX13" fmla="*/ 9862 w 10000"/>
                  <a:gd name="connsiteY13" fmla="*/ 1567 h 10000"/>
                  <a:gd name="connsiteX14" fmla="*/ 9841 w 10000"/>
                  <a:gd name="connsiteY14" fmla="*/ 1653 h 10000"/>
                  <a:gd name="connsiteX15" fmla="*/ 9841 w 10000"/>
                  <a:gd name="connsiteY15" fmla="*/ 1741 h 10000"/>
                  <a:gd name="connsiteX16" fmla="*/ 9841 w 10000"/>
                  <a:gd name="connsiteY16" fmla="*/ 1741 h 10000"/>
                  <a:gd name="connsiteX17" fmla="*/ 9832 w 10000"/>
                  <a:gd name="connsiteY17" fmla="*/ 1827 h 10000"/>
                  <a:gd name="connsiteX18" fmla="*/ 9832 w 10000"/>
                  <a:gd name="connsiteY18" fmla="*/ 1914 h 10000"/>
                  <a:gd name="connsiteX19" fmla="*/ 9821 w 10000"/>
                  <a:gd name="connsiteY19" fmla="*/ 1914 h 10000"/>
                  <a:gd name="connsiteX20" fmla="*/ 9821 w 10000"/>
                  <a:gd name="connsiteY20" fmla="*/ 2001 h 10000"/>
                  <a:gd name="connsiteX21" fmla="*/ 9821 w 10000"/>
                  <a:gd name="connsiteY21" fmla="*/ 2089 h 10000"/>
                  <a:gd name="connsiteX22" fmla="*/ 9821 w 10000"/>
                  <a:gd name="connsiteY22" fmla="*/ 2089 h 10000"/>
                  <a:gd name="connsiteX23" fmla="*/ 9800 w 10000"/>
                  <a:gd name="connsiteY23" fmla="*/ 2349 h 10000"/>
                  <a:gd name="connsiteX24" fmla="*/ 9800 w 10000"/>
                  <a:gd name="connsiteY24" fmla="*/ 2521 h 10000"/>
                  <a:gd name="connsiteX25" fmla="*/ 9789 w 10000"/>
                  <a:gd name="connsiteY25" fmla="*/ 2695 h 10000"/>
                  <a:gd name="connsiteX26" fmla="*/ 9779 w 10000"/>
                  <a:gd name="connsiteY26" fmla="*/ 2869 h 10000"/>
                  <a:gd name="connsiteX27" fmla="*/ 9779 w 10000"/>
                  <a:gd name="connsiteY27" fmla="*/ 2869 h 10000"/>
                  <a:gd name="connsiteX28" fmla="*/ 9779 w 10000"/>
                  <a:gd name="connsiteY28" fmla="*/ 2869 h 10000"/>
                  <a:gd name="connsiteX29" fmla="*/ 9770 w 10000"/>
                  <a:gd name="connsiteY29" fmla="*/ 3043 h 10000"/>
                  <a:gd name="connsiteX30" fmla="*/ 9748 w 10000"/>
                  <a:gd name="connsiteY30" fmla="*/ 3217 h 10000"/>
                  <a:gd name="connsiteX31" fmla="*/ 9726 w 10000"/>
                  <a:gd name="connsiteY31" fmla="*/ 3391 h 10000"/>
                  <a:gd name="connsiteX32" fmla="*/ 9726 w 10000"/>
                  <a:gd name="connsiteY32" fmla="*/ 3479 h 10000"/>
                  <a:gd name="connsiteX33" fmla="*/ 9726 w 10000"/>
                  <a:gd name="connsiteY33" fmla="*/ 3479 h 10000"/>
                  <a:gd name="connsiteX34" fmla="*/ 9716 w 10000"/>
                  <a:gd name="connsiteY34" fmla="*/ 3564 h 10000"/>
                  <a:gd name="connsiteX35" fmla="*/ 9716 w 10000"/>
                  <a:gd name="connsiteY35" fmla="*/ 3564 h 10000"/>
                  <a:gd name="connsiteX36" fmla="*/ 9716 w 10000"/>
                  <a:gd name="connsiteY36" fmla="*/ 3653 h 10000"/>
                  <a:gd name="connsiteX37" fmla="*/ 9695 w 10000"/>
                  <a:gd name="connsiteY37" fmla="*/ 3912 h 10000"/>
                  <a:gd name="connsiteX38" fmla="*/ 9675 w 10000"/>
                  <a:gd name="connsiteY38" fmla="*/ 4261 h 10000"/>
                  <a:gd name="connsiteX39" fmla="*/ 9675 w 10000"/>
                  <a:gd name="connsiteY39" fmla="*/ 4348 h 10000"/>
                  <a:gd name="connsiteX40" fmla="*/ 9675 w 10000"/>
                  <a:gd name="connsiteY40" fmla="*/ 4348 h 10000"/>
                  <a:gd name="connsiteX41" fmla="*/ 9685 w 10000"/>
                  <a:gd name="connsiteY41" fmla="*/ 4523 h 10000"/>
                  <a:gd name="connsiteX42" fmla="*/ 9685 w 10000"/>
                  <a:gd name="connsiteY42" fmla="*/ 4697 h 10000"/>
                  <a:gd name="connsiteX43" fmla="*/ 9685 w 10000"/>
                  <a:gd name="connsiteY43" fmla="*/ 4871 h 10000"/>
                  <a:gd name="connsiteX44" fmla="*/ 9675 w 10000"/>
                  <a:gd name="connsiteY44" fmla="*/ 5305 h 10000"/>
                  <a:gd name="connsiteX45" fmla="*/ 9662 w 10000"/>
                  <a:gd name="connsiteY45" fmla="*/ 5392 h 10000"/>
                  <a:gd name="connsiteX46" fmla="*/ 9662 w 10000"/>
                  <a:gd name="connsiteY46" fmla="*/ 5479 h 10000"/>
                  <a:gd name="connsiteX47" fmla="*/ 9662 w 10000"/>
                  <a:gd name="connsiteY47" fmla="*/ 5479 h 10000"/>
                  <a:gd name="connsiteX48" fmla="*/ 9662 w 10000"/>
                  <a:gd name="connsiteY48" fmla="*/ 5479 h 10000"/>
                  <a:gd name="connsiteX49" fmla="*/ 9651 w 10000"/>
                  <a:gd name="connsiteY49" fmla="*/ 5479 h 10000"/>
                  <a:gd name="connsiteX50" fmla="*/ 9651 w 10000"/>
                  <a:gd name="connsiteY50" fmla="*/ 5479 h 10000"/>
                  <a:gd name="connsiteX51" fmla="*/ 9637 w 10000"/>
                  <a:gd name="connsiteY51" fmla="*/ 5479 h 10000"/>
                  <a:gd name="connsiteX52" fmla="*/ 9595 w 10000"/>
                  <a:gd name="connsiteY52" fmla="*/ 5566 h 10000"/>
                  <a:gd name="connsiteX53" fmla="*/ 9562 w 10000"/>
                  <a:gd name="connsiteY53" fmla="*/ 5566 h 10000"/>
                  <a:gd name="connsiteX54" fmla="*/ 9552 w 10000"/>
                  <a:gd name="connsiteY54" fmla="*/ 5566 h 10000"/>
                  <a:gd name="connsiteX55" fmla="*/ 9499 w 10000"/>
                  <a:gd name="connsiteY55" fmla="*/ 5566 h 10000"/>
                  <a:gd name="connsiteX56" fmla="*/ 9446 w 10000"/>
                  <a:gd name="connsiteY56" fmla="*/ 5566 h 10000"/>
                  <a:gd name="connsiteX57" fmla="*/ 9436 w 10000"/>
                  <a:gd name="connsiteY57" fmla="*/ 5566 h 10000"/>
                  <a:gd name="connsiteX58" fmla="*/ 9436 w 10000"/>
                  <a:gd name="connsiteY58" fmla="*/ 5566 h 10000"/>
                  <a:gd name="connsiteX59" fmla="*/ 9384 w 10000"/>
                  <a:gd name="connsiteY59" fmla="*/ 5653 h 10000"/>
                  <a:gd name="connsiteX60" fmla="*/ 9308 w 10000"/>
                  <a:gd name="connsiteY60" fmla="*/ 5653 h 10000"/>
                  <a:gd name="connsiteX61" fmla="*/ 9308 w 10000"/>
                  <a:gd name="connsiteY61" fmla="*/ 5653 h 10000"/>
                  <a:gd name="connsiteX62" fmla="*/ 9308 w 10000"/>
                  <a:gd name="connsiteY62" fmla="*/ 5653 h 10000"/>
                  <a:gd name="connsiteX63" fmla="*/ 9233 w 10000"/>
                  <a:gd name="connsiteY63" fmla="*/ 5740 h 10000"/>
                  <a:gd name="connsiteX64" fmla="*/ 9213 w 10000"/>
                  <a:gd name="connsiteY64" fmla="*/ 5740 h 10000"/>
                  <a:gd name="connsiteX65" fmla="*/ 9203 w 10000"/>
                  <a:gd name="connsiteY65" fmla="*/ 5740 h 10000"/>
                  <a:gd name="connsiteX66" fmla="*/ 9160 w 10000"/>
                  <a:gd name="connsiteY66" fmla="*/ 5740 h 10000"/>
                  <a:gd name="connsiteX67" fmla="*/ 9097 w 10000"/>
                  <a:gd name="connsiteY67" fmla="*/ 5740 h 10000"/>
                  <a:gd name="connsiteX68" fmla="*/ 9087 w 10000"/>
                  <a:gd name="connsiteY68" fmla="*/ 5740 h 10000"/>
                  <a:gd name="connsiteX69" fmla="*/ 9087 w 10000"/>
                  <a:gd name="connsiteY69" fmla="*/ 5740 h 10000"/>
                  <a:gd name="connsiteX70" fmla="*/ 9077 w 10000"/>
                  <a:gd name="connsiteY70" fmla="*/ 5740 h 10000"/>
                  <a:gd name="connsiteX71" fmla="*/ 9068 w 10000"/>
                  <a:gd name="connsiteY71" fmla="*/ 5826 h 10000"/>
                  <a:gd name="connsiteX72" fmla="*/ 9045 w 10000"/>
                  <a:gd name="connsiteY72" fmla="*/ 5826 h 10000"/>
                  <a:gd name="connsiteX73" fmla="*/ 9045 w 10000"/>
                  <a:gd name="connsiteY73" fmla="*/ 5826 h 10000"/>
                  <a:gd name="connsiteX74" fmla="*/ 9035 w 10000"/>
                  <a:gd name="connsiteY74" fmla="*/ 5826 h 10000"/>
                  <a:gd name="connsiteX75" fmla="*/ 9024 w 10000"/>
                  <a:gd name="connsiteY75" fmla="*/ 5826 h 10000"/>
                  <a:gd name="connsiteX76" fmla="*/ 9003 w 10000"/>
                  <a:gd name="connsiteY76" fmla="*/ 5826 h 10000"/>
                  <a:gd name="connsiteX77" fmla="*/ 8981 w 10000"/>
                  <a:gd name="connsiteY77" fmla="*/ 5826 h 10000"/>
                  <a:gd name="connsiteX78" fmla="*/ 8971 w 10000"/>
                  <a:gd name="connsiteY78" fmla="*/ 5826 h 10000"/>
                  <a:gd name="connsiteX79" fmla="*/ 8941 w 10000"/>
                  <a:gd name="connsiteY79" fmla="*/ 5826 h 10000"/>
                  <a:gd name="connsiteX80" fmla="*/ 8929 w 10000"/>
                  <a:gd name="connsiteY80" fmla="*/ 5826 h 10000"/>
                  <a:gd name="connsiteX81" fmla="*/ 8898 w 10000"/>
                  <a:gd name="connsiteY81" fmla="*/ 5826 h 10000"/>
                  <a:gd name="connsiteX82" fmla="*/ 8885 w 10000"/>
                  <a:gd name="connsiteY82" fmla="*/ 5914 h 10000"/>
                  <a:gd name="connsiteX83" fmla="*/ 8876 w 10000"/>
                  <a:gd name="connsiteY83" fmla="*/ 5914 h 10000"/>
                  <a:gd name="connsiteX84" fmla="*/ 8749 w 10000"/>
                  <a:gd name="connsiteY84" fmla="*/ 5914 h 10000"/>
                  <a:gd name="connsiteX85" fmla="*/ 8706 w 10000"/>
                  <a:gd name="connsiteY85" fmla="*/ 6001 h 10000"/>
                  <a:gd name="connsiteX86" fmla="*/ 8631 w 10000"/>
                  <a:gd name="connsiteY86" fmla="*/ 6001 h 10000"/>
                  <a:gd name="connsiteX87" fmla="*/ 8544 w 10000"/>
                  <a:gd name="connsiteY87" fmla="*/ 6001 h 10000"/>
                  <a:gd name="connsiteX88" fmla="*/ 8544 w 10000"/>
                  <a:gd name="connsiteY88" fmla="*/ 6262 h 10000"/>
                  <a:gd name="connsiteX89" fmla="*/ 8448 w 10000"/>
                  <a:gd name="connsiteY89" fmla="*/ 6262 h 10000"/>
                  <a:gd name="connsiteX90" fmla="*/ 8448 w 10000"/>
                  <a:gd name="connsiteY90" fmla="*/ 6262 h 10000"/>
                  <a:gd name="connsiteX91" fmla="*/ 8299 w 10000"/>
                  <a:gd name="connsiteY91" fmla="*/ 6349 h 10000"/>
                  <a:gd name="connsiteX92" fmla="*/ 8256 w 10000"/>
                  <a:gd name="connsiteY92" fmla="*/ 6349 h 10000"/>
                  <a:gd name="connsiteX93" fmla="*/ 8152 w 10000"/>
                  <a:gd name="connsiteY93" fmla="*/ 6435 h 10000"/>
                  <a:gd name="connsiteX94" fmla="*/ 8035 w 10000"/>
                  <a:gd name="connsiteY94" fmla="*/ 6435 h 10000"/>
                  <a:gd name="connsiteX95" fmla="*/ 7972 w 10000"/>
                  <a:gd name="connsiteY95" fmla="*/ 6523 h 10000"/>
                  <a:gd name="connsiteX96" fmla="*/ 7899 w 10000"/>
                  <a:gd name="connsiteY96" fmla="*/ 6609 h 10000"/>
                  <a:gd name="connsiteX97" fmla="*/ 7889 w 10000"/>
                  <a:gd name="connsiteY97" fmla="*/ 6609 h 10000"/>
                  <a:gd name="connsiteX98" fmla="*/ 7815 w 10000"/>
                  <a:gd name="connsiteY98" fmla="*/ 6609 h 10000"/>
                  <a:gd name="connsiteX99" fmla="*/ 7612 w 10000"/>
                  <a:gd name="connsiteY99" fmla="*/ 6697 h 10000"/>
                  <a:gd name="connsiteX100" fmla="*/ 7462 w 10000"/>
                  <a:gd name="connsiteY100" fmla="*/ 6871 h 10000"/>
                  <a:gd name="connsiteX101" fmla="*/ 7366 w 10000"/>
                  <a:gd name="connsiteY101" fmla="*/ 6871 h 10000"/>
                  <a:gd name="connsiteX102" fmla="*/ 7346 w 10000"/>
                  <a:gd name="connsiteY102" fmla="*/ 6871 h 10000"/>
                  <a:gd name="connsiteX103" fmla="*/ 7325 w 10000"/>
                  <a:gd name="connsiteY103" fmla="*/ 6957 h 10000"/>
                  <a:gd name="connsiteX104" fmla="*/ 7315 w 10000"/>
                  <a:gd name="connsiteY104" fmla="*/ 6957 h 10000"/>
                  <a:gd name="connsiteX105" fmla="*/ 7283 w 10000"/>
                  <a:gd name="connsiteY105" fmla="*/ 6957 h 10000"/>
                  <a:gd name="connsiteX106" fmla="*/ 7272 w 10000"/>
                  <a:gd name="connsiteY106" fmla="*/ 6957 h 10000"/>
                  <a:gd name="connsiteX107" fmla="*/ 7070 w 10000"/>
                  <a:gd name="connsiteY107" fmla="*/ 7044 h 10000"/>
                  <a:gd name="connsiteX108" fmla="*/ 7070 w 10000"/>
                  <a:gd name="connsiteY108" fmla="*/ 7044 h 10000"/>
                  <a:gd name="connsiteX109" fmla="*/ 6932 w 10000"/>
                  <a:gd name="connsiteY109" fmla="*/ 7044 h 10000"/>
                  <a:gd name="connsiteX110" fmla="*/ 6922 w 10000"/>
                  <a:gd name="connsiteY110" fmla="*/ 7044 h 10000"/>
                  <a:gd name="connsiteX111" fmla="*/ 6890 w 10000"/>
                  <a:gd name="connsiteY111" fmla="*/ 7132 h 10000"/>
                  <a:gd name="connsiteX112" fmla="*/ 6858 w 10000"/>
                  <a:gd name="connsiteY112" fmla="*/ 7132 h 10000"/>
                  <a:gd name="connsiteX113" fmla="*/ 6827 w 10000"/>
                  <a:gd name="connsiteY113" fmla="*/ 7132 h 10000"/>
                  <a:gd name="connsiteX114" fmla="*/ 6817 w 10000"/>
                  <a:gd name="connsiteY114" fmla="*/ 7132 h 10000"/>
                  <a:gd name="connsiteX115" fmla="*/ 6703 w 10000"/>
                  <a:gd name="connsiteY115" fmla="*/ 7218 h 10000"/>
                  <a:gd name="connsiteX116" fmla="*/ 6626 w 10000"/>
                  <a:gd name="connsiteY116" fmla="*/ 7218 h 10000"/>
                  <a:gd name="connsiteX117" fmla="*/ 6594 w 10000"/>
                  <a:gd name="connsiteY117" fmla="*/ 7218 h 10000"/>
                  <a:gd name="connsiteX118" fmla="*/ 6532 w 10000"/>
                  <a:gd name="connsiteY118" fmla="*/ 7306 h 10000"/>
                  <a:gd name="connsiteX119" fmla="*/ 6500 w 10000"/>
                  <a:gd name="connsiteY119" fmla="*/ 7306 h 10000"/>
                  <a:gd name="connsiteX120" fmla="*/ 6402 w 10000"/>
                  <a:gd name="connsiteY120" fmla="*/ 7306 h 10000"/>
                  <a:gd name="connsiteX121" fmla="*/ 6359 w 10000"/>
                  <a:gd name="connsiteY121" fmla="*/ 7392 h 10000"/>
                  <a:gd name="connsiteX122" fmla="*/ 6305 w 10000"/>
                  <a:gd name="connsiteY122" fmla="*/ 7392 h 10000"/>
                  <a:gd name="connsiteX123" fmla="*/ 6253 w 10000"/>
                  <a:gd name="connsiteY123" fmla="*/ 7392 h 10000"/>
                  <a:gd name="connsiteX124" fmla="*/ 6220 w 10000"/>
                  <a:gd name="connsiteY124" fmla="*/ 7392 h 10000"/>
                  <a:gd name="connsiteX125" fmla="*/ 6115 w 10000"/>
                  <a:gd name="connsiteY125" fmla="*/ 7479 h 10000"/>
                  <a:gd name="connsiteX126" fmla="*/ 6051 w 10000"/>
                  <a:gd name="connsiteY126" fmla="*/ 7479 h 10000"/>
                  <a:gd name="connsiteX127" fmla="*/ 5901 w 10000"/>
                  <a:gd name="connsiteY127" fmla="*/ 7566 h 10000"/>
                  <a:gd name="connsiteX128" fmla="*/ 5892 w 10000"/>
                  <a:gd name="connsiteY128" fmla="*/ 7566 h 10000"/>
                  <a:gd name="connsiteX129" fmla="*/ 5859 w 10000"/>
                  <a:gd name="connsiteY129" fmla="*/ 7566 h 10000"/>
                  <a:gd name="connsiteX130" fmla="*/ 5703 w 10000"/>
                  <a:gd name="connsiteY130" fmla="*/ 7652 h 10000"/>
                  <a:gd name="connsiteX131" fmla="*/ 5619 w 10000"/>
                  <a:gd name="connsiteY131" fmla="*/ 7739 h 10000"/>
                  <a:gd name="connsiteX132" fmla="*/ 5577 w 10000"/>
                  <a:gd name="connsiteY132" fmla="*/ 7739 h 10000"/>
                  <a:gd name="connsiteX133" fmla="*/ 5531 w 10000"/>
                  <a:gd name="connsiteY133" fmla="*/ 7739 h 10000"/>
                  <a:gd name="connsiteX134" fmla="*/ 5501 w 10000"/>
                  <a:gd name="connsiteY134" fmla="*/ 7826 h 10000"/>
                  <a:gd name="connsiteX135" fmla="*/ 5386 w 10000"/>
                  <a:gd name="connsiteY135" fmla="*/ 7826 h 10000"/>
                  <a:gd name="connsiteX136" fmla="*/ 5365 w 10000"/>
                  <a:gd name="connsiteY136" fmla="*/ 7826 h 10000"/>
                  <a:gd name="connsiteX137" fmla="*/ 5338 w 10000"/>
                  <a:gd name="connsiteY137" fmla="*/ 7826 h 10000"/>
                  <a:gd name="connsiteX138" fmla="*/ 5328 w 10000"/>
                  <a:gd name="connsiteY138" fmla="*/ 7826 h 10000"/>
                  <a:gd name="connsiteX139" fmla="*/ 5288 w 10000"/>
                  <a:gd name="connsiteY139" fmla="*/ 7913 h 10000"/>
                  <a:gd name="connsiteX140" fmla="*/ 5235 w 10000"/>
                  <a:gd name="connsiteY140" fmla="*/ 7913 h 10000"/>
                  <a:gd name="connsiteX141" fmla="*/ 5075 w 10000"/>
                  <a:gd name="connsiteY141" fmla="*/ 8001 h 10000"/>
                  <a:gd name="connsiteX142" fmla="*/ 5065 w 10000"/>
                  <a:gd name="connsiteY142" fmla="*/ 8001 h 10000"/>
                  <a:gd name="connsiteX143" fmla="*/ 5065 w 10000"/>
                  <a:gd name="connsiteY143" fmla="*/ 8001 h 10000"/>
                  <a:gd name="connsiteX144" fmla="*/ 5053 w 10000"/>
                  <a:gd name="connsiteY144" fmla="*/ 8001 h 10000"/>
                  <a:gd name="connsiteX145" fmla="*/ 5053 w 10000"/>
                  <a:gd name="connsiteY145" fmla="*/ 8086 h 10000"/>
                  <a:gd name="connsiteX146" fmla="*/ 4979 w 10000"/>
                  <a:gd name="connsiteY146" fmla="*/ 8086 h 10000"/>
                  <a:gd name="connsiteX147" fmla="*/ 4884 w 10000"/>
                  <a:gd name="connsiteY147" fmla="*/ 8086 h 10000"/>
                  <a:gd name="connsiteX148" fmla="*/ 4820 w 10000"/>
                  <a:gd name="connsiteY148" fmla="*/ 8175 h 10000"/>
                  <a:gd name="connsiteX149" fmla="*/ 4736 w 10000"/>
                  <a:gd name="connsiteY149" fmla="*/ 8175 h 10000"/>
                  <a:gd name="connsiteX150" fmla="*/ 4663 w 10000"/>
                  <a:gd name="connsiteY150" fmla="*/ 8175 h 10000"/>
                  <a:gd name="connsiteX151" fmla="*/ 4524 w 10000"/>
                  <a:gd name="connsiteY151" fmla="*/ 8260 h 10000"/>
                  <a:gd name="connsiteX152" fmla="*/ 4377 w 10000"/>
                  <a:gd name="connsiteY152" fmla="*/ 8349 h 10000"/>
                  <a:gd name="connsiteX153" fmla="*/ 4336 w 10000"/>
                  <a:gd name="connsiteY153" fmla="*/ 8349 h 10000"/>
                  <a:gd name="connsiteX154" fmla="*/ 4293 w 10000"/>
                  <a:gd name="connsiteY154" fmla="*/ 8349 h 10000"/>
                  <a:gd name="connsiteX155" fmla="*/ 4204 w 10000"/>
                  <a:gd name="connsiteY155" fmla="*/ 8435 h 10000"/>
                  <a:gd name="connsiteX156" fmla="*/ 4057 w 10000"/>
                  <a:gd name="connsiteY156" fmla="*/ 8435 h 10000"/>
                  <a:gd name="connsiteX157" fmla="*/ 4025 w 10000"/>
                  <a:gd name="connsiteY157" fmla="*/ 8435 h 10000"/>
                  <a:gd name="connsiteX158" fmla="*/ 3918 w 10000"/>
                  <a:gd name="connsiteY158" fmla="*/ 8523 h 10000"/>
                  <a:gd name="connsiteX159" fmla="*/ 3918 w 10000"/>
                  <a:gd name="connsiteY159" fmla="*/ 8523 h 10000"/>
                  <a:gd name="connsiteX160" fmla="*/ 3887 w 10000"/>
                  <a:gd name="connsiteY160" fmla="*/ 8523 h 10000"/>
                  <a:gd name="connsiteX161" fmla="*/ 3865 w 10000"/>
                  <a:gd name="connsiteY161" fmla="*/ 8523 h 10000"/>
                  <a:gd name="connsiteX162" fmla="*/ 3812 w 10000"/>
                  <a:gd name="connsiteY162" fmla="*/ 8523 h 10000"/>
                  <a:gd name="connsiteX163" fmla="*/ 3792 w 10000"/>
                  <a:gd name="connsiteY163" fmla="*/ 8523 h 10000"/>
                  <a:gd name="connsiteX164" fmla="*/ 3792 w 10000"/>
                  <a:gd name="connsiteY164" fmla="*/ 8609 h 10000"/>
                  <a:gd name="connsiteX165" fmla="*/ 3781 w 10000"/>
                  <a:gd name="connsiteY165" fmla="*/ 8609 h 10000"/>
                  <a:gd name="connsiteX166" fmla="*/ 3738 w 10000"/>
                  <a:gd name="connsiteY166" fmla="*/ 8609 h 10000"/>
                  <a:gd name="connsiteX167" fmla="*/ 3697 w 10000"/>
                  <a:gd name="connsiteY167" fmla="*/ 8609 h 10000"/>
                  <a:gd name="connsiteX168" fmla="*/ 3686 w 10000"/>
                  <a:gd name="connsiteY168" fmla="*/ 8609 h 10000"/>
                  <a:gd name="connsiteX169" fmla="*/ 3632 w 10000"/>
                  <a:gd name="connsiteY169" fmla="*/ 8609 h 10000"/>
                  <a:gd name="connsiteX170" fmla="*/ 3527 w 10000"/>
                  <a:gd name="connsiteY170" fmla="*/ 8696 h 10000"/>
                  <a:gd name="connsiteX171" fmla="*/ 3515 w 10000"/>
                  <a:gd name="connsiteY171" fmla="*/ 8696 h 10000"/>
                  <a:gd name="connsiteX172" fmla="*/ 3431 w 10000"/>
                  <a:gd name="connsiteY172" fmla="*/ 8696 h 10000"/>
                  <a:gd name="connsiteX173" fmla="*/ 3368 w 10000"/>
                  <a:gd name="connsiteY173" fmla="*/ 8783 h 10000"/>
                  <a:gd name="connsiteX174" fmla="*/ 3110 w 10000"/>
                  <a:gd name="connsiteY174" fmla="*/ 8870 h 10000"/>
                  <a:gd name="connsiteX175" fmla="*/ 3079 w 10000"/>
                  <a:gd name="connsiteY175" fmla="*/ 8870 h 10000"/>
                  <a:gd name="connsiteX176" fmla="*/ 3069 w 10000"/>
                  <a:gd name="connsiteY176" fmla="*/ 8870 h 10000"/>
                  <a:gd name="connsiteX177" fmla="*/ 3028 w 10000"/>
                  <a:gd name="connsiteY177" fmla="*/ 8870 h 10000"/>
                  <a:gd name="connsiteX178" fmla="*/ 2996 w 10000"/>
                  <a:gd name="connsiteY178" fmla="*/ 8957 h 10000"/>
                  <a:gd name="connsiteX179" fmla="*/ 2824 w 10000"/>
                  <a:gd name="connsiteY179" fmla="*/ 9044 h 10000"/>
                  <a:gd name="connsiteX180" fmla="*/ 2814 w 10000"/>
                  <a:gd name="connsiteY180" fmla="*/ 9044 h 10000"/>
                  <a:gd name="connsiteX181" fmla="*/ 2688 w 10000"/>
                  <a:gd name="connsiteY181" fmla="*/ 9044 h 10000"/>
                  <a:gd name="connsiteX182" fmla="*/ 2531 w 10000"/>
                  <a:gd name="connsiteY182" fmla="*/ 9131 h 10000"/>
                  <a:gd name="connsiteX183" fmla="*/ 2276 w 10000"/>
                  <a:gd name="connsiteY183" fmla="*/ 9218 h 10000"/>
                  <a:gd name="connsiteX184" fmla="*/ 2159 w 10000"/>
                  <a:gd name="connsiteY184" fmla="*/ 9304 h 10000"/>
                  <a:gd name="connsiteX185" fmla="*/ 2148 w 10000"/>
                  <a:gd name="connsiteY185" fmla="*/ 9304 h 10000"/>
                  <a:gd name="connsiteX186" fmla="*/ 2061 w 10000"/>
                  <a:gd name="connsiteY186" fmla="*/ 9304 h 10000"/>
                  <a:gd name="connsiteX187" fmla="*/ 2007 w 10000"/>
                  <a:gd name="connsiteY187" fmla="*/ 9304 h 10000"/>
                  <a:gd name="connsiteX188" fmla="*/ 1976 w 10000"/>
                  <a:gd name="connsiteY188" fmla="*/ 9392 h 10000"/>
                  <a:gd name="connsiteX189" fmla="*/ 1956 w 10000"/>
                  <a:gd name="connsiteY189" fmla="*/ 9392 h 10000"/>
                  <a:gd name="connsiteX190" fmla="*/ 1925 w 10000"/>
                  <a:gd name="connsiteY190" fmla="*/ 9392 h 10000"/>
                  <a:gd name="connsiteX191" fmla="*/ 1914 w 10000"/>
                  <a:gd name="connsiteY191" fmla="*/ 9392 h 10000"/>
                  <a:gd name="connsiteX192" fmla="*/ 1882 w 10000"/>
                  <a:gd name="connsiteY192" fmla="*/ 9392 h 10000"/>
                  <a:gd name="connsiteX193" fmla="*/ 1871 w 10000"/>
                  <a:gd name="connsiteY193" fmla="*/ 9392 h 10000"/>
                  <a:gd name="connsiteX194" fmla="*/ 1860 w 10000"/>
                  <a:gd name="connsiteY194" fmla="*/ 9392 h 10000"/>
                  <a:gd name="connsiteX195" fmla="*/ 1829 w 10000"/>
                  <a:gd name="connsiteY195" fmla="*/ 9392 h 10000"/>
                  <a:gd name="connsiteX196" fmla="*/ 1819 w 10000"/>
                  <a:gd name="connsiteY196" fmla="*/ 9392 h 10000"/>
                  <a:gd name="connsiteX197" fmla="*/ 1784 w 10000"/>
                  <a:gd name="connsiteY197" fmla="*/ 9478 h 10000"/>
                  <a:gd name="connsiteX198" fmla="*/ 1774 w 10000"/>
                  <a:gd name="connsiteY198" fmla="*/ 9478 h 10000"/>
                  <a:gd name="connsiteX199" fmla="*/ 1774 w 10000"/>
                  <a:gd name="connsiteY199" fmla="*/ 9478 h 10000"/>
                  <a:gd name="connsiteX200" fmla="*/ 1734 w 10000"/>
                  <a:gd name="connsiteY200" fmla="*/ 9478 h 10000"/>
                  <a:gd name="connsiteX201" fmla="*/ 1722 w 10000"/>
                  <a:gd name="connsiteY201" fmla="*/ 9478 h 10000"/>
                  <a:gd name="connsiteX202" fmla="*/ 1691 w 10000"/>
                  <a:gd name="connsiteY202" fmla="*/ 9478 h 10000"/>
                  <a:gd name="connsiteX203" fmla="*/ 1647 w 10000"/>
                  <a:gd name="connsiteY203" fmla="*/ 9478 h 10000"/>
                  <a:gd name="connsiteX204" fmla="*/ 1616 w 10000"/>
                  <a:gd name="connsiteY204" fmla="*/ 9478 h 10000"/>
                  <a:gd name="connsiteX205" fmla="*/ 1565 w 10000"/>
                  <a:gd name="connsiteY205" fmla="*/ 9566 h 10000"/>
                  <a:gd name="connsiteX206" fmla="*/ 1459 w 10000"/>
                  <a:gd name="connsiteY206" fmla="*/ 9566 h 10000"/>
                  <a:gd name="connsiteX207" fmla="*/ 1438 w 10000"/>
                  <a:gd name="connsiteY207" fmla="*/ 9566 h 10000"/>
                  <a:gd name="connsiteX208" fmla="*/ 1374 w 10000"/>
                  <a:gd name="connsiteY208" fmla="*/ 9566 h 10000"/>
                  <a:gd name="connsiteX209" fmla="*/ 1300 w 10000"/>
                  <a:gd name="connsiteY209" fmla="*/ 9566 h 10000"/>
                  <a:gd name="connsiteX210" fmla="*/ 1172 w 10000"/>
                  <a:gd name="connsiteY210" fmla="*/ 9566 h 10000"/>
                  <a:gd name="connsiteX211" fmla="*/ 1097 w 10000"/>
                  <a:gd name="connsiteY211" fmla="*/ 9566 h 10000"/>
                  <a:gd name="connsiteX212" fmla="*/ 1064 w 10000"/>
                  <a:gd name="connsiteY212" fmla="*/ 9566 h 10000"/>
                  <a:gd name="connsiteX213" fmla="*/ 1018 w 10000"/>
                  <a:gd name="connsiteY213" fmla="*/ 9566 h 10000"/>
                  <a:gd name="connsiteX214" fmla="*/ 944 w 10000"/>
                  <a:gd name="connsiteY214" fmla="*/ 9652 h 10000"/>
                  <a:gd name="connsiteX215" fmla="*/ 800 w 10000"/>
                  <a:gd name="connsiteY215" fmla="*/ 9652 h 10000"/>
                  <a:gd name="connsiteX216" fmla="*/ 778 w 10000"/>
                  <a:gd name="connsiteY216" fmla="*/ 9739 h 10000"/>
                  <a:gd name="connsiteX217" fmla="*/ 680 w 10000"/>
                  <a:gd name="connsiteY217" fmla="*/ 9739 h 10000"/>
                  <a:gd name="connsiteX218" fmla="*/ 503 w 10000"/>
                  <a:gd name="connsiteY218" fmla="*/ 9826 h 10000"/>
                  <a:gd name="connsiteX219" fmla="*/ 384 w 10000"/>
                  <a:gd name="connsiteY219" fmla="*/ 9826 h 10000"/>
                  <a:gd name="connsiteX220" fmla="*/ 270 w 10000"/>
                  <a:gd name="connsiteY220" fmla="*/ 9913 h 10000"/>
                  <a:gd name="connsiteX221" fmla="*/ 90 w 10000"/>
                  <a:gd name="connsiteY221" fmla="*/ 10000 h 10000"/>
                  <a:gd name="connsiteX222" fmla="*/ 0 w 10000"/>
                  <a:gd name="connsiteY222" fmla="*/ 10000 h 10000"/>
                  <a:gd name="connsiteX0" fmla="*/ 9988 w 9988"/>
                  <a:gd name="connsiteY0" fmla="*/ 0 h 9217"/>
                  <a:gd name="connsiteX1" fmla="*/ 9988 w 9988"/>
                  <a:gd name="connsiteY1" fmla="*/ 0 h 9217"/>
                  <a:gd name="connsiteX2" fmla="*/ 9988 w 9988"/>
                  <a:gd name="connsiteY2" fmla="*/ 86 h 9217"/>
                  <a:gd name="connsiteX3" fmla="*/ 9978 w 9988"/>
                  <a:gd name="connsiteY3" fmla="*/ 174 h 9217"/>
                  <a:gd name="connsiteX4" fmla="*/ 9978 w 9988"/>
                  <a:gd name="connsiteY4" fmla="*/ 174 h 9217"/>
                  <a:gd name="connsiteX5" fmla="*/ 9968 w 9988"/>
                  <a:gd name="connsiteY5" fmla="*/ 261 h 9217"/>
                  <a:gd name="connsiteX6" fmla="*/ 9959 w 9988"/>
                  <a:gd name="connsiteY6" fmla="*/ 436 h 9217"/>
                  <a:gd name="connsiteX7" fmla="*/ 9949 w 9988"/>
                  <a:gd name="connsiteY7" fmla="*/ 521 h 9217"/>
                  <a:gd name="connsiteX8" fmla="*/ 9936 w 9988"/>
                  <a:gd name="connsiteY8" fmla="*/ 521 h 9217"/>
                  <a:gd name="connsiteX9" fmla="*/ 9925 w 9988"/>
                  <a:gd name="connsiteY9" fmla="*/ 610 h 9217"/>
                  <a:gd name="connsiteX10" fmla="*/ 9915 w 9988"/>
                  <a:gd name="connsiteY10" fmla="*/ 610 h 9217"/>
                  <a:gd name="connsiteX11" fmla="*/ 9885 w 9988"/>
                  <a:gd name="connsiteY11" fmla="*/ 696 h 9217"/>
                  <a:gd name="connsiteX12" fmla="*/ 9862 w 9988"/>
                  <a:gd name="connsiteY12" fmla="*/ 784 h 9217"/>
                  <a:gd name="connsiteX13" fmla="*/ 9841 w 9988"/>
                  <a:gd name="connsiteY13" fmla="*/ 870 h 9217"/>
                  <a:gd name="connsiteX14" fmla="*/ 9841 w 9988"/>
                  <a:gd name="connsiteY14" fmla="*/ 958 h 9217"/>
                  <a:gd name="connsiteX15" fmla="*/ 9841 w 9988"/>
                  <a:gd name="connsiteY15" fmla="*/ 958 h 9217"/>
                  <a:gd name="connsiteX16" fmla="*/ 9832 w 9988"/>
                  <a:gd name="connsiteY16" fmla="*/ 1044 h 9217"/>
                  <a:gd name="connsiteX17" fmla="*/ 9832 w 9988"/>
                  <a:gd name="connsiteY17" fmla="*/ 1131 h 9217"/>
                  <a:gd name="connsiteX18" fmla="*/ 9821 w 9988"/>
                  <a:gd name="connsiteY18" fmla="*/ 1131 h 9217"/>
                  <a:gd name="connsiteX19" fmla="*/ 9821 w 9988"/>
                  <a:gd name="connsiteY19" fmla="*/ 1218 h 9217"/>
                  <a:gd name="connsiteX20" fmla="*/ 9821 w 9988"/>
                  <a:gd name="connsiteY20" fmla="*/ 1306 h 9217"/>
                  <a:gd name="connsiteX21" fmla="*/ 9821 w 9988"/>
                  <a:gd name="connsiteY21" fmla="*/ 1306 h 9217"/>
                  <a:gd name="connsiteX22" fmla="*/ 9800 w 9988"/>
                  <a:gd name="connsiteY22" fmla="*/ 1566 h 9217"/>
                  <a:gd name="connsiteX23" fmla="*/ 9800 w 9988"/>
                  <a:gd name="connsiteY23" fmla="*/ 1738 h 9217"/>
                  <a:gd name="connsiteX24" fmla="*/ 9789 w 9988"/>
                  <a:gd name="connsiteY24" fmla="*/ 1912 h 9217"/>
                  <a:gd name="connsiteX25" fmla="*/ 9779 w 9988"/>
                  <a:gd name="connsiteY25" fmla="*/ 2086 h 9217"/>
                  <a:gd name="connsiteX26" fmla="*/ 9779 w 9988"/>
                  <a:gd name="connsiteY26" fmla="*/ 2086 h 9217"/>
                  <a:gd name="connsiteX27" fmla="*/ 9779 w 9988"/>
                  <a:gd name="connsiteY27" fmla="*/ 2086 h 9217"/>
                  <a:gd name="connsiteX28" fmla="*/ 9770 w 9988"/>
                  <a:gd name="connsiteY28" fmla="*/ 2260 h 9217"/>
                  <a:gd name="connsiteX29" fmla="*/ 9748 w 9988"/>
                  <a:gd name="connsiteY29" fmla="*/ 2434 h 9217"/>
                  <a:gd name="connsiteX30" fmla="*/ 9726 w 9988"/>
                  <a:gd name="connsiteY30" fmla="*/ 2608 h 9217"/>
                  <a:gd name="connsiteX31" fmla="*/ 9726 w 9988"/>
                  <a:gd name="connsiteY31" fmla="*/ 2696 h 9217"/>
                  <a:gd name="connsiteX32" fmla="*/ 9726 w 9988"/>
                  <a:gd name="connsiteY32" fmla="*/ 2696 h 9217"/>
                  <a:gd name="connsiteX33" fmla="*/ 9716 w 9988"/>
                  <a:gd name="connsiteY33" fmla="*/ 2781 h 9217"/>
                  <a:gd name="connsiteX34" fmla="*/ 9716 w 9988"/>
                  <a:gd name="connsiteY34" fmla="*/ 2781 h 9217"/>
                  <a:gd name="connsiteX35" fmla="*/ 9716 w 9988"/>
                  <a:gd name="connsiteY35" fmla="*/ 2870 h 9217"/>
                  <a:gd name="connsiteX36" fmla="*/ 9695 w 9988"/>
                  <a:gd name="connsiteY36" fmla="*/ 3129 h 9217"/>
                  <a:gd name="connsiteX37" fmla="*/ 9675 w 9988"/>
                  <a:gd name="connsiteY37" fmla="*/ 3478 h 9217"/>
                  <a:gd name="connsiteX38" fmla="*/ 9675 w 9988"/>
                  <a:gd name="connsiteY38" fmla="*/ 3565 h 9217"/>
                  <a:gd name="connsiteX39" fmla="*/ 9675 w 9988"/>
                  <a:gd name="connsiteY39" fmla="*/ 3565 h 9217"/>
                  <a:gd name="connsiteX40" fmla="*/ 9685 w 9988"/>
                  <a:gd name="connsiteY40" fmla="*/ 3740 h 9217"/>
                  <a:gd name="connsiteX41" fmla="*/ 9685 w 9988"/>
                  <a:gd name="connsiteY41" fmla="*/ 3914 h 9217"/>
                  <a:gd name="connsiteX42" fmla="*/ 9685 w 9988"/>
                  <a:gd name="connsiteY42" fmla="*/ 4088 h 9217"/>
                  <a:gd name="connsiteX43" fmla="*/ 9675 w 9988"/>
                  <a:gd name="connsiteY43" fmla="*/ 4522 h 9217"/>
                  <a:gd name="connsiteX44" fmla="*/ 9662 w 9988"/>
                  <a:gd name="connsiteY44" fmla="*/ 4609 h 9217"/>
                  <a:gd name="connsiteX45" fmla="*/ 9662 w 9988"/>
                  <a:gd name="connsiteY45" fmla="*/ 4696 h 9217"/>
                  <a:gd name="connsiteX46" fmla="*/ 9662 w 9988"/>
                  <a:gd name="connsiteY46" fmla="*/ 4696 h 9217"/>
                  <a:gd name="connsiteX47" fmla="*/ 9662 w 9988"/>
                  <a:gd name="connsiteY47" fmla="*/ 4696 h 9217"/>
                  <a:gd name="connsiteX48" fmla="*/ 9651 w 9988"/>
                  <a:gd name="connsiteY48" fmla="*/ 4696 h 9217"/>
                  <a:gd name="connsiteX49" fmla="*/ 9651 w 9988"/>
                  <a:gd name="connsiteY49" fmla="*/ 4696 h 9217"/>
                  <a:gd name="connsiteX50" fmla="*/ 9637 w 9988"/>
                  <a:gd name="connsiteY50" fmla="*/ 4696 h 9217"/>
                  <a:gd name="connsiteX51" fmla="*/ 9595 w 9988"/>
                  <a:gd name="connsiteY51" fmla="*/ 4783 h 9217"/>
                  <a:gd name="connsiteX52" fmla="*/ 9562 w 9988"/>
                  <a:gd name="connsiteY52" fmla="*/ 4783 h 9217"/>
                  <a:gd name="connsiteX53" fmla="*/ 9552 w 9988"/>
                  <a:gd name="connsiteY53" fmla="*/ 4783 h 9217"/>
                  <a:gd name="connsiteX54" fmla="*/ 9499 w 9988"/>
                  <a:gd name="connsiteY54" fmla="*/ 4783 h 9217"/>
                  <a:gd name="connsiteX55" fmla="*/ 9446 w 9988"/>
                  <a:gd name="connsiteY55" fmla="*/ 4783 h 9217"/>
                  <a:gd name="connsiteX56" fmla="*/ 9436 w 9988"/>
                  <a:gd name="connsiteY56" fmla="*/ 4783 h 9217"/>
                  <a:gd name="connsiteX57" fmla="*/ 9436 w 9988"/>
                  <a:gd name="connsiteY57" fmla="*/ 4783 h 9217"/>
                  <a:gd name="connsiteX58" fmla="*/ 9384 w 9988"/>
                  <a:gd name="connsiteY58" fmla="*/ 4870 h 9217"/>
                  <a:gd name="connsiteX59" fmla="*/ 9308 w 9988"/>
                  <a:gd name="connsiteY59" fmla="*/ 4870 h 9217"/>
                  <a:gd name="connsiteX60" fmla="*/ 9308 w 9988"/>
                  <a:gd name="connsiteY60" fmla="*/ 4870 h 9217"/>
                  <a:gd name="connsiteX61" fmla="*/ 9308 w 9988"/>
                  <a:gd name="connsiteY61" fmla="*/ 4870 h 9217"/>
                  <a:gd name="connsiteX62" fmla="*/ 9233 w 9988"/>
                  <a:gd name="connsiteY62" fmla="*/ 4957 h 9217"/>
                  <a:gd name="connsiteX63" fmla="*/ 9213 w 9988"/>
                  <a:gd name="connsiteY63" fmla="*/ 4957 h 9217"/>
                  <a:gd name="connsiteX64" fmla="*/ 9203 w 9988"/>
                  <a:gd name="connsiteY64" fmla="*/ 4957 h 9217"/>
                  <a:gd name="connsiteX65" fmla="*/ 9160 w 9988"/>
                  <a:gd name="connsiteY65" fmla="*/ 4957 h 9217"/>
                  <a:gd name="connsiteX66" fmla="*/ 9097 w 9988"/>
                  <a:gd name="connsiteY66" fmla="*/ 4957 h 9217"/>
                  <a:gd name="connsiteX67" fmla="*/ 9087 w 9988"/>
                  <a:gd name="connsiteY67" fmla="*/ 4957 h 9217"/>
                  <a:gd name="connsiteX68" fmla="*/ 9087 w 9988"/>
                  <a:gd name="connsiteY68" fmla="*/ 4957 h 9217"/>
                  <a:gd name="connsiteX69" fmla="*/ 9077 w 9988"/>
                  <a:gd name="connsiteY69" fmla="*/ 4957 h 9217"/>
                  <a:gd name="connsiteX70" fmla="*/ 9068 w 9988"/>
                  <a:gd name="connsiteY70" fmla="*/ 5043 h 9217"/>
                  <a:gd name="connsiteX71" fmla="*/ 9045 w 9988"/>
                  <a:gd name="connsiteY71" fmla="*/ 5043 h 9217"/>
                  <a:gd name="connsiteX72" fmla="*/ 9045 w 9988"/>
                  <a:gd name="connsiteY72" fmla="*/ 5043 h 9217"/>
                  <a:gd name="connsiteX73" fmla="*/ 9035 w 9988"/>
                  <a:gd name="connsiteY73" fmla="*/ 5043 h 9217"/>
                  <a:gd name="connsiteX74" fmla="*/ 9024 w 9988"/>
                  <a:gd name="connsiteY74" fmla="*/ 5043 h 9217"/>
                  <a:gd name="connsiteX75" fmla="*/ 9003 w 9988"/>
                  <a:gd name="connsiteY75" fmla="*/ 5043 h 9217"/>
                  <a:gd name="connsiteX76" fmla="*/ 8981 w 9988"/>
                  <a:gd name="connsiteY76" fmla="*/ 5043 h 9217"/>
                  <a:gd name="connsiteX77" fmla="*/ 8971 w 9988"/>
                  <a:gd name="connsiteY77" fmla="*/ 5043 h 9217"/>
                  <a:gd name="connsiteX78" fmla="*/ 8941 w 9988"/>
                  <a:gd name="connsiteY78" fmla="*/ 5043 h 9217"/>
                  <a:gd name="connsiteX79" fmla="*/ 8929 w 9988"/>
                  <a:gd name="connsiteY79" fmla="*/ 5043 h 9217"/>
                  <a:gd name="connsiteX80" fmla="*/ 8898 w 9988"/>
                  <a:gd name="connsiteY80" fmla="*/ 5043 h 9217"/>
                  <a:gd name="connsiteX81" fmla="*/ 8885 w 9988"/>
                  <a:gd name="connsiteY81" fmla="*/ 5131 h 9217"/>
                  <a:gd name="connsiteX82" fmla="*/ 8876 w 9988"/>
                  <a:gd name="connsiteY82" fmla="*/ 5131 h 9217"/>
                  <a:gd name="connsiteX83" fmla="*/ 8749 w 9988"/>
                  <a:gd name="connsiteY83" fmla="*/ 5131 h 9217"/>
                  <a:gd name="connsiteX84" fmla="*/ 8706 w 9988"/>
                  <a:gd name="connsiteY84" fmla="*/ 5218 h 9217"/>
                  <a:gd name="connsiteX85" fmla="*/ 8631 w 9988"/>
                  <a:gd name="connsiteY85" fmla="*/ 5218 h 9217"/>
                  <a:gd name="connsiteX86" fmla="*/ 8544 w 9988"/>
                  <a:gd name="connsiteY86" fmla="*/ 5218 h 9217"/>
                  <a:gd name="connsiteX87" fmla="*/ 8544 w 9988"/>
                  <a:gd name="connsiteY87" fmla="*/ 5479 h 9217"/>
                  <a:gd name="connsiteX88" fmla="*/ 8448 w 9988"/>
                  <a:gd name="connsiteY88" fmla="*/ 5479 h 9217"/>
                  <a:gd name="connsiteX89" fmla="*/ 8448 w 9988"/>
                  <a:gd name="connsiteY89" fmla="*/ 5479 h 9217"/>
                  <a:gd name="connsiteX90" fmla="*/ 8299 w 9988"/>
                  <a:gd name="connsiteY90" fmla="*/ 5566 h 9217"/>
                  <a:gd name="connsiteX91" fmla="*/ 8256 w 9988"/>
                  <a:gd name="connsiteY91" fmla="*/ 5566 h 9217"/>
                  <a:gd name="connsiteX92" fmla="*/ 8152 w 9988"/>
                  <a:gd name="connsiteY92" fmla="*/ 5652 h 9217"/>
                  <a:gd name="connsiteX93" fmla="*/ 8035 w 9988"/>
                  <a:gd name="connsiteY93" fmla="*/ 5652 h 9217"/>
                  <a:gd name="connsiteX94" fmla="*/ 7972 w 9988"/>
                  <a:gd name="connsiteY94" fmla="*/ 5740 h 9217"/>
                  <a:gd name="connsiteX95" fmla="*/ 7899 w 9988"/>
                  <a:gd name="connsiteY95" fmla="*/ 5826 h 9217"/>
                  <a:gd name="connsiteX96" fmla="*/ 7889 w 9988"/>
                  <a:gd name="connsiteY96" fmla="*/ 5826 h 9217"/>
                  <a:gd name="connsiteX97" fmla="*/ 7815 w 9988"/>
                  <a:gd name="connsiteY97" fmla="*/ 5826 h 9217"/>
                  <a:gd name="connsiteX98" fmla="*/ 7612 w 9988"/>
                  <a:gd name="connsiteY98" fmla="*/ 5914 h 9217"/>
                  <a:gd name="connsiteX99" fmla="*/ 7462 w 9988"/>
                  <a:gd name="connsiteY99" fmla="*/ 6088 h 9217"/>
                  <a:gd name="connsiteX100" fmla="*/ 7366 w 9988"/>
                  <a:gd name="connsiteY100" fmla="*/ 6088 h 9217"/>
                  <a:gd name="connsiteX101" fmla="*/ 7346 w 9988"/>
                  <a:gd name="connsiteY101" fmla="*/ 6088 h 9217"/>
                  <a:gd name="connsiteX102" fmla="*/ 7325 w 9988"/>
                  <a:gd name="connsiteY102" fmla="*/ 6174 h 9217"/>
                  <a:gd name="connsiteX103" fmla="*/ 7315 w 9988"/>
                  <a:gd name="connsiteY103" fmla="*/ 6174 h 9217"/>
                  <a:gd name="connsiteX104" fmla="*/ 7283 w 9988"/>
                  <a:gd name="connsiteY104" fmla="*/ 6174 h 9217"/>
                  <a:gd name="connsiteX105" fmla="*/ 7272 w 9988"/>
                  <a:gd name="connsiteY105" fmla="*/ 6174 h 9217"/>
                  <a:gd name="connsiteX106" fmla="*/ 7070 w 9988"/>
                  <a:gd name="connsiteY106" fmla="*/ 6261 h 9217"/>
                  <a:gd name="connsiteX107" fmla="*/ 7070 w 9988"/>
                  <a:gd name="connsiteY107" fmla="*/ 6261 h 9217"/>
                  <a:gd name="connsiteX108" fmla="*/ 6932 w 9988"/>
                  <a:gd name="connsiteY108" fmla="*/ 6261 h 9217"/>
                  <a:gd name="connsiteX109" fmla="*/ 6922 w 9988"/>
                  <a:gd name="connsiteY109" fmla="*/ 6261 h 9217"/>
                  <a:gd name="connsiteX110" fmla="*/ 6890 w 9988"/>
                  <a:gd name="connsiteY110" fmla="*/ 6349 h 9217"/>
                  <a:gd name="connsiteX111" fmla="*/ 6858 w 9988"/>
                  <a:gd name="connsiteY111" fmla="*/ 6349 h 9217"/>
                  <a:gd name="connsiteX112" fmla="*/ 6827 w 9988"/>
                  <a:gd name="connsiteY112" fmla="*/ 6349 h 9217"/>
                  <a:gd name="connsiteX113" fmla="*/ 6817 w 9988"/>
                  <a:gd name="connsiteY113" fmla="*/ 6349 h 9217"/>
                  <a:gd name="connsiteX114" fmla="*/ 6703 w 9988"/>
                  <a:gd name="connsiteY114" fmla="*/ 6435 h 9217"/>
                  <a:gd name="connsiteX115" fmla="*/ 6626 w 9988"/>
                  <a:gd name="connsiteY115" fmla="*/ 6435 h 9217"/>
                  <a:gd name="connsiteX116" fmla="*/ 6594 w 9988"/>
                  <a:gd name="connsiteY116" fmla="*/ 6435 h 9217"/>
                  <a:gd name="connsiteX117" fmla="*/ 6532 w 9988"/>
                  <a:gd name="connsiteY117" fmla="*/ 6523 h 9217"/>
                  <a:gd name="connsiteX118" fmla="*/ 6500 w 9988"/>
                  <a:gd name="connsiteY118" fmla="*/ 6523 h 9217"/>
                  <a:gd name="connsiteX119" fmla="*/ 6402 w 9988"/>
                  <a:gd name="connsiteY119" fmla="*/ 6523 h 9217"/>
                  <a:gd name="connsiteX120" fmla="*/ 6359 w 9988"/>
                  <a:gd name="connsiteY120" fmla="*/ 6609 h 9217"/>
                  <a:gd name="connsiteX121" fmla="*/ 6305 w 9988"/>
                  <a:gd name="connsiteY121" fmla="*/ 6609 h 9217"/>
                  <a:gd name="connsiteX122" fmla="*/ 6253 w 9988"/>
                  <a:gd name="connsiteY122" fmla="*/ 6609 h 9217"/>
                  <a:gd name="connsiteX123" fmla="*/ 6220 w 9988"/>
                  <a:gd name="connsiteY123" fmla="*/ 6609 h 9217"/>
                  <a:gd name="connsiteX124" fmla="*/ 6115 w 9988"/>
                  <a:gd name="connsiteY124" fmla="*/ 6696 h 9217"/>
                  <a:gd name="connsiteX125" fmla="*/ 6051 w 9988"/>
                  <a:gd name="connsiteY125" fmla="*/ 6696 h 9217"/>
                  <a:gd name="connsiteX126" fmla="*/ 5901 w 9988"/>
                  <a:gd name="connsiteY126" fmla="*/ 6783 h 9217"/>
                  <a:gd name="connsiteX127" fmla="*/ 5892 w 9988"/>
                  <a:gd name="connsiteY127" fmla="*/ 6783 h 9217"/>
                  <a:gd name="connsiteX128" fmla="*/ 5859 w 9988"/>
                  <a:gd name="connsiteY128" fmla="*/ 6783 h 9217"/>
                  <a:gd name="connsiteX129" fmla="*/ 5703 w 9988"/>
                  <a:gd name="connsiteY129" fmla="*/ 6869 h 9217"/>
                  <a:gd name="connsiteX130" fmla="*/ 5619 w 9988"/>
                  <a:gd name="connsiteY130" fmla="*/ 6956 h 9217"/>
                  <a:gd name="connsiteX131" fmla="*/ 5577 w 9988"/>
                  <a:gd name="connsiteY131" fmla="*/ 6956 h 9217"/>
                  <a:gd name="connsiteX132" fmla="*/ 5531 w 9988"/>
                  <a:gd name="connsiteY132" fmla="*/ 6956 h 9217"/>
                  <a:gd name="connsiteX133" fmla="*/ 5501 w 9988"/>
                  <a:gd name="connsiteY133" fmla="*/ 7043 h 9217"/>
                  <a:gd name="connsiteX134" fmla="*/ 5386 w 9988"/>
                  <a:gd name="connsiteY134" fmla="*/ 7043 h 9217"/>
                  <a:gd name="connsiteX135" fmla="*/ 5365 w 9988"/>
                  <a:gd name="connsiteY135" fmla="*/ 7043 h 9217"/>
                  <a:gd name="connsiteX136" fmla="*/ 5338 w 9988"/>
                  <a:gd name="connsiteY136" fmla="*/ 7043 h 9217"/>
                  <a:gd name="connsiteX137" fmla="*/ 5328 w 9988"/>
                  <a:gd name="connsiteY137" fmla="*/ 7043 h 9217"/>
                  <a:gd name="connsiteX138" fmla="*/ 5288 w 9988"/>
                  <a:gd name="connsiteY138" fmla="*/ 7130 h 9217"/>
                  <a:gd name="connsiteX139" fmla="*/ 5235 w 9988"/>
                  <a:gd name="connsiteY139" fmla="*/ 7130 h 9217"/>
                  <a:gd name="connsiteX140" fmla="*/ 5075 w 9988"/>
                  <a:gd name="connsiteY140" fmla="*/ 7218 h 9217"/>
                  <a:gd name="connsiteX141" fmla="*/ 5065 w 9988"/>
                  <a:gd name="connsiteY141" fmla="*/ 7218 h 9217"/>
                  <a:gd name="connsiteX142" fmla="*/ 5065 w 9988"/>
                  <a:gd name="connsiteY142" fmla="*/ 7218 h 9217"/>
                  <a:gd name="connsiteX143" fmla="*/ 5053 w 9988"/>
                  <a:gd name="connsiteY143" fmla="*/ 7218 h 9217"/>
                  <a:gd name="connsiteX144" fmla="*/ 5053 w 9988"/>
                  <a:gd name="connsiteY144" fmla="*/ 7303 h 9217"/>
                  <a:gd name="connsiteX145" fmla="*/ 4979 w 9988"/>
                  <a:gd name="connsiteY145" fmla="*/ 7303 h 9217"/>
                  <a:gd name="connsiteX146" fmla="*/ 4884 w 9988"/>
                  <a:gd name="connsiteY146" fmla="*/ 7303 h 9217"/>
                  <a:gd name="connsiteX147" fmla="*/ 4820 w 9988"/>
                  <a:gd name="connsiteY147" fmla="*/ 7392 h 9217"/>
                  <a:gd name="connsiteX148" fmla="*/ 4736 w 9988"/>
                  <a:gd name="connsiteY148" fmla="*/ 7392 h 9217"/>
                  <a:gd name="connsiteX149" fmla="*/ 4663 w 9988"/>
                  <a:gd name="connsiteY149" fmla="*/ 7392 h 9217"/>
                  <a:gd name="connsiteX150" fmla="*/ 4524 w 9988"/>
                  <a:gd name="connsiteY150" fmla="*/ 7477 h 9217"/>
                  <a:gd name="connsiteX151" fmla="*/ 4377 w 9988"/>
                  <a:gd name="connsiteY151" fmla="*/ 7566 h 9217"/>
                  <a:gd name="connsiteX152" fmla="*/ 4336 w 9988"/>
                  <a:gd name="connsiteY152" fmla="*/ 7566 h 9217"/>
                  <a:gd name="connsiteX153" fmla="*/ 4293 w 9988"/>
                  <a:gd name="connsiteY153" fmla="*/ 7566 h 9217"/>
                  <a:gd name="connsiteX154" fmla="*/ 4204 w 9988"/>
                  <a:gd name="connsiteY154" fmla="*/ 7652 h 9217"/>
                  <a:gd name="connsiteX155" fmla="*/ 4057 w 9988"/>
                  <a:gd name="connsiteY155" fmla="*/ 7652 h 9217"/>
                  <a:gd name="connsiteX156" fmla="*/ 4025 w 9988"/>
                  <a:gd name="connsiteY156" fmla="*/ 7652 h 9217"/>
                  <a:gd name="connsiteX157" fmla="*/ 3918 w 9988"/>
                  <a:gd name="connsiteY157" fmla="*/ 7740 h 9217"/>
                  <a:gd name="connsiteX158" fmla="*/ 3918 w 9988"/>
                  <a:gd name="connsiteY158" fmla="*/ 7740 h 9217"/>
                  <a:gd name="connsiteX159" fmla="*/ 3887 w 9988"/>
                  <a:gd name="connsiteY159" fmla="*/ 7740 h 9217"/>
                  <a:gd name="connsiteX160" fmla="*/ 3865 w 9988"/>
                  <a:gd name="connsiteY160" fmla="*/ 7740 h 9217"/>
                  <a:gd name="connsiteX161" fmla="*/ 3812 w 9988"/>
                  <a:gd name="connsiteY161" fmla="*/ 7740 h 9217"/>
                  <a:gd name="connsiteX162" fmla="*/ 3792 w 9988"/>
                  <a:gd name="connsiteY162" fmla="*/ 7740 h 9217"/>
                  <a:gd name="connsiteX163" fmla="*/ 3792 w 9988"/>
                  <a:gd name="connsiteY163" fmla="*/ 7826 h 9217"/>
                  <a:gd name="connsiteX164" fmla="*/ 3781 w 9988"/>
                  <a:gd name="connsiteY164" fmla="*/ 7826 h 9217"/>
                  <a:gd name="connsiteX165" fmla="*/ 3738 w 9988"/>
                  <a:gd name="connsiteY165" fmla="*/ 7826 h 9217"/>
                  <a:gd name="connsiteX166" fmla="*/ 3697 w 9988"/>
                  <a:gd name="connsiteY166" fmla="*/ 7826 h 9217"/>
                  <a:gd name="connsiteX167" fmla="*/ 3686 w 9988"/>
                  <a:gd name="connsiteY167" fmla="*/ 7826 h 9217"/>
                  <a:gd name="connsiteX168" fmla="*/ 3632 w 9988"/>
                  <a:gd name="connsiteY168" fmla="*/ 7826 h 9217"/>
                  <a:gd name="connsiteX169" fmla="*/ 3527 w 9988"/>
                  <a:gd name="connsiteY169" fmla="*/ 7913 h 9217"/>
                  <a:gd name="connsiteX170" fmla="*/ 3515 w 9988"/>
                  <a:gd name="connsiteY170" fmla="*/ 7913 h 9217"/>
                  <a:gd name="connsiteX171" fmla="*/ 3431 w 9988"/>
                  <a:gd name="connsiteY171" fmla="*/ 7913 h 9217"/>
                  <a:gd name="connsiteX172" fmla="*/ 3368 w 9988"/>
                  <a:gd name="connsiteY172" fmla="*/ 8000 h 9217"/>
                  <a:gd name="connsiteX173" fmla="*/ 3110 w 9988"/>
                  <a:gd name="connsiteY173" fmla="*/ 8087 h 9217"/>
                  <a:gd name="connsiteX174" fmla="*/ 3079 w 9988"/>
                  <a:gd name="connsiteY174" fmla="*/ 8087 h 9217"/>
                  <a:gd name="connsiteX175" fmla="*/ 3069 w 9988"/>
                  <a:gd name="connsiteY175" fmla="*/ 8087 h 9217"/>
                  <a:gd name="connsiteX176" fmla="*/ 3028 w 9988"/>
                  <a:gd name="connsiteY176" fmla="*/ 8087 h 9217"/>
                  <a:gd name="connsiteX177" fmla="*/ 2996 w 9988"/>
                  <a:gd name="connsiteY177" fmla="*/ 8174 h 9217"/>
                  <a:gd name="connsiteX178" fmla="*/ 2824 w 9988"/>
                  <a:gd name="connsiteY178" fmla="*/ 8261 h 9217"/>
                  <a:gd name="connsiteX179" fmla="*/ 2814 w 9988"/>
                  <a:gd name="connsiteY179" fmla="*/ 8261 h 9217"/>
                  <a:gd name="connsiteX180" fmla="*/ 2688 w 9988"/>
                  <a:gd name="connsiteY180" fmla="*/ 8261 h 9217"/>
                  <a:gd name="connsiteX181" fmla="*/ 2531 w 9988"/>
                  <a:gd name="connsiteY181" fmla="*/ 8348 h 9217"/>
                  <a:gd name="connsiteX182" fmla="*/ 2276 w 9988"/>
                  <a:gd name="connsiteY182" fmla="*/ 8435 h 9217"/>
                  <a:gd name="connsiteX183" fmla="*/ 2159 w 9988"/>
                  <a:gd name="connsiteY183" fmla="*/ 8521 h 9217"/>
                  <a:gd name="connsiteX184" fmla="*/ 2148 w 9988"/>
                  <a:gd name="connsiteY184" fmla="*/ 8521 h 9217"/>
                  <a:gd name="connsiteX185" fmla="*/ 2061 w 9988"/>
                  <a:gd name="connsiteY185" fmla="*/ 8521 h 9217"/>
                  <a:gd name="connsiteX186" fmla="*/ 2007 w 9988"/>
                  <a:gd name="connsiteY186" fmla="*/ 8521 h 9217"/>
                  <a:gd name="connsiteX187" fmla="*/ 1976 w 9988"/>
                  <a:gd name="connsiteY187" fmla="*/ 8609 h 9217"/>
                  <a:gd name="connsiteX188" fmla="*/ 1956 w 9988"/>
                  <a:gd name="connsiteY188" fmla="*/ 8609 h 9217"/>
                  <a:gd name="connsiteX189" fmla="*/ 1925 w 9988"/>
                  <a:gd name="connsiteY189" fmla="*/ 8609 h 9217"/>
                  <a:gd name="connsiteX190" fmla="*/ 1914 w 9988"/>
                  <a:gd name="connsiteY190" fmla="*/ 8609 h 9217"/>
                  <a:gd name="connsiteX191" fmla="*/ 1882 w 9988"/>
                  <a:gd name="connsiteY191" fmla="*/ 8609 h 9217"/>
                  <a:gd name="connsiteX192" fmla="*/ 1871 w 9988"/>
                  <a:gd name="connsiteY192" fmla="*/ 8609 h 9217"/>
                  <a:gd name="connsiteX193" fmla="*/ 1860 w 9988"/>
                  <a:gd name="connsiteY193" fmla="*/ 8609 h 9217"/>
                  <a:gd name="connsiteX194" fmla="*/ 1829 w 9988"/>
                  <a:gd name="connsiteY194" fmla="*/ 8609 h 9217"/>
                  <a:gd name="connsiteX195" fmla="*/ 1819 w 9988"/>
                  <a:gd name="connsiteY195" fmla="*/ 8609 h 9217"/>
                  <a:gd name="connsiteX196" fmla="*/ 1784 w 9988"/>
                  <a:gd name="connsiteY196" fmla="*/ 8695 h 9217"/>
                  <a:gd name="connsiteX197" fmla="*/ 1774 w 9988"/>
                  <a:gd name="connsiteY197" fmla="*/ 8695 h 9217"/>
                  <a:gd name="connsiteX198" fmla="*/ 1774 w 9988"/>
                  <a:gd name="connsiteY198" fmla="*/ 8695 h 9217"/>
                  <a:gd name="connsiteX199" fmla="*/ 1734 w 9988"/>
                  <a:gd name="connsiteY199" fmla="*/ 8695 h 9217"/>
                  <a:gd name="connsiteX200" fmla="*/ 1722 w 9988"/>
                  <a:gd name="connsiteY200" fmla="*/ 8695 h 9217"/>
                  <a:gd name="connsiteX201" fmla="*/ 1691 w 9988"/>
                  <a:gd name="connsiteY201" fmla="*/ 8695 h 9217"/>
                  <a:gd name="connsiteX202" fmla="*/ 1647 w 9988"/>
                  <a:gd name="connsiteY202" fmla="*/ 8695 h 9217"/>
                  <a:gd name="connsiteX203" fmla="*/ 1616 w 9988"/>
                  <a:gd name="connsiteY203" fmla="*/ 8695 h 9217"/>
                  <a:gd name="connsiteX204" fmla="*/ 1565 w 9988"/>
                  <a:gd name="connsiteY204" fmla="*/ 8783 h 9217"/>
                  <a:gd name="connsiteX205" fmla="*/ 1459 w 9988"/>
                  <a:gd name="connsiteY205" fmla="*/ 8783 h 9217"/>
                  <a:gd name="connsiteX206" fmla="*/ 1438 w 9988"/>
                  <a:gd name="connsiteY206" fmla="*/ 8783 h 9217"/>
                  <a:gd name="connsiteX207" fmla="*/ 1374 w 9988"/>
                  <a:gd name="connsiteY207" fmla="*/ 8783 h 9217"/>
                  <a:gd name="connsiteX208" fmla="*/ 1300 w 9988"/>
                  <a:gd name="connsiteY208" fmla="*/ 8783 h 9217"/>
                  <a:gd name="connsiteX209" fmla="*/ 1172 w 9988"/>
                  <a:gd name="connsiteY209" fmla="*/ 8783 h 9217"/>
                  <a:gd name="connsiteX210" fmla="*/ 1097 w 9988"/>
                  <a:gd name="connsiteY210" fmla="*/ 8783 h 9217"/>
                  <a:gd name="connsiteX211" fmla="*/ 1064 w 9988"/>
                  <a:gd name="connsiteY211" fmla="*/ 8783 h 9217"/>
                  <a:gd name="connsiteX212" fmla="*/ 1018 w 9988"/>
                  <a:gd name="connsiteY212" fmla="*/ 8783 h 9217"/>
                  <a:gd name="connsiteX213" fmla="*/ 944 w 9988"/>
                  <a:gd name="connsiteY213" fmla="*/ 8869 h 9217"/>
                  <a:gd name="connsiteX214" fmla="*/ 800 w 9988"/>
                  <a:gd name="connsiteY214" fmla="*/ 8869 h 9217"/>
                  <a:gd name="connsiteX215" fmla="*/ 778 w 9988"/>
                  <a:gd name="connsiteY215" fmla="*/ 8956 h 9217"/>
                  <a:gd name="connsiteX216" fmla="*/ 680 w 9988"/>
                  <a:gd name="connsiteY216" fmla="*/ 8956 h 9217"/>
                  <a:gd name="connsiteX217" fmla="*/ 503 w 9988"/>
                  <a:gd name="connsiteY217" fmla="*/ 9043 h 9217"/>
                  <a:gd name="connsiteX218" fmla="*/ 384 w 9988"/>
                  <a:gd name="connsiteY218" fmla="*/ 9043 h 9217"/>
                  <a:gd name="connsiteX219" fmla="*/ 270 w 9988"/>
                  <a:gd name="connsiteY219" fmla="*/ 9130 h 9217"/>
                  <a:gd name="connsiteX220" fmla="*/ 90 w 9988"/>
                  <a:gd name="connsiteY220" fmla="*/ 9217 h 9217"/>
                  <a:gd name="connsiteX221" fmla="*/ 0 w 9988"/>
                  <a:gd name="connsiteY221" fmla="*/ 9217 h 9217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3 h 10000"/>
                  <a:gd name="connsiteX3" fmla="*/ 9990 w 10000"/>
                  <a:gd name="connsiteY3" fmla="*/ 189 h 10000"/>
                  <a:gd name="connsiteX4" fmla="*/ 9980 w 10000"/>
                  <a:gd name="connsiteY4" fmla="*/ 283 h 10000"/>
                  <a:gd name="connsiteX5" fmla="*/ 9971 w 10000"/>
                  <a:gd name="connsiteY5" fmla="*/ 473 h 10000"/>
                  <a:gd name="connsiteX6" fmla="*/ 9961 w 10000"/>
                  <a:gd name="connsiteY6" fmla="*/ 565 h 10000"/>
                  <a:gd name="connsiteX7" fmla="*/ 9948 w 10000"/>
                  <a:gd name="connsiteY7" fmla="*/ 565 h 10000"/>
                  <a:gd name="connsiteX8" fmla="*/ 9937 w 10000"/>
                  <a:gd name="connsiteY8" fmla="*/ 662 h 10000"/>
                  <a:gd name="connsiteX9" fmla="*/ 9927 w 10000"/>
                  <a:gd name="connsiteY9" fmla="*/ 662 h 10000"/>
                  <a:gd name="connsiteX10" fmla="*/ 9897 w 10000"/>
                  <a:gd name="connsiteY10" fmla="*/ 755 h 10000"/>
                  <a:gd name="connsiteX11" fmla="*/ 9874 w 10000"/>
                  <a:gd name="connsiteY11" fmla="*/ 851 h 10000"/>
                  <a:gd name="connsiteX12" fmla="*/ 9853 w 10000"/>
                  <a:gd name="connsiteY12" fmla="*/ 944 h 10000"/>
                  <a:gd name="connsiteX13" fmla="*/ 9853 w 10000"/>
                  <a:gd name="connsiteY13" fmla="*/ 1039 h 10000"/>
                  <a:gd name="connsiteX14" fmla="*/ 9853 w 10000"/>
                  <a:gd name="connsiteY14" fmla="*/ 1039 h 10000"/>
                  <a:gd name="connsiteX15" fmla="*/ 9844 w 10000"/>
                  <a:gd name="connsiteY15" fmla="*/ 1133 h 10000"/>
                  <a:gd name="connsiteX16" fmla="*/ 9844 w 10000"/>
                  <a:gd name="connsiteY16" fmla="*/ 1227 h 10000"/>
                  <a:gd name="connsiteX17" fmla="*/ 9833 w 10000"/>
                  <a:gd name="connsiteY17" fmla="*/ 1227 h 10000"/>
                  <a:gd name="connsiteX18" fmla="*/ 9833 w 10000"/>
                  <a:gd name="connsiteY18" fmla="*/ 1321 h 10000"/>
                  <a:gd name="connsiteX19" fmla="*/ 9833 w 10000"/>
                  <a:gd name="connsiteY19" fmla="*/ 1417 h 10000"/>
                  <a:gd name="connsiteX20" fmla="*/ 9833 w 10000"/>
                  <a:gd name="connsiteY20" fmla="*/ 1417 h 10000"/>
                  <a:gd name="connsiteX21" fmla="*/ 9812 w 10000"/>
                  <a:gd name="connsiteY21" fmla="*/ 1699 h 10000"/>
                  <a:gd name="connsiteX22" fmla="*/ 9812 w 10000"/>
                  <a:gd name="connsiteY22" fmla="*/ 1886 h 10000"/>
                  <a:gd name="connsiteX23" fmla="*/ 9801 w 10000"/>
                  <a:gd name="connsiteY23" fmla="*/ 2074 h 10000"/>
                  <a:gd name="connsiteX24" fmla="*/ 9791 w 10000"/>
                  <a:gd name="connsiteY24" fmla="*/ 2263 h 10000"/>
                  <a:gd name="connsiteX25" fmla="*/ 9791 w 10000"/>
                  <a:gd name="connsiteY25" fmla="*/ 2263 h 10000"/>
                  <a:gd name="connsiteX26" fmla="*/ 9791 w 10000"/>
                  <a:gd name="connsiteY26" fmla="*/ 2263 h 10000"/>
                  <a:gd name="connsiteX27" fmla="*/ 9782 w 10000"/>
                  <a:gd name="connsiteY27" fmla="*/ 2452 h 10000"/>
                  <a:gd name="connsiteX28" fmla="*/ 9760 w 10000"/>
                  <a:gd name="connsiteY28" fmla="*/ 2641 h 10000"/>
                  <a:gd name="connsiteX29" fmla="*/ 9738 w 10000"/>
                  <a:gd name="connsiteY29" fmla="*/ 2830 h 10000"/>
                  <a:gd name="connsiteX30" fmla="*/ 9738 w 10000"/>
                  <a:gd name="connsiteY30" fmla="*/ 2925 h 10000"/>
                  <a:gd name="connsiteX31" fmla="*/ 9738 w 10000"/>
                  <a:gd name="connsiteY31" fmla="*/ 2925 h 10000"/>
                  <a:gd name="connsiteX32" fmla="*/ 9728 w 10000"/>
                  <a:gd name="connsiteY32" fmla="*/ 3017 h 10000"/>
                  <a:gd name="connsiteX33" fmla="*/ 9728 w 10000"/>
                  <a:gd name="connsiteY33" fmla="*/ 3017 h 10000"/>
                  <a:gd name="connsiteX34" fmla="*/ 9728 w 10000"/>
                  <a:gd name="connsiteY34" fmla="*/ 3114 h 10000"/>
                  <a:gd name="connsiteX35" fmla="*/ 9707 w 10000"/>
                  <a:gd name="connsiteY35" fmla="*/ 3395 h 10000"/>
                  <a:gd name="connsiteX36" fmla="*/ 9687 w 10000"/>
                  <a:gd name="connsiteY36" fmla="*/ 3773 h 10000"/>
                  <a:gd name="connsiteX37" fmla="*/ 9687 w 10000"/>
                  <a:gd name="connsiteY37" fmla="*/ 3868 h 10000"/>
                  <a:gd name="connsiteX38" fmla="*/ 9687 w 10000"/>
                  <a:gd name="connsiteY38" fmla="*/ 3868 h 10000"/>
                  <a:gd name="connsiteX39" fmla="*/ 9697 w 10000"/>
                  <a:gd name="connsiteY39" fmla="*/ 4058 h 10000"/>
                  <a:gd name="connsiteX40" fmla="*/ 9697 w 10000"/>
                  <a:gd name="connsiteY40" fmla="*/ 4247 h 10000"/>
                  <a:gd name="connsiteX41" fmla="*/ 9697 w 10000"/>
                  <a:gd name="connsiteY41" fmla="*/ 4435 h 10000"/>
                  <a:gd name="connsiteX42" fmla="*/ 9687 w 10000"/>
                  <a:gd name="connsiteY42" fmla="*/ 4906 h 10000"/>
                  <a:gd name="connsiteX43" fmla="*/ 9674 w 10000"/>
                  <a:gd name="connsiteY43" fmla="*/ 5001 h 10000"/>
                  <a:gd name="connsiteX44" fmla="*/ 9674 w 10000"/>
                  <a:gd name="connsiteY44" fmla="*/ 5095 h 10000"/>
                  <a:gd name="connsiteX45" fmla="*/ 9674 w 10000"/>
                  <a:gd name="connsiteY45" fmla="*/ 5095 h 10000"/>
                  <a:gd name="connsiteX46" fmla="*/ 9674 w 10000"/>
                  <a:gd name="connsiteY46" fmla="*/ 5095 h 10000"/>
                  <a:gd name="connsiteX47" fmla="*/ 9663 w 10000"/>
                  <a:gd name="connsiteY47" fmla="*/ 5095 h 10000"/>
                  <a:gd name="connsiteX48" fmla="*/ 9663 w 10000"/>
                  <a:gd name="connsiteY48" fmla="*/ 5095 h 10000"/>
                  <a:gd name="connsiteX49" fmla="*/ 9649 w 10000"/>
                  <a:gd name="connsiteY49" fmla="*/ 5095 h 10000"/>
                  <a:gd name="connsiteX50" fmla="*/ 9607 w 10000"/>
                  <a:gd name="connsiteY50" fmla="*/ 5189 h 10000"/>
                  <a:gd name="connsiteX51" fmla="*/ 9573 w 10000"/>
                  <a:gd name="connsiteY51" fmla="*/ 5189 h 10000"/>
                  <a:gd name="connsiteX52" fmla="*/ 9563 w 10000"/>
                  <a:gd name="connsiteY52" fmla="*/ 5189 h 10000"/>
                  <a:gd name="connsiteX53" fmla="*/ 9510 w 10000"/>
                  <a:gd name="connsiteY53" fmla="*/ 5189 h 10000"/>
                  <a:gd name="connsiteX54" fmla="*/ 9457 w 10000"/>
                  <a:gd name="connsiteY54" fmla="*/ 5189 h 10000"/>
                  <a:gd name="connsiteX55" fmla="*/ 9447 w 10000"/>
                  <a:gd name="connsiteY55" fmla="*/ 5189 h 10000"/>
                  <a:gd name="connsiteX56" fmla="*/ 9447 w 10000"/>
                  <a:gd name="connsiteY56" fmla="*/ 5189 h 10000"/>
                  <a:gd name="connsiteX57" fmla="*/ 9395 w 10000"/>
                  <a:gd name="connsiteY57" fmla="*/ 5284 h 10000"/>
                  <a:gd name="connsiteX58" fmla="*/ 9319 w 10000"/>
                  <a:gd name="connsiteY58" fmla="*/ 5284 h 10000"/>
                  <a:gd name="connsiteX59" fmla="*/ 9319 w 10000"/>
                  <a:gd name="connsiteY59" fmla="*/ 5284 h 10000"/>
                  <a:gd name="connsiteX60" fmla="*/ 9319 w 10000"/>
                  <a:gd name="connsiteY60" fmla="*/ 5284 h 10000"/>
                  <a:gd name="connsiteX61" fmla="*/ 9244 w 10000"/>
                  <a:gd name="connsiteY61" fmla="*/ 5378 h 10000"/>
                  <a:gd name="connsiteX62" fmla="*/ 9224 w 10000"/>
                  <a:gd name="connsiteY62" fmla="*/ 5378 h 10000"/>
                  <a:gd name="connsiteX63" fmla="*/ 9214 w 10000"/>
                  <a:gd name="connsiteY63" fmla="*/ 5378 h 10000"/>
                  <a:gd name="connsiteX64" fmla="*/ 9171 w 10000"/>
                  <a:gd name="connsiteY64" fmla="*/ 5378 h 10000"/>
                  <a:gd name="connsiteX65" fmla="*/ 9108 w 10000"/>
                  <a:gd name="connsiteY65" fmla="*/ 5378 h 10000"/>
                  <a:gd name="connsiteX66" fmla="*/ 9098 w 10000"/>
                  <a:gd name="connsiteY66" fmla="*/ 5378 h 10000"/>
                  <a:gd name="connsiteX67" fmla="*/ 9098 w 10000"/>
                  <a:gd name="connsiteY67" fmla="*/ 5378 h 10000"/>
                  <a:gd name="connsiteX68" fmla="*/ 9088 w 10000"/>
                  <a:gd name="connsiteY68" fmla="*/ 5378 h 10000"/>
                  <a:gd name="connsiteX69" fmla="*/ 9079 w 10000"/>
                  <a:gd name="connsiteY69" fmla="*/ 5471 h 10000"/>
                  <a:gd name="connsiteX70" fmla="*/ 9056 w 10000"/>
                  <a:gd name="connsiteY70" fmla="*/ 5471 h 10000"/>
                  <a:gd name="connsiteX71" fmla="*/ 9056 w 10000"/>
                  <a:gd name="connsiteY71" fmla="*/ 5471 h 10000"/>
                  <a:gd name="connsiteX72" fmla="*/ 9046 w 10000"/>
                  <a:gd name="connsiteY72" fmla="*/ 5471 h 10000"/>
                  <a:gd name="connsiteX73" fmla="*/ 9035 w 10000"/>
                  <a:gd name="connsiteY73" fmla="*/ 5471 h 10000"/>
                  <a:gd name="connsiteX74" fmla="*/ 9014 w 10000"/>
                  <a:gd name="connsiteY74" fmla="*/ 5471 h 10000"/>
                  <a:gd name="connsiteX75" fmla="*/ 8992 w 10000"/>
                  <a:gd name="connsiteY75" fmla="*/ 5471 h 10000"/>
                  <a:gd name="connsiteX76" fmla="*/ 8982 w 10000"/>
                  <a:gd name="connsiteY76" fmla="*/ 5471 h 10000"/>
                  <a:gd name="connsiteX77" fmla="*/ 8952 w 10000"/>
                  <a:gd name="connsiteY77" fmla="*/ 5471 h 10000"/>
                  <a:gd name="connsiteX78" fmla="*/ 8940 w 10000"/>
                  <a:gd name="connsiteY78" fmla="*/ 5471 h 10000"/>
                  <a:gd name="connsiteX79" fmla="*/ 8909 w 10000"/>
                  <a:gd name="connsiteY79" fmla="*/ 5471 h 10000"/>
                  <a:gd name="connsiteX80" fmla="*/ 8896 w 10000"/>
                  <a:gd name="connsiteY80" fmla="*/ 5567 h 10000"/>
                  <a:gd name="connsiteX81" fmla="*/ 8887 w 10000"/>
                  <a:gd name="connsiteY81" fmla="*/ 5567 h 10000"/>
                  <a:gd name="connsiteX82" fmla="*/ 8760 w 10000"/>
                  <a:gd name="connsiteY82" fmla="*/ 5567 h 10000"/>
                  <a:gd name="connsiteX83" fmla="*/ 8716 w 10000"/>
                  <a:gd name="connsiteY83" fmla="*/ 5661 h 10000"/>
                  <a:gd name="connsiteX84" fmla="*/ 8641 w 10000"/>
                  <a:gd name="connsiteY84" fmla="*/ 5661 h 10000"/>
                  <a:gd name="connsiteX85" fmla="*/ 8554 w 10000"/>
                  <a:gd name="connsiteY85" fmla="*/ 5661 h 10000"/>
                  <a:gd name="connsiteX86" fmla="*/ 8554 w 10000"/>
                  <a:gd name="connsiteY86" fmla="*/ 5944 h 10000"/>
                  <a:gd name="connsiteX87" fmla="*/ 8458 w 10000"/>
                  <a:gd name="connsiteY87" fmla="*/ 5944 h 10000"/>
                  <a:gd name="connsiteX88" fmla="*/ 8458 w 10000"/>
                  <a:gd name="connsiteY88" fmla="*/ 5944 h 10000"/>
                  <a:gd name="connsiteX89" fmla="*/ 8309 w 10000"/>
                  <a:gd name="connsiteY89" fmla="*/ 6039 h 10000"/>
                  <a:gd name="connsiteX90" fmla="*/ 8266 w 10000"/>
                  <a:gd name="connsiteY90" fmla="*/ 6039 h 10000"/>
                  <a:gd name="connsiteX91" fmla="*/ 8162 w 10000"/>
                  <a:gd name="connsiteY91" fmla="*/ 6132 h 10000"/>
                  <a:gd name="connsiteX92" fmla="*/ 8045 w 10000"/>
                  <a:gd name="connsiteY92" fmla="*/ 6132 h 10000"/>
                  <a:gd name="connsiteX93" fmla="*/ 7982 w 10000"/>
                  <a:gd name="connsiteY93" fmla="*/ 6228 h 10000"/>
                  <a:gd name="connsiteX94" fmla="*/ 7908 w 10000"/>
                  <a:gd name="connsiteY94" fmla="*/ 6321 h 10000"/>
                  <a:gd name="connsiteX95" fmla="*/ 7898 w 10000"/>
                  <a:gd name="connsiteY95" fmla="*/ 6321 h 10000"/>
                  <a:gd name="connsiteX96" fmla="*/ 7824 w 10000"/>
                  <a:gd name="connsiteY96" fmla="*/ 6321 h 10000"/>
                  <a:gd name="connsiteX97" fmla="*/ 7621 w 10000"/>
                  <a:gd name="connsiteY97" fmla="*/ 6416 h 10000"/>
                  <a:gd name="connsiteX98" fmla="*/ 7471 w 10000"/>
                  <a:gd name="connsiteY98" fmla="*/ 6605 h 10000"/>
                  <a:gd name="connsiteX99" fmla="*/ 7375 w 10000"/>
                  <a:gd name="connsiteY99" fmla="*/ 6605 h 10000"/>
                  <a:gd name="connsiteX100" fmla="*/ 7355 w 10000"/>
                  <a:gd name="connsiteY100" fmla="*/ 6605 h 10000"/>
                  <a:gd name="connsiteX101" fmla="*/ 7334 w 10000"/>
                  <a:gd name="connsiteY101" fmla="*/ 6698 h 10000"/>
                  <a:gd name="connsiteX102" fmla="*/ 7324 w 10000"/>
                  <a:gd name="connsiteY102" fmla="*/ 6698 h 10000"/>
                  <a:gd name="connsiteX103" fmla="*/ 7292 w 10000"/>
                  <a:gd name="connsiteY103" fmla="*/ 6698 h 10000"/>
                  <a:gd name="connsiteX104" fmla="*/ 7281 w 10000"/>
                  <a:gd name="connsiteY104" fmla="*/ 6698 h 10000"/>
                  <a:gd name="connsiteX105" fmla="*/ 7078 w 10000"/>
                  <a:gd name="connsiteY105" fmla="*/ 6793 h 10000"/>
                  <a:gd name="connsiteX106" fmla="*/ 7078 w 10000"/>
                  <a:gd name="connsiteY106" fmla="*/ 6793 h 10000"/>
                  <a:gd name="connsiteX107" fmla="*/ 6940 w 10000"/>
                  <a:gd name="connsiteY107" fmla="*/ 6793 h 10000"/>
                  <a:gd name="connsiteX108" fmla="*/ 6930 w 10000"/>
                  <a:gd name="connsiteY108" fmla="*/ 6793 h 10000"/>
                  <a:gd name="connsiteX109" fmla="*/ 6898 w 10000"/>
                  <a:gd name="connsiteY109" fmla="*/ 6888 h 10000"/>
                  <a:gd name="connsiteX110" fmla="*/ 6866 w 10000"/>
                  <a:gd name="connsiteY110" fmla="*/ 6888 h 10000"/>
                  <a:gd name="connsiteX111" fmla="*/ 6835 w 10000"/>
                  <a:gd name="connsiteY111" fmla="*/ 6888 h 10000"/>
                  <a:gd name="connsiteX112" fmla="*/ 6825 w 10000"/>
                  <a:gd name="connsiteY112" fmla="*/ 6888 h 10000"/>
                  <a:gd name="connsiteX113" fmla="*/ 6711 w 10000"/>
                  <a:gd name="connsiteY113" fmla="*/ 6982 h 10000"/>
                  <a:gd name="connsiteX114" fmla="*/ 6634 w 10000"/>
                  <a:gd name="connsiteY114" fmla="*/ 6982 h 10000"/>
                  <a:gd name="connsiteX115" fmla="*/ 6602 w 10000"/>
                  <a:gd name="connsiteY115" fmla="*/ 6982 h 10000"/>
                  <a:gd name="connsiteX116" fmla="*/ 6540 w 10000"/>
                  <a:gd name="connsiteY116" fmla="*/ 7077 h 10000"/>
                  <a:gd name="connsiteX117" fmla="*/ 6508 w 10000"/>
                  <a:gd name="connsiteY117" fmla="*/ 7077 h 10000"/>
                  <a:gd name="connsiteX118" fmla="*/ 6410 w 10000"/>
                  <a:gd name="connsiteY118" fmla="*/ 7077 h 10000"/>
                  <a:gd name="connsiteX119" fmla="*/ 6367 w 10000"/>
                  <a:gd name="connsiteY119" fmla="*/ 7170 h 10000"/>
                  <a:gd name="connsiteX120" fmla="*/ 6313 w 10000"/>
                  <a:gd name="connsiteY120" fmla="*/ 7170 h 10000"/>
                  <a:gd name="connsiteX121" fmla="*/ 6261 w 10000"/>
                  <a:gd name="connsiteY121" fmla="*/ 7170 h 10000"/>
                  <a:gd name="connsiteX122" fmla="*/ 6227 w 10000"/>
                  <a:gd name="connsiteY122" fmla="*/ 7170 h 10000"/>
                  <a:gd name="connsiteX123" fmla="*/ 6122 w 10000"/>
                  <a:gd name="connsiteY123" fmla="*/ 7265 h 10000"/>
                  <a:gd name="connsiteX124" fmla="*/ 6058 w 10000"/>
                  <a:gd name="connsiteY124" fmla="*/ 7265 h 10000"/>
                  <a:gd name="connsiteX125" fmla="*/ 5908 w 10000"/>
                  <a:gd name="connsiteY125" fmla="*/ 7359 h 10000"/>
                  <a:gd name="connsiteX126" fmla="*/ 5899 w 10000"/>
                  <a:gd name="connsiteY126" fmla="*/ 7359 h 10000"/>
                  <a:gd name="connsiteX127" fmla="*/ 5866 w 10000"/>
                  <a:gd name="connsiteY127" fmla="*/ 7359 h 10000"/>
                  <a:gd name="connsiteX128" fmla="*/ 5710 w 10000"/>
                  <a:gd name="connsiteY128" fmla="*/ 7453 h 10000"/>
                  <a:gd name="connsiteX129" fmla="*/ 5626 w 10000"/>
                  <a:gd name="connsiteY129" fmla="*/ 7547 h 10000"/>
                  <a:gd name="connsiteX130" fmla="*/ 5584 w 10000"/>
                  <a:gd name="connsiteY130" fmla="*/ 7547 h 10000"/>
                  <a:gd name="connsiteX131" fmla="*/ 5538 w 10000"/>
                  <a:gd name="connsiteY131" fmla="*/ 7547 h 10000"/>
                  <a:gd name="connsiteX132" fmla="*/ 5508 w 10000"/>
                  <a:gd name="connsiteY132" fmla="*/ 7641 h 10000"/>
                  <a:gd name="connsiteX133" fmla="*/ 5392 w 10000"/>
                  <a:gd name="connsiteY133" fmla="*/ 7641 h 10000"/>
                  <a:gd name="connsiteX134" fmla="*/ 5371 w 10000"/>
                  <a:gd name="connsiteY134" fmla="*/ 7641 h 10000"/>
                  <a:gd name="connsiteX135" fmla="*/ 5344 w 10000"/>
                  <a:gd name="connsiteY135" fmla="*/ 7641 h 10000"/>
                  <a:gd name="connsiteX136" fmla="*/ 5334 w 10000"/>
                  <a:gd name="connsiteY136" fmla="*/ 7641 h 10000"/>
                  <a:gd name="connsiteX137" fmla="*/ 5294 w 10000"/>
                  <a:gd name="connsiteY137" fmla="*/ 7736 h 10000"/>
                  <a:gd name="connsiteX138" fmla="*/ 5241 w 10000"/>
                  <a:gd name="connsiteY138" fmla="*/ 7736 h 10000"/>
                  <a:gd name="connsiteX139" fmla="*/ 5081 w 10000"/>
                  <a:gd name="connsiteY139" fmla="*/ 7831 h 10000"/>
                  <a:gd name="connsiteX140" fmla="*/ 5071 w 10000"/>
                  <a:gd name="connsiteY140" fmla="*/ 7831 h 10000"/>
                  <a:gd name="connsiteX141" fmla="*/ 5071 w 10000"/>
                  <a:gd name="connsiteY141" fmla="*/ 7831 h 10000"/>
                  <a:gd name="connsiteX142" fmla="*/ 5059 w 10000"/>
                  <a:gd name="connsiteY142" fmla="*/ 7831 h 10000"/>
                  <a:gd name="connsiteX143" fmla="*/ 5059 w 10000"/>
                  <a:gd name="connsiteY143" fmla="*/ 7923 h 10000"/>
                  <a:gd name="connsiteX144" fmla="*/ 4985 w 10000"/>
                  <a:gd name="connsiteY144" fmla="*/ 7923 h 10000"/>
                  <a:gd name="connsiteX145" fmla="*/ 4890 w 10000"/>
                  <a:gd name="connsiteY145" fmla="*/ 7923 h 10000"/>
                  <a:gd name="connsiteX146" fmla="*/ 4826 w 10000"/>
                  <a:gd name="connsiteY146" fmla="*/ 8020 h 10000"/>
                  <a:gd name="connsiteX147" fmla="*/ 4742 w 10000"/>
                  <a:gd name="connsiteY147" fmla="*/ 8020 h 10000"/>
                  <a:gd name="connsiteX148" fmla="*/ 4669 w 10000"/>
                  <a:gd name="connsiteY148" fmla="*/ 8020 h 10000"/>
                  <a:gd name="connsiteX149" fmla="*/ 4529 w 10000"/>
                  <a:gd name="connsiteY149" fmla="*/ 8112 h 10000"/>
                  <a:gd name="connsiteX150" fmla="*/ 4382 w 10000"/>
                  <a:gd name="connsiteY150" fmla="*/ 8209 h 10000"/>
                  <a:gd name="connsiteX151" fmla="*/ 4341 w 10000"/>
                  <a:gd name="connsiteY151" fmla="*/ 8209 h 10000"/>
                  <a:gd name="connsiteX152" fmla="*/ 4298 w 10000"/>
                  <a:gd name="connsiteY152" fmla="*/ 8209 h 10000"/>
                  <a:gd name="connsiteX153" fmla="*/ 4209 w 10000"/>
                  <a:gd name="connsiteY153" fmla="*/ 8302 h 10000"/>
                  <a:gd name="connsiteX154" fmla="*/ 4062 w 10000"/>
                  <a:gd name="connsiteY154" fmla="*/ 8302 h 10000"/>
                  <a:gd name="connsiteX155" fmla="*/ 4030 w 10000"/>
                  <a:gd name="connsiteY155" fmla="*/ 8302 h 10000"/>
                  <a:gd name="connsiteX156" fmla="*/ 3923 w 10000"/>
                  <a:gd name="connsiteY156" fmla="*/ 8398 h 10000"/>
                  <a:gd name="connsiteX157" fmla="*/ 3923 w 10000"/>
                  <a:gd name="connsiteY157" fmla="*/ 8398 h 10000"/>
                  <a:gd name="connsiteX158" fmla="*/ 3892 w 10000"/>
                  <a:gd name="connsiteY158" fmla="*/ 8398 h 10000"/>
                  <a:gd name="connsiteX159" fmla="*/ 3870 w 10000"/>
                  <a:gd name="connsiteY159" fmla="*/ 8398 h 10000"/>
                  <a:gd name="connsiteX160" fmla="*/ 3817 w 10000"/>
                  <a:gd name="connsiteY160" fmla="*/ 8398 h 10000"/>
                  <a:gd name="connsiteX161" fmla="*/ 3797 w 10000"/>
                  <a:gd name="connsiteY161" fmla="*/ 8398 h 10000"/>
                  <a:gd name="connsiteX162" fmla="*/ 3797 w 10000"/>
                  <a:gd name="connsiteY162" fmla="*/ 8491 h 10000"/>
                  <a:gd name="connsiteX163" fmla="*/ 3786 w 10000"/>
                  <a:gd name="connsiteY163" fmla="*/ 8491 h 10000"/>
                  <a:gd name="connsiteX164" fmla="*/ 3742 w 10000"/>
                  <a:gd name="connsiteY164" fmla="*/ 8491 h 10000"/>
                  <a:gd name="connsiteX165" fmla="*/ 3701 w 10000"/>
                  <a:gd name="connsiteY165" fmla="*/ 8491 h 10000"/>
                  <a:gd name="connsiteX166" fmla="*/ 3690 w 10000"/>
                  <a:gd name="connsiteY166" fmla="*/ 8491 h 10000"/>
                  <a:gd name="connsiteX167" fmla="*/ 3636 w 10000"/>
                  <a:gd name="connsiteY167" fmla="*/ 8491 h 10000"/>
                  <a:gd name="connsiteX168" fmla="*/ 3531 w 10000"/>
                  <a:gd name="connsiteY168" fmla="*/ 8585 h 10000"/>
                  <a:gd name="connsiteX169" fmla="*/ 3519 w 10000"/>
                  <a:gd name="connsiteY169" fmla="*/ 8585 h 10000"/>
                  <a:gd name="connsiteX170" fmla="*/ 3435 w 10000"/>
                  <a:gd name="connsiteY170" fmla="*/ 8585 h 10000"/>
                  <a:gd name="connsiteX171" fmla="*/ 3372 w 10000"/>
                  <a:gd name="connsiteY171" fmla="*/ 8680 h 10000"/>
                  <a:gd name="connsiteX172" fmla="*/ 3114 w 10000"/>
                  <a:gd name="connsiteY172" fmla="*/ 8774 h 10000"/>
                  <a:gd name="connsiteX173" fmla="*/ 3083 w 10000"/>
                  <a:gd name="connsiteY173" fmla="*/ 8774 h 10000"/>
                  <a:gd name="connsiteX174" fmla="*/ 3073 w 10000"/>
                  <a:gd name="connsiteY174" fmla="*/ 8774 h 10000"/>
                  <a:gd name="connsiteX175" fmla="*/ 3032 w 10000"/>
                  <a:gd name="connsiteY175" fmla="*/ 8774 h 10000"/>
                  <a:gd name="connsiteX176" fmla="*/ 3000 w 10000"/>
                  <a:gd name="connsiteY176" fmla="*/ 8868 h 10000"/>
                  <a:gd name="connsiteX177" fmla="*/ 2827 w 10000"/>
                  <a:gd name="connsiteY177" fmla="*/ 8963 h 10000"/>
                  <a:gd name="connsiteX178" fmla="*/ 2817 w 10000"/>
                  <a:gd name="connsiteY178" fmla="*/ 8963 h 10000"/>
                  <a:gd name="connsiteX179" fmla="*/ 2691 w 10000"/>
                  <a:gd name="connsiteY179" fmla="*/ 8963 h 10000"/>
                  <a:gd name="connsiteX180" fmla="*/ 2534 w 10000"/>
                  <a:gd name="connsiteY180" fmla="*/ 9057 h 10000"/>
                  <a:gd name="connsiteX181" fmla="*/ 2279 w 10000"/>
                  <a:gd name="connsiteY181" fmla="*/ 9152 h 10000"/>
                  <a:gd name="connsiteX182" fmla="*/ 2162 w 10000"/>
                  <a:gd name="connsiteY182" fmla="*/ 9245 h 10000"/>
                  <a:gd name="connsiteX183" fmla="*/ 2151 w 10000"/>
                  <a:gd name="connsiteY183" fmla="*/ 9245 h 10000"/>
                  <a:gd name="connsiteX184" fmla="*/ 2063 w 10000"/>
                  <a:gd name="connsiteY184" fmla="*/ 9245 h 10000"/>
                  <a:gd name="connsiteX185" fmla="*/ 2009 w 10000"/>
                  <a:gd name="connsiteY185" fmla="*/ 9245 h 10000"/>
                  <a:gd name="connsiteX186" fmla="*/ 1978 w 10000"/>
                  <a:gd name="connsiteY186" fmla="*/ 9340 h 10000"/>
                  <a:gd name="connsiteX187" fmla="*/ 1958 w 10000"/>
                  <a:gd name="connsiteY187" fmla="*/ 9340 h 10000"/>
                  <a:gd name="connsiteX188" fmla="*/ 1927 w 10000"/>
                  <a:gd name="connsiteY188" fmla="*/ 9340 h 10000"/>
                  <a:gd name="connsiteX189" fmla="*/ 1916 w 10000"/>
                  <a:gd name="connsiteY189" fmla="*/ 9340 h 10000"/>
                  <a:gd name="connsiteX190" fmla="*/ 1884 w 10000"/>
                  <a:gd name="connsiteY190" fmla="*/ 9340 h 10000"/>
                  <a:gd name="connsiteX191" fmla="*/ 1873 w 10000"/>
                  <a:gd name="connsiteY191" fmla="*/ 9340 h 10000"/>
                  <a:gd name="connsiteX192" fmla="*/ 1862 w 10000"/>
                  <a:gd name="connsiteY192" fmla="*/ 9340 h 10000"/>
                  <a:gd name="connsiteX193" fmla="*/ 1831 w 10000"/>
                  <a:gd name="connsiteY193" fmla="*/ 9340 h 10000"/>
                  <a:gd name="connsiteX194" fmla="*/ 1821 w 10000"/>
                  <a:gd name="connsiteY194" fmla="*/ 9340 h 10000"/>
                  <a:gd name="connsiteX195" fmla="*/ 1786 w 10000"/>
                  <a:gd name="connsiteY195" fmla="*/ 9434 h 10000"/>
                  <a:gd name="connsiteX196" fmla="*/ 1776 w 10000"/>
                  <a:gd name="connsiteY196" fmla="*/ 9434 h 10000"/>
                  <a:gd name="connsiteX197" fmla="*/ 1776 w 10000"/>
                  <a:gd name="connsiteY197" fmla="*/ 9434 h 10000"/>
                  <a:gd name="connsiteX198" fmla="*/ 1736 w 10000"/>
                  <a:gd name="connsiteY198" fmla="*/ 9434 h 10000"/>
                  <a:gd name="connsiteX199" fmla="*/ 1724 w 10000"/>
                  <a:gd name="connsiteY199" fmla="*/ 9434 h 10000"/>
                  <a:gd name="connsiteX200" fmla="*/ 1693 w 10000"/>
                  <a:gd name="connsiteY200" fmla="*/ 9434 h 10000"/>
                  <a:gd name="connsiteX201" fmla="*/ 1649 w 10000"/>
                  <a:gd name="connsiteY201" fmla="*/ 9434 h 10000"/>
                  <a:gd name="connsiteX202" fmla="*/ 1618 w 10000"/>
                  <a:gd name="connsiteY202" fmla="*/ 9434 h 10000"/>
                  <a:gd name="connsiteX203" fmla="*/ 1567 w 10000"/>
                  <a:gd name="connsiteY203" fmla="*/ 9529 h 10000"/>
                  <a:gd name="connsiteX204" fmla="*/ 1461 w 10000"/>
                  <a:gd name="connsiteY204" fmla="*/ 9529 h 10000"/>
                  <a:gd name="connsiteX205" fmla="*/ 1440 w 10000"/>
                  <a:gd name="connsiteY205" fmla="*/ 9529 h 10000"/>
                  <a:gd name="connsiteX206" fmla="*/ 1376 w 10000"/>
                  <a:gd name="connsiteY206" fmla="*/ 9529 h 10000"/>
                  <a:gd name="connsiteX207" fmla="*/ 1302 w 10000"/>
                  <a:gd name="connsiteY207" fmla="*/ 9529 h 10000"/>
                  <a:gd name="connsiteX208" fmla="*/ 1173 w 10000"/>
                  <a:gd name="connsiteY208" fmla="*/ 9529 h 10000"/>
                  <a:gd name="connsiteX209" fmla="*/ 1098 w 10000"/>
                  <a:gd name="connsiteY209" fmla="*/ 9529 h 10000"/>
                  <a:gd name="connsiteX210" fmla="*/ 1065 w 10000"/>
                  <a:gd name="connsiteY210" fmla="*/ 9529 h 10000"/>
                  <a:gd name="connsiteX211" fmla="*/ 1019 w 10000"/>
                  <a:gd name="connsiteY211" fmla="*/ 9529 h 10000"/>
                  <a:gd name="connsiteX212" fmla="*/ 945 w 10000"/>
                  <a:gd name="connsiteY212" fmla="*/ 9622 h 10000"/>
                  <a:gd name="connsiteX213" fmla="*/ 801 w 10000"/>
                  <a:gd name="connsiteY213" fmla="*/ 9622 h 10000"/>
                  <a:gd name="connsiteX214" fmla="*/ 779 w 10000"/>
                  <a:gd name="connsiteY214" fmla="*/ 9717 h 10000"/>
                  <a:gd name="connsiteX215" fmla="*/ 681 w 10000"/>
                  <a:gd name="connsiteY215" fmla="*/ 9717 h 10000"/>
                  <a:gd name="connsiteX216" fmla="*/ 504 w 10000"/>
                  <a:gd name="connsiteY216" fmla="*/ 9811 h 10000"/>
                  <a:gd name="connsiteX217" fmla="*/ 384 w 10000"/>
                  <a:gd name="connsiteY217" fmla="*/ 9811 h 10000"/>
                  <a:gd name="connsiteX218" fmla="*/ 270 w 10000"/>
                  <a:gd name="connsiteY218" fmla="*/ 9906 h 10000"/>
                  <a:gd name="connsiteX219" fmla="*/ 90 w 10000"/>
                  <a:gd name="connsiteY219" fmla="*/ 10000 h 10000"/>
                  <a:gd name="connsiteX220" fmla="*/ 0 w 10000"/>
                  <a:gd name="connsiteY220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3 h 10000"/>
                  <a:gd name="connsiteX3" fmla="*/ 9990 w 10000"/>
                  <a:gd name="connsiteY3" fmla="*/ 189 h 10000"/>
                  <a:gd name="connsiteX4" fmla="*/ 9971 w 10000"/>
                  <a:gd name="connsiteY4" fmla="*/ 473 h 10000"/>
                  <a:gd name="connsiteX5" fmla="*/ 9961 w 10000"/>
                  <a:gd name="connsiteY5" fmla="*/ 565 h 10000"/>
                  <a:gd name="connsiteX6" fmla="*/ 9948 w 10000"/>
                  <a:gd name="connsiteY6" fmla="*/ 565 h 10000"/>
                  <a:gd name="connsiteX7" fmla="*/ 9937 w 10000"/>
                  <a:gd name="connsiteY7" fmla="*/ 662 h 10000"/>
                  <a:gd name="connsiteX8" fmla="*/ 9927 w 10000"/>
                  <a:gd name="connsiteY8" fmla="*/ 662 h 10000"/>
                  <a:gd name="connsiteX9" fmla="*/ 9897 w 10000"/>
                  <a:gd name="connsiteY9" fmla="*/ 755 h 10000"/>
                  <a:gd name="connsiteX10" fmla="*/ 9874 w 10000"/>
                  <a:gd name="connsiteY10" fmla="*/ 851 h 10000"/>
                  <a:gd name="connsiteX11" fmla="*/ 9853 w 10000"/>
                  <a:gd name="connsiteY11" fmla="*/ 944 h 10000"/>
                  <a:gd name="connsiteX12" fmla="*/ 9853 w 10000"/>
                  <a:gd name="connsiteY12" fmla="*/ 1039 h 10000"/>
                  <a:gd name="connsiteX13" fmla="*/ 9853 w 10000"/>
                  <a:gd name="connsiteY13" fmla="*/ 1039 h 10000"/>
                  <a:gd name="connsiteX14" fmla="*/ 9844 w 10000"/>
                  <a:gd name="connsiteY14" fmla="*/ 1133 h 10000"/>
                  <a:gd name="connsiteX15" fmla="*/ 9844 w 10000"/>
                  <a:gd name="connsiteY15" fmla="*/ 1227 h 10000"/>
                  <a:gd name="connsiteX16" fmla="*/ 9833 w 10000"/>
                  <a:gd name="connsiteY16" fmla="*/ 1227 h 10000"/>
                  <a:gd name="connsiteX17" fmla="*/ 9833 w 10000"/>
                  <a:gd name="connsiteY17" fmla="*/ 1321 h 10000"/>
                  <a:gd name="connsiteX18" fmla="*/ 9833 w 10000"/>
                  <a:gd name="connsiteY18" fmla="*/ 1417 h 10000"/>
                  <a:gd name="connsiteX19" fmla="*/ 9833 w 10000"/>
                  <a:gd name="connsiteY19" fmla="*/ 1417 h 10000"/>
                  <a:gd name="connsiteX20" fmla="*/ 9812 w 10000"/>
                  <a:gd name="connsiteY20" fmla="*/ 1699 h 10000"/>
                  <a:gd name="connsiteX21" fmla="*/ 9812 w 10000"/>
                  <a:gd name="connsiteY21" fmla="*/ 1886 h 10000"/>
                  <a:gd name="connsiteX22" fmla="*/ 9801 w 10000"/>
                  <a:gd name="connsiteY22" fmla="*/ 2074 h 10000"/>
                  <a:gd name="connsiteX23" fmla="*/ 9791 w 10000"/>
                  <a:gd name="connsiteY23" fmla="*/ 2263 h 10000"/>
                  <a:gd name="connsiteX24" fmla="*/ 9791 w 10000"/>
                  <a:gd name="connsiteY24" fmla="*/ 2263 h 10000"/>
                  <a:gd name="connsiteX25" fmla="*/ 9791 w 10000"/>
                  <a:gd name="connsiteY25" fmla="*/ 2263 h 10000"/>
                  <a:gd name="connsiteX26" fmla="*/ 9782 w 10000"/>
                  <a:gd name="connsiteY26" fmla="*/ 2452 h 10000"/>
                  <a:gd name="connsiteX27" fmla="*/ 9760 w 10000"/>
                  <a:gd name="connsiteY27" fmla="*/ 2641 h 10000"/>
                  <a:gd name="connsiteX28" fmla="*/ 9738 w 10000"/>
                  <a:gd name="connsiteY28" fmla="*/ 2830 h 10000"/>
                  <a:gd name="connsiteX29" fmla="*/ 9738 w 10000"/>
                  <a:gd name="connsiteY29" fmla="*/ 2925 h 10000"/>
                  <a:gd name="connsiteX30" fmla="*/ 9738 w 10000"/>
                  <a:gd name="connsiteY30" fmla="*/ 2925 h 10000"/>
                  <a:gd name="connsiteX31" fmla="*/ 9728 w 10000"/>
                  <a:gd name="connsiteY31" fmla="*/ 3017 h 10000"/>
                  <a:gd name="connsiteX32" fmla="*/ 9728 w 10000"/>
                  <a:gd name="connsiteY32" fmla="*/ 3017 h 10000"/>
                  <a:gd name="connsiteX33" fmla="*/ 9728 w 10000"/>
                  <a:gd name="connsiteY33" fmla="*/ 3114 h 10000"/>
                  <a:gd name="connsiteX34" fmla="*/ 9707 w 10000"/>
                  <a:gd name="connsiteY34" fmla="*/ 3395 h 10000"/>
                  <a:gd name="connsiteX35" fmla="*/ 9687 w 10000"/>
                  <a:gd name="connsiteY35" fmla="*/ 3773 h 10000"/>
                  <a:gd name="connsiteX36" fmla="*/ 9687 w 10000"/>
                  <a:gd name="connsiteY36" fmla="*/ 3868 h 10000"/>
                  <a:gd name="connsiteX37" fmla="*/ 9687 w 10000"/>
                  <a:gd name="connsiteY37" fmla="*/ 3868 h 10000"/>
                  <a:gd name="connsiteX38" fmla="*/ 9697 w 10000"/>
                  <a:gd name="connsiteY38" fmla="*/ 4058 h 10000"/>
                  <a:gd name="connsiteX39" fmla="*/ 9697 w 10000"/>
                  <a:gd name="connsiteY39" fmla="*/ 4247 h 10000"/>
                  <a:gd name="connsiteX40" fmla="*/ 9697 w 10000"/>
                  <a:gd name="connsiteY40" fmla="*/ 4435 h 10000"/>
                  <a:gd name="connsiteX41" fmla="*/ 9687 w 10000"/>
                  <a:gd name="connsiteY41" fmla="*/ 4906 h 10000"/>
                  <a:gd name="connsiteX42" fmla="*/ 9674 w 10000"/>
                  <a:gd name="connsiteY42" fmla="*/ 5001 h 10000"/>
                  <a:gd name="connsiteX43" fmla="*/ 9674 w 10000"/>
                  <a:gd name="connsiteY43" fmla="*/ 5095 h 10000"/>
                  <a:gd name="connsiteX44" fmla="*/ 9674 w 10000"/>
                  <a:gd name="connsiteY44" fmla="*/ 5095 h 10000"/>
                  <a:gd name="connsiteX45" fmla="*/ 9674 w 10000"/>
                  <a:gd name="connsiteY45" fmla="*/ 5095 h 10000"/>
                  <a:gd name="connsiteX46" fmla="*/ 9663 w 10000"/>
                  <a:gd name="connsiteY46" fmla="*/ 5095 h 10000"/>
                  <a:gd name="connsiteX47" fmla="*/ 9663 w 10000"/>
                  <a:gd name="connsiteY47" fmla="*/ 5095 h 10000"/>
                  <a:gd name="connsiteX48" fmla="*/ 9649 w 10000"/>
                  <a:gd name="connsiteY48" fmla="*/ 5095 h 10000"/>
                  <a:gd name="connsiteX49" fmla="*/ 9607 w 10000"/>
                  <a:gd name="connsiteY49" fmla="*/ 5189 h 10000"/>
                  <a:gd name="connsiteX50" fmla="*/ 9573 w 10000"/>
                  <a:gd name="connsiteY50" fmla="*/ 5189 h 10000"/>
                  <a:gd name="connsiteX51" fmla="*/ 9563 w 10000"/>
                  <a:gd name="connsiteY51" fmla="*/ 5189 h 10000"/>
                  <a:gd name="connsiteX52" fmla="*/ 9510 w 10000"/>
                  <a:gd name="connsiteY52" fmla="*/ 5189 h 10000"/>
                  <a:gd name="connsiteX53" fmla="*/ 9457 w 10000"/>
                  <a:gd name="connsiteY53" fmla="*/ 5189 h 10000"/>
                  <a:gd name="connsiteX54" fmla="*/ 9447 w 10000"/>
                  <a:gd name="connsiteY54" fmla="*/ 5189 h 10000"/>
                  <a:gd name="connsiteX55" fmla="*/ 9447 w 10000"/>
                  <a:gd name="connsiteY55" fmla="*/ 5189 h 10000"/>
                  <a:gd name="connsiteX56" fmla="*/ 9395 w 10000"/>
                  <a:gd name="connsiteY56" fmla="*/ 5284 h 10000"/>
                  <a:gd name="connsiteX57" fmla="*/ 9319 w 10000"/>
                  <a:gd name="connsiteY57" fmla="*/ 5284 h 10000"/>
                  <a:gd name="connsiteX58" fmla="*/ 9319 w 10000"/>
                  <a:gd name="connsiteY58" fmla="*/ 5284 h 10000"/>
                  <a:gd name="connsiteX59" fmla="*/ 9319 w 10000"/>
                  <a:gd name="connsiteY59" fmla="*/ 5284 h 10000"/>
                  <a:gd name="connsiteX60" fmla="*/ 9244 w 10000"/>
                  <a:gd name="connsiteY60" fmla="*/ 5378 h 10000"/>
                  <a:gd name="connsiteX61" fmla="*/ 9224 w 10000"/>
                  <a:gd name="connsiteY61" fmla="*/ 5378 h 10000"/>
                  <a:gd name="connsiteX62" fmla="*/ 9214 w 10000"/>
                  <a:gd name="connsiteY62" fmla="*/ 5378 h 10000"/>
                  <a:gd name="connsiteX63" fmla="*/ 9171 w 10000"/>
                  <a:gd name="connsiteY63" fmla="*/ 5378 h 10000"/>
                  <a:gd name="connsiteX64" fmla="*/ 9108 w 10000"/>
                  <a:gd name="connsiteY64" fmla="*/ 5378 h 10000"/>
                  <a:gd name="connsiteX65" fmla="*/ 9098 w 10000"/>
                  <a:gd name="connsiteY65" fmla="*/ 5378 h 10000"/>
                  <a:gd name="connsiteX66" fmla="*/ 9098 w 10000"/>
                  <a:gd name="connsiteY66" fmla="*/ 5378 h 10000"/>
                  <a:gd name="connsiteX67" fmla="*/ 9088 w 10000"/>
                  <a:gd name="connsiteY67" fmla="*/ 5378 h 10000"/>
                  <a:gd name="connsiteX68" fmla="*/ 9079 w 10000"/>
                  <a:gd name="connsiteY68" fmla="*/ 5471 h 10000"/>
                  <a:gd name="connsiteX69" fmla="*/ 9056 w 10000"/>
                  <a:gd name="connsiteY69" fmla="*/ 5471 h 10000"/>
                  <a:gd name="connsiteX70" fmla="*/ 9056 w 10000"/>
                  <a:gd name="connsiteY70" fmla="*/ 5471 h 10000"/>
                  <a:gd name="connsiteX71" fmla="*/ 9046 w 10000"/>
                  <a:gd name="connsiteY71" fmla="*/ 5471 h 10000"/>
                  <a:gd name="connsiteX72" fmla="*/ 9035 w 10000"/>
                  <a:gd name="connsiteY72" fmla="*/ 5471 h 10000"/>
                  <a:gd name="connsiteX73" fmla="*/ 9014 w 10000"/>
                  <a:gd name="connsiteY73" fmla="*/ 5471 h 10000"/>
                  <a:gd name="connsiteX74" fmla="*/ 8992 w 10000"/>
                  <a:gd name="connsiteY74" fmla="*/ 5471 h 10000"/>
                  <a:gd name="connsiteX75" fmla="*/ 8982 w 10000"/>
                  <a:gd name="connsiteY75" fmla="*/ 5471 h 10000"/>
                  <a:gd name="connsiteX76" fmla="*/ 8952 w 10000"/>
                  <a:gd name="connsiteY76" fmla="*/ 5471 h 10000"/>
                  <a:gd name="connsiteX77" fmla="*/ 8940 w 10000"/>
                  <a:gd name="connsiteY77" fmla="*/ 5471 h 10000"/>
                  <a:gd name="connsiteX78" fmla="*/ 8909 w 10000"/>
                  <a:gd name="connsiteY78" fmla="*/ 5471 h 10000"/>
                  <a:gd name="connsiteX79" fmla="*/ 8896 w 10000"/>
                  <a:gd name="connsiteY79" fmla="*/ 5567 h 10000"/>
                  <a:gd name="connsiteX80" fmla="*/ 8887 w 10000"/>
                  <a:gd name="connsiteY80" fmla="*/ 5567 h 10000"/>
                  <a:gd name="connsiteX81" fmla="*/ 8760 w 10000"/>
                  <a:gd name="connsiteY81" fmla="*/ 5567 h 10000"/>
                  <a:gd name="connsiteX82" fmla="*/ 8716 w 10000"/>
                  <a:gd name="connsiteY82" fmla="*/ 5661 h 10000"/>
                  <a:gd name="connsiteX83" fmla="*/ 8641 w 10000"/>
                  <a:gd name="connsiteY83" fmla="*/ 5661 h 10000"/>
                  <a:gd name="connsiteX84" fmla="*/ 8554 w 10000"/>
                  <a:gd name="connsiteY84" fmla="*/ 5661 h 10000"/>
                  <a:gd name="connsiteX85" fmla="*/ 8554 w 10000"/>
                  <a:gd name="connsiteY85" fmla="*/ 5944 h 10000"/>
                  <a:gd name="connsiteX86" fmla="*/ 8458 w 10000"/>
                  <a:gd name="connsiteY86" fmla="*/ 5944 h 10000"/>
                  <a:gd name="connsiteX87" fmla="*/ 8458 w 10000"/>
                  <a:gd name="connsiteY87" fmla="*/ 5944 h 10000"/>
                  <a:gd name="connsiteX88" fmla="*/ 8309 w 10000"/>
                  <a:gd name="connsiteY88" fmla="*/ 6039 h 10000"/>
                  <a:gd name="connsiteX89" fmla="*/ 8266 w 10000"/>
                  <a:gd name="connsiteY89" fmla="*/ 6039 h 10000"/>
                  <a:gd name="connsiteX90" fmla="*/ 8162 w 10000"/>
                  <a:gd name="connsiteY90" fmla="*/ 6132 h 10000"/>
                  <a:gd name="connsiteX91" fmla="*/ 8045 w 10000"/>
                  <a:gd name="connsiteY91" fmla="*/ 6132 h 10000"/>
                  <a:gd name="connsiteX92" fmla="*/ 7982 w 10000"/>
                  <a:gd name="connsiteY92" fmla="*/ 6228 h 10000"/>
                  <a:gd name="connsiteX93" fmla="*/ 7908 w 10000"/>
                  <a:gd name="connsiteY93" fmla="*/ 6321 h 10000"/>
                  <a:gd name="connsiteX94" fmla="*/ 7898 w 10000"/>
                  <a:gd name="connsiteY94" fmla="*/ 6321 h 10000"/>
                  <a:gd name="connsiteX95" fmla="*/ 7824 w 10000"/>
                  <a:gd name="connsiteY95" fmla="*/ 6321 h 10000"/>
                  <a:gd name="connsiteX96" fmla="*/ 7621 w 10000"/>
                  <a:gd name="connsiteY96" fmla="*/ 6416 h 10000"/>
                  <a:gd name="connsiteX97" fmla="*/ 7471 w 10000"/>
                  <a:gd name="connsiteY97" fmla="*/ 6605 h 10000"/>
                  <a:gd name="connsiteX98" fmla="*/ 7375 w 10000"/>
                  <a:gd name="connsiteY98" fmla="*/ 6605 h 10000"/>
                  <a:gd name="connsiteX99" fmla="*/ 7355 w 10000"/>
                  <a:gd name="connsiteY99" fmla="*/ 6605 h 10000"/>
                  <a:gd name="connsiteX100" fmla="*/ 7334 w 10000"/>
                  <a:gd name="connsiteY100" fmla="*/ 6698 h 10000"/>
                  <a:gd name="connsiteX101" fmla="*/ 7324 w 10000"/>
                  <a:gd name="connsiteY101" fmla="*/ 6698 h 10000"/>
                  <a:gd name="connsiteX102" fmla="*/ 7292 w 10000"/>
                  <a:gd name="connsiteY102" fmla="*/ 6698 h 10000"/>
                  <a:gd name="connsiteX103" fmla="*/ 7281 w 10000"/>
                  <a:gd name="connsiteY103" fmla="*/ 6698 h 10000"/>
                  <a:gd name="connsiteX104" fmla="*/ 7078 w 10000"/>
                  <a:gd name="connsiteY104" fmla="*/ 6793 h 10000"/>
                  <a:gd name="connsiteX105" fmla="*/ 7078 w 10000"/>
                  <a:gd name="connsiteY105" fmla="*/ 6793 h 10000"/>
                  <a:gd name="connsiteX106" fmla="*/ 6940 w 10000"/>
                  <a:gd name="connsiteY106" fmla="*/ 6793 h 10000"/>
                  <a:gd name="connsiteX107" fmla="*/ 6930 w 10000"/>
                  <a:gd name="connsiteY107" fmla="*/ 6793 h 10000"/>
                  <a:gd name="connsiteX108" fmla="*/ 6898 w 10000"/>
                  <a:gd name="connsiteY108" fmla="*/ 6888 h 10000"/>
                  <a:gd name="connsiteX109" fmla="*/ 6866 w 10000"/>
                  <a:gd name="connsiteY109" fmla="*/ 6888 h 10000"/>
                  <a:gd name="connsiteX110" fmla="*/ 6835 w 10000"/>
                  <a:gd name="connsiteY110" fmla="*/ 6888 h 10000"/>
                  <a:gd name="connsiteX111" fmla="*/ 6825 w 10000"/>
                  <a:gd name="connsiteY111" fmla="*/ 6888 h 10000"/>
                  <a:gd name="connsiteX112" fmla="*/ 6711 w 10000"/>
                  <a:gd name="connsiteY112" fmla="*/ 6982 h 10000"/>
                  <a:gd name="connsiteX113" fmla="*/ 6634 w 10000"/>
                  <a:gd name="connsiteY113" fmla="*/ 6982 h 10000"/>
                  <a:gd name="connsiteX114" fmla="*/ 6602 w 10000"/>
                  <a:gd name="connsiteY114" fmla="*/ 6982 h 10000"/>
                  <a:gd name="connsiteX115" fmla="*/ 6540 w 10000"/>
                  <a:gd name="connsiteY115" fmla="*/ 7077 h 10000"/>
                  <a:gd name="connsiteX116" fmla="*/ 6508 w 10000"/>
                  <a:gd name="connsiteY116" fmla="*/ 7077 h 10000"/>
                  <a:gd name="connsiteX117" fmla="*/ 6410 w 10000"/>
                  <a:gd name="connsiteY117" fmla="*/ 7077 h 10000"/>
                  <a:gd name="connsiteX118" fmla="*/ 6367 w 10000"/>
                  <a:gd name="connsiteY118" fmla="*/ 7170 h 10000"/>
                  <a:gd name="connsiteX119" fmla="*/ 6313 w 10000"/>
                  <a:gd name="connsiteY119" fmla="*/ 7170 h 10000"/>
                  <a:gd name="connsiteX120" fmla="*/ 6261 w 10000"/>
                  <a:gd name="connsiteY120" fmla="*/ 7170 h 10000"/>
                  <a:gd name="connsiteX121" fmla="*/ 6227 w 10000"/>
                  <a:gd name="connsiteY121" fmla="*/ 7170 h 10000"/>
                  <a:gd name="connsiteX122" fmla="*/ 6122 w 10000"/>
                  <a:gd name="connsiteY122" fmla="*/ 7265 h 10000"/>
                  <a:gd name="connsiteX123" fmla="*/ 6058 w 10000"/>
                  <a:gd name="connsiteY123" fmla="*/ 7265 h 10000"/>
                  <a:gd name="connsiteX124" fmla="*/ 5908 w 10000"/>
                  <a:gd name="connsiteY124" fmla="*/ 7359 h 10000"/>
                  <a:gd name="connsiteX125" fmla="*/ 5899 w 10000"/>
                  <a:gd name="connsiteY125" fmla="*/ 7359 h 10000"/>
                  <a:gd name="connsiteX126" fmla="*/ 5866 w 10000"/>
                  <a:gd name="connsiteY126" fmla="*/ 7359 h 10000"/>
                  <a:gd name="connsiteX127" fmla="*/ 5710 w 10000"/>
                  <a:gd name="connsiteY127" fmla="*/ 7453 h 10000"/>
                  <a:gd name="connsiteX128" fmla="*/ 5626 w 10000"/>
                  <a:gd name="connsiteY128" fmla="*/ 7547 h 10000"/>
                  <a:gd name="connsiteX129" fmla="*/ 5584 w 10000"/>
                  <a:gd name="connsiteY129" fmla="*/ 7547 h 10000"/>
                  <a:gd name="connsiteX130" fmla="*/ 5538 w 10000"/>
                  <a:gd name="connsiteY130" fmla="*/ 7547 h 10000"/>
                  <a:gd name="connsiteX131" fmla="*/ 5508 w 10000"/>
                  <a:gd name="connsiteY131" fmla="*/ 7641 h 10000"/>
                  <a:gd name="connsiteX132" fmla="*/ 5392 w 10000"/>
                  <a:gd name="connsiteY132" fmla="*/ 7641 h 10000"/>
                  <a:gd name="connsiteX133" fmla="*/ 5371 w 10000"/>
                  <a:gd name="connsiteY133" fmla="*/ 7641 h 10000"/>
                  <a:gd name="connsiteX134" fmla="*/ 5344 w 10000"/>
                  <a:gd name="connsiteY134" fmla="*/ 7641 h 10000"/>
                  <a:gd name="connsiteX135" fmla="*/ 5334 w 10000"/>
                  <a:gd name="connsiteY135" fmla="*/ 7641 h 10000"/>
                  <a:gd name="connsiteX136" fmla="*/ 5294 w 10000"/>
                  <a:gd name="connsiteY136" fmla="*/ 7736 h 10000"/>
                  <a:gd name="connsiteX137" fmla="*/ 5241 w 10000"/>
                  <a:gd name="connsiteY137" fmla="*/ 7736 h 10000"/>
                  <a:gd name="connsiteX138" fmla="*/ 5081 w 10000"/>
                  <a:gd name="connsiteY138" fmla="*/ 7831 h 10000"/>
                  <a:gd name="connsiteX139" fmla="*/ 5071 w 10000"/>
                  <a:gd name="connsiteY139" fmla="*/ 7831 h 10000"/>
                  <a:gd name="connsiteX140" fmla="*/ 5071 w 10000"/>
                  <a:gd name="connsiteY140" fmla="*/ 7831 h 10000"/>
                  <a:gd name="connsiteX141" fmla="*/ 5059 w 10000"/>
                  <a:gd name="connsiteY141" fmla="*/ 7831 h 10000"/>
                  <a:gd name="connsiteX142" fmla="*/ 5059 w 10000"/>
                  <a:gd name="connsiteY142" fmla="*/ 7923 h 10000"/>
                  <a:gd name="connsiteX143" fmla="*/ 4985 w 10000"/>
                  <a:gd name="connsiteY143" fmla="*/ 7923 h 10000"/>
                  <a:gd name="connsiteX144" fmla="*/ 4890 w 10000"/>
                  <a:gd name="connsiteY144" fmla="*/ 7923 h 10000"/>
                  <a:gd name="connsiteX145" fmla="*/ 4826 w 10000"/>
                  <a:gd name="connsiteY145" fmla="*/ 8020 h 10000"/>
                  <a:gd name="connsiteX146" fmla="*/ 4742 w 10000"/>
                  <a:gd name="connsiteY146" fmla="*/ 8020 h 10000"/>
                  <a:gd name="connsiteX147" fmla="*/ 4669 w 10000"/>
                  <a:gd name="connsiteY147" fmla="*/ 8020 h 10000"/>
                  <a:gd name="connsiteX148" fmla="*/ 4529 w 10000"/>
                  <a:gd name="connsiteY148" fmla="*/ 8112 h 10000"/>
                  <a:gd name="connsiteX149" fmla="*/ 4382 w 10000"/>
                  <a:gd name="connsiteY149" fmla="*/ 8209 h 10000"/>
                  <a:gd name="connsiteX150" fmla="*/ 4341 w 10000"/>
                  <a:gd name="connsiteY150" fmla="*/ 8209 h 10000"/>
                  <a:gd name="connsiteX151" fmla="*/ 4298 w 10000"/>
                  <a:gd name="connsiteY151" fmla="*/ 8209 h 10000"/>
                  <a:gd name="connsiteX152" fmla="*/ 4209 w 10000"/>
                  <a:gd name="connsiteY152" fmla="*/ 8302 h 10000"/>
                  <a:gd name="connsiteX153" fmla="*/ 4062 w 10000"/>
                  <a:gd name="connsiteY153" fmla="*/ 8302 h 10000"/>
                  <a:gd name="connsiteX154" fmla="*/ 4030 w 10000"/>
                  <a:gd name="connsiteY154" fmla="*/ 8302 h 10000"/>
                  <a:gd name="connsiteX155" fmla="*/ 3923 w 10000"/>
                  <a:gd name="connsiteY155" fmla="*/ 8398 h 10000"/>
                  <a:gd name="connsiteX156" fmla="*/ 3923 w 10000"/>
                  <a:gd name="connsiteY156" fmla="*/ 8398 h 10000"/>
                  <a:gd name="connsiteX157" fmla="*/ 3892 w 10000"/>
                  <a:gd name="connsiteY157" fmla="*/ 8398 h 10000"/>
                  <a:gd name="connsiteX158" fmla="*/ 3870 w 10000"/>
                  <a:gd name="connsiteY158" fmla="*/ 8398 h 10000"/>
                  <a:gd name="connsiteX159" fmla="*/ 3817 w 10000"/>
                  <a:gd name="connsiteY159" fmla="*/ 8398 h 10000"/>
                  <a:gd name="connsiteX160" fmla="*/ 3797 w 10000"/>
                  <a:gd name="connsiteY160" fmla="*/ 8398 h 10000"/>
                  <a:gd name="connsiteX161" fmla="*/ 3797 w 10000"/>
                  <a:gd name="connsiteY161" fmla="*/ 8491 h 10000"/>
                  <a:gd name="connsiteX162" fmla="*/ 3786 w 10000"/>
                  <a:gd name="connsiteY162" fmla="*/ 8491 h 10000"/>
                  <a:gd name="connsiteX163" fmla="*/ 3742 w 10000"/>
                  <a:gd name="connsiteY163" fmla="*/ 8491 h 10000"/>
                  <a:gd name="connsiteX164" fmla="*/ 3701 w 10000"/>
                  <a:gd name="connsiteY164" fmla="*/ 8491 h 10000"/>
                  <a:gd name="connsiteX165" fmla="*/ 3690 w 10000"/>
                  <a:gd name="connsiteY165" fmla="*/ 8491 h 10000"/>
                  <a:gd name="connsiteX166" fmla="*/ 3636 w 10000"/>
                  <a:gd name="connsiteY166" fmla="*/ 8491 h 10000"/>
                  <a:gd name="connsiteX167" fmla="*/ 3531 w 10000"/>
                  <a:gd name="connsiteY167" fmla="*/ 8585 h 10000"/>
                  <a:gd name="connsiteX168" fmla="*/ 3519 w 10000"/>
                  <a:gd name="connsiteY168" fmla="*/ 8585 h 10000"/>
                  <a:gd name="connsiteX169" fmla="*/ 3435 w 10000"/>
                  <a:gd name="connsiteY169" fmla="*/ 8585 h 10000"/>
                  <a:gd name="connsiteX170" fmla="*/ 3372 w 10000"/>
                  <a:gd name="connsiteY170" fmla="*/ 8680 h 10000"/>
                  <a:gd name="connsiteX171" fmla="*/ 3114 w 10000"/>
                  <a:gd name="connsiteY171" fmla="*/ 8774 h 10000"/>
                  <a:gd name="connsiteX172" fmla="*/ 3083 w 10000"/>
                  <a:gd name="connsiteY172" fmla="*/ 8774 h 10000"/>
                  <a:gd name="connsiteX173" fmla="*/ 3073 w 10000"/>
                  <a:gd name="connsiteY173" fmla="*/ 8774 h 10000"/>
                  <a:gd name="connsiteX174" fmla="*/ 3032 w 10000"/>
                  <a:gd name="connsiteY174" fmla="*/ 8774 h 10000"/>
                  <a:gd name="connsiteX175" fmla="*/ 3000 w 10000"/>
                  <a:gd name="connsiteY175" fmla="*/ 8868 h 10000"/>
                  <a:gd name="connsiteX176" fmla="*/ 2827 w 10000"/>
                  <a:gd name="connsiteY176" fmla="*/ 8963 h 10000"/>
                  <a:gd name="connsiteX177" fmla="*/ 2817 w 10000"/>
                  <a:gd name="connsiteY177" fmla="*/ 8963 h 10000"/>
                  <a:gd name="connsiteX178" fmla="*/ 2691 w 10000"/>
                  <a:gd name="connsiteY178" fmla="*/ 8963 h 10000"/>
                  <a:gd name="connsiteX179" fmla="*/ 2534 w 10000"/>
                  <a:gd name="connsiteY179" fmla="*/ 9057 h 10000"/>
                  <a:gd name="connsiteX180" fmla="*/ 2279 w 10000"/>
                  <a:gd name="connsiteY180" fmla="*/ 9152 h 10000"/>
                  <a:gd name="connsiteX181" fmla="*/ 2162 w 10000"/>
                  <a:gd name="connsiteY181" fmla="*/ 9245 h 10000"/>
                  <a:gd name="connsiteX182" fmla="*/ 2151 w 10000"/>
                  <a:gd name="connsiteY182" fmla="*/ 9245 h 10000"/>
                  <a:gd name="connsiteX183" fmla="*/ 2063 w 10000"/>
                  <a:gd name="connsiteY183" fmla="*/ 9245 h 10000"/>
                  <a:gd name="connsiteX184" fmla="*/ 2009 w 10000"/>
                  <a:gd name="connsiteY184" fmla="*/ 9245 h 10000"/>
                  <a:gd name="connsiteX185" fmla="*/ 1978 w 10000"/>
                  <a:gd name="connsiteY185" fmla="*/ 9340 h 10000"/>
                  <a:gd name="connsiteX186" fmla="*/ 1958 w 10000"/>
                  <a:gd name="connsiteY186" fmla="*/ 9340 h 10000"/>
                  <a:gd name="connsiteX187" fmla="*/ 1927 w 10000"/>
                  <a:gd name="connsiteY187" fmla="*/ 9340 h 10000"/>
                  <a:gd name="connsiteX188" fmla="*/ 1916 w 10000"/>
                  <a:gd name="connsiteY188" fmla="*/ 9340 h 10000"/>
                  <a:gd name="connsiteX189" fmla="*/ 1884 w 10000"/>
                  <a:gd name="connsiteY189" fmla="*/ 9340 h 10000"/>
                  <a:gd name="connsiteX190" fmla="*/ 1873 w 10000"/>
                  <a:gd name="connsiteY190" fmla="*/ 9340 h 10000"/>
                  <a:gd name="connsiteX191" fmla="*/ 1862 w 10000"/>
                  <a:gd name="connsiteY191" fmla="*/ 9340 h 10000"/>
                  <a:gd name="connsiteX192" fmla="*/ 1831 w 10000"/>
                  <a:gd name="connsiteY192" fmla="*/ 9340 h 10000"/>
                  <a:gd name="connsiteX193" fmla="*/ 1821 w 10000"/>
                  <a:gd name="connsiteY193" fmla="*/ 9340 h 10000"/>
                  <a:gd name="connsiteX194" fmla="*/ 1786 w 10000"/>
                  <a:gd name="connsiteY194" fmla="*/ 9434 h 10000"/>
                  <a:gd name="connsiteX195" fmla="*/ 1776 w 10000"/>
                  <a:gd name="connsiteY195" fmla="*/ 9434 h 10000"/>
                  <a:gd name="connsiteX196" fmla="*/ 1776 w 10000"/>
                  <a:gd name="connsiteY196" fmla="*/ 9434 h 10000"/>
                  <a:gd name="connsiteX197" fmla="*/ 1736 w 10000"/>
                  <a:gd name="connsiteY197" fmla="*/ 9434 h 10000"/>
                  <a:gd name="connsiteX198" fmla="*/ 1724 w 10000"/>
                  <a:gd name="connsiteY198" fmla="*/ 9434 h 10000"/>
                  <a:gd name="connsiteX199" fmla="*/ 1693 w 10000"/>
                  <a:gd name="connsiteY199" fmla="*/ 9434 h 10000"/>
                  <a:gd name="connsiteX200" fmla="*/ 1649 w 10000"/>
                  <a:gd name="connsiteY200" fmla="*/ 9434 h 10000"/>
                  <a:gd name="connsiteX201" fmla="*/ 1618 w 10000"/>
                  <a:gd name="connsiteY201" fmla="*/ 9434 h 10000"/>
                  <a:gd name="connsiteX202" fmla="*/ 1567 w 10000"/>
                  <a:gd name="connsiteY202" fmla="*/ 9529 h 10000"/>
                  <a:gd name="connsiteX203" fmla="*/ 1461 w 10000"/>
                  <a:gd name="connsiteY203" fmla="*/ 9529 h 10000"/>
                  <a:gd name="connsiteX204" fmla="*/ 1440 w 10000"/>
                  <a:gd name="connsiteY204" fmla="*/ 9529 h 10000"/>
                  <a:gd name="connsiteX205" fmla="*/ 1376 w 10000"/>
                  <a:gd name="connsiteY205" fmla="*/ 9529 h 10000"/>
                  <a:gd name="connsiteX206" fmla="*/ 1302 w 10000"/>
                  <a:gd name="connsiteY206" fmla="*/ 9529 h 10000"/>
                  <a:gd name="connsiteX207" fmla="*/ 1173 w 10000"/>
                  <a:gd name="connsiteY207" fmla="*/ 9529 h 10000"/>
                  <a:gd name="connsiteX208" fmla="*/ 1098 w 10000"/>
                  <a:gd name="connsiteY208" fmla="*/ 9529 h 10000"/>
                  <a:gd name="connsiteX209" fmla="*/ 1065 w 10000"/>
                  <a:gd name="connsiteY209" fmla="*/ 9529 h 10000"/>
                  <a:gd name="connsiteX210" fmla="*/ 1019 w 10000"/>
                  <a:gd name="connsiteY210" fmla="*/ 9529 h 10000"/>
                  <a:gd name="connsiteX211" fmla="*/ 945 w 10000"/>
                  <a:gd name="connsiteY211" fmla="*/ 9622 h 10000"/>
                  <a:gd name="connsiteX212" fmla="*/ 801 w 10000"/>
                  <a:gd name="connsiteY212" fmla="*/ 9622 h 10000"/>
                  <a:gd name="connsiteX213" fmla="*/ 779 w 10000"/>
                  <a:gd name="connsiteY213" fmla="*/ 9717 h 10000"/>
                  <a:gd name="connsiteX214" fmla="*/ 681 w 10000"/>
                  <a:gd name="connsiteY214" fmla="*/ 9717 h 10000"/>
                  <a:gd name="connsiteX215" fmla="*/ 504 w 10000"/>
                  <a:gd name="connsiteY215" fmla="*/ 9811 h 10000"/>
                  <a:gd name="connsiteX216" fmla="*/ 384 w 10000"/>
                  <a:gd name="connsiteY216" fmla="*/ 9811 h 10000"/>
                  <a:gd name="connsiteX217" fmla="*/ 270 w 10000"/>
                  <a:gd name="connsiteY217" fmla="*/ 9906 h 10000"/>
                  <a:gd name="connsiteX218" fmla="*/ 90 w 10000"/>
                  <a:gd name="connsiteY218" fmla="*/ 10000 h 10000"/>
                  <a:gd name="connsiteX219" fmla="*/ 0 w 10000"/>
                  <a:gd name="connsiteY219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90 w 10000"/>
                  <a:gd name="connsiteY2" fmla="*/ 189 h 10000"/>
                  <a:gd name="connsiteX3" fmla="*/ 9971 w 10000"/>
                  <a:gd name="connsiteY3" fmla="*/ 473 h 10000"/>
                  <a:gd name="connsiteX4" fmla="*/ 9961 w 10000"/>
                  <a:gd name="connsiteY4" fmla="*/ 565 h 10000"/>
                  <a:gd name="connsiteX5" fmla="*/ 9948 w 10000"/>
                  <a:gd name="connsiteY5" fmla="*/ 565 h 10000"/>
                  <a:gd name="connsiteX6" fmla="*/ 9937 w 10000"/>
                  <a:gd name="connsiteY6" fmla="*/ 662 h 10000"/>
                  <a:gd name="connsiteX7" fmla="*/ 9927 w 10000"/>
                  <a:gd name="connsiteY7" fmla="*/ 662 h 10000"/>
                  <a:gd name="connsiteX8" fmla="*/ 9897 w 10000"/>
                  <a:gd name="connsiteY8" fmla="*/ 755 h 10000"/>
                  <a:gd name="connsiteX9" fmla="*/ 9874 w 10000"/>
                  <a:gd name="connsiteY9" fmla="*/ 851 h 10000"/>
                  <a:gd name="connsiteX10" fmla="*/ 9853 w 10000"/>
                  <a:gd name="connsiteY10" fmla="*/ 944 h 10000"/>
                  <a:gd name="connsiteX11" fmla="*/ 9853 w 10000"/>
                  <a:gd name="connsiteY11" fmla="*/ 1039 h 10000"/>
                  <a:gd name="connsiteX12" fmla="*/ 9853 w 10000"/>
                  <a:gd name="connsiteY12" fmla="*/ 1039 h 10000"/>
                  <a:gd name="connsiteX13" fmla="*/ 9844 w 10000"/>
                  <a:gd name="connsiteY13" fmla="*/ 1133 h 10000"/>
                  <a:gd name="connsiteX14" fmla="*/ 9844 w 10000"/>
                  <a:gd name="connsiteY14" fmla="*/ 1227 h 10000"/>
                  <a:gd name="connsiteX15" fmla="*/ 9833 w 10000"/>
                  <a:gd name="connsiteY15" fmla="*/ 1227 h 10000"/>
                  <a:gd name="connsiteX16" fmla="*/ 9833 w 10000"/>
                  <a:gd name="connsiteY16" fmla="*/ 1321 h 10000"/>
                  <a:gd name="connsiteX17" fmla="*/ 9833 w 10000"/>
                  <a:gd name="connsiteY17" fmla="*/ 1417 h 10000"/>
                  <a:gd name="connsiteX18" fmla="*/ 9833 w 10000"/>
                  <a:gd name="connsiteY18" fmla="*/ 1417 h 10000"/>
                  <a:gd name="connsiteX19" fmla="*/ 9812 w 10000"/>
                  <a:gd name="connsiteY19" fmla="*/ 1699 h 10000"/>
                  <a:gd name="connsiteX20" fmla="*/ 9812 w 10000"/>
                  <a:gd name="connsiteY20" fmla="*/ 1886 h 10000"/>
                  <a:gd name="connsiteX21" fmla="*/ 9801 w 10000"/>
                  <a:gd name="connsiteY21" fmla="*/ 2074 h 10000"/>
                  <a:gd name="connsiteX22" fmla="*/ 9791 w 10000"/>
                  <a:gd name="connsiteY22" fmla="*/ 2263 h 10000"/>
                  <a:gd name="connsiteX23" fmla="*/ 9791 w 10000"/>
                  <a:gd name="connsiteY23" fmla="*/ 2263 h 10000"/>
                  <a:gd name="connsiteX24" fmla="*/ 9791 w 10000"/>
                  <a:gd name="connsiteY24" fmla="*/ 2263 h 10000"/>
                  <a:gd name="connsiteX25" fmla="*/ 9782 w 10000"/>
                  <a:gd name="connsiteY25" fmla="*/ 2452 h 10000"/>
                  <a:gd name="connsiteX26" fmla="*/ 9760 w 10000"/>
                  <a:gd name="connsiteY26" fmla="*/ 2641 h 10000"/>
                  <a:gd name="connsiteX27" fmla="*/ 9738 w 10000"/>
                  <a:gd name="connsiteY27" fmla="*/ 2830 h 10000"/>
                  <a:gd name="connsiteX28" fmla="*/ 9738 w 10000"/>
                  <a:gd name="connsiteY28" fmla="*/ 2925 h 10000"/>
                  <a:gd name="connsiteX29" fmla="*/ 9738 w 10000"/>
                  <a:gd name="connsiteY29" fmla="*/ 2925 h 10000"/>
                  <a:gd name="connsiteX30" fmla="*/ 9728 w 10000"/>
                  <a:gd name="connsiteY30" fmla="*/ 3017 h 10000"/>
                  <a:gd name="connsiteX31" fmla="*/ 9728 w 10000"/>
                  <a:gd name="connsiteY31" fmla="*/ 3017 h 10000"/>
                  <a:gd name="connsiteX32" fmla="*/ 9728 w 10000"/>
                  <a:gd name="connsiteY32" fmla="*/ 3114 h 10000"/>
                  <a:gd name="connsiteX33" fmla="*/ 9707 w 10000"/>
                  <a:gd name="connsiteY33" fmla="*/ 3395 h 10000"/>
                  <a:gd name="connsiteX34" fmla="*/ 9687 w 10000"/>
                  <a:gd name="connsiteY34" fmla="*/ 3773 h 10000"/>
                  <a:gd name="connsiteX35" fmla="*/ 9687 w 10000"/>
                  <a:gd name="connsiteY35" fmla="*/ 3868 h 10000"/>
                  <a:gd name="connsiteX36" fmla="*/ 9687 w 10000"/>
                  <a:gd name="connsiteY36" fmla="*/ 3868 h 10000"/>
                  <a:gd name="connsiteX37" fmla="*/ 9697 w 10000"/>
                  <a:gd name="connsiteY37" fmla="*/ 4058 h 10000"/>
                  <a:gd name="connsiteX38" fmla="*/ 9697 w 10000"/>
                  <a:gd name="connsiteY38" fmla="*/ 4247 h 10000"/>
                  <a:gd name="connsiteX39" fmla="*/ 9697 w 10000"/>
                  <a:gd name="connsiteY39" fmla="*/ 4435 h 10000"/>
                  <a:gd name="connsiteX40" fmla="*/ 9687 w 10000"/>
                  <a:gd name="connsiteY40" fmla="*/ 4906 h 10000"/>
                  <a:gd name="connsiteX41" fmla="*/ 9674 w 10000"/>
                  <a:gd name="connsiteY41" fmla="*/ 5001 h 10000"/>
                  <a:gd name="connsiteX42" fmla="*/ 9674 w 10000"/>
                  <a:gd name="connsiteY42" fmla="*/ 5095 h 10000"/>
                  <a:gd name="connsiteX43" fmla="*/ 9674 w 10000"/>
                  <a:gd name="connsiteY43" fmla="*/ 5095 h 10000"/>
                  <a:gd name="connsiteX44" fmla="*/ 9674 w 10000"/>
                  <a:gd name="connsiteY44" fmla="*/ 5095 h 10000"/>
                  <a:gd name="connsiteX45" fmla="*/ 9663 w 10000"/>
                  <a:gd name="connsiteY45" fmla="*/ 5095 h 10000"/>
                  <a:gd name="connsiteX46" fmla="*/ 9663 w 10000"/>
                  <a:gd name="connsiteY46" fmla="*/ 5095 h 10000"/>
                  <a:gd name="connsiteX47" fmla="*/ 9649 w 10000"/>
                  <a:gd name="connsiteY47" fmla="*/ 5095 h 10000"/>
                  <a:gd name="connsiteX48" fmla="*/ 9607 w 10000"/>
                  <a:gd name="connsiteY48" fmla="*/ 5189 h 10000"/>
                  <a:gd name="connsiteX49" fmla="*/ 9573 w 10000"/>
                  <a:gd name="connsiteY49" fmla="*/ 5189 h 10000"/>
                  <a:gd name="connsiteX50" fmla="*/ 9563 w 10000"/>
                  <a:gd name="connsiteY50" fmla="*/ 5189 h 10000"/>
                  <a:gd name="connsiteX51" fmla="*/ 9510 w 10000"/>
                  <a:gd name="connsiteY51" fmla="*/ 5189 h 10000"/>
                  <a:gd name="connsiteX52" fmla="*/ 9457 w 10000"/>
                  <a:gd name="connsiteY52" fmla="*/ 5189 h 10000"/>
                  <a:gd name="connsiteX53" fmla="*/ 9447 w 10000"/>
                  <a:gd name="connsiteY53" fmla="*/ 5189 h 10000"/>
                  <a:gd name="connsiteX54" fmla="*/ 9447 w 10000"/>
                  <a:gd name="connsiteY54" fmla="*/ 5189 h 10000"/>
                  <a:gd name="connsiteX55" fmla="*/ 9395 w 10000"/>
                  <a:gd name="connsiteY55" fmla="*/ 5284 h 10000"/>
                  <a:gd name="connsiteX56" fmla="*/ 9319 w 10000"/>
                  <a:gd name="connsiteY56" fmla="*/ 5284 h 10000"/>
                  <a:gd name="connsiteX57" fmla="*/ 9319 w 10000"/>
                  <a:gd name="connsiteY57" fmla="*/ 5284 h 10000"/>
                  <a:gd name="connsiteX58" fmla="*/ 9319 w 10000"/>
                  <a:gd name="connsiteY58" fmla="*/ 5284 h 10000"/>
                  <a:gd name="connsiteX59" fmla="*/ 9244 w 10000"/>
                  <a:gd name="connsiteY59" fmla="*/ 5378 h 10000"/>
                  <a:gd name="connsiteX60" fmla="*/ 9224 w 10000"/>
                  <a:gd name="connsiteY60" fmla="*/ 5378 h 10000"/>
                  <a:gd name="connsiteX61" fmla="*/ 9214 w 10000"/>
                  <a:gd name="connsiteY61" fmla="*/ 5378 h 10000"/>
                  <a:gd name="connsiteX62" fmla="*/ 9171 w 10000"/>
                  <a:gd name="connsiteY62" fmla="*/ 5378 h 10000"/>
                  <a:gd name="connsiteX63" fmla="*/ 9108 w 10000"/>
                  <a:gd name="connsiteY63" fmla="*/ 5378 h 10000"/>
                  <a:gd name="connsiteX64" fmla="*/ 9098 w 10000"/>
                  <a:gd name="connsiteY64" fmla="*/ 5378 h 10000"/>
                  <a:gd name="connsiteX65" fmla="*/ 9098 w 10000"/>
                  <a:gd name="connsiteY65" fmla="*/ 5378 h 10000"/>
                  <a:gd name="connsiteX66" fmla="*/ 9088 w 10000"/>
                  <a:gd name="connsiteY66" fmla="*/ 5378 h 10000"/>
                  <a:gd name="connsiteX67" fmla="*/ 9079 w 10000"/>
                  <a:gd name="connsiteY67" fmla="*/ 5471 h 10000"/>
                  <a:gd name="connsiteX68" fmla="*/ 9056 w 10000"/>
                  <a:gd name="connsiteY68" fmla="*/ 5471 h 10000"/>
                  <a:gd name="connsiteX69" fmla="*/ 9056 w 10000"/>
                  <a:gd name="connsiteY69" fmla="*/ 5471 h 10000"/>
                  <a:gd name="connsiteX70" fmla="*/ 9046 w 10000"/>
                  <a:gd name="connsiteY70" fmla="*/ 5471 h 10000"/>
                  <a:gd name="connsiteX71" fmla="*/ 9035 w 10000"/>
                  <a:gd name="connsiteY71" fmla="*/ 5471 h 10000"/>
                  <a:gd name="connsiteX72" fmla="*/ 9014 w 10000"/>
                  <a:gd name="connsiteY72" fmla="*/ 5471 h 10000"/>
                  <a:gd name="connsiteX73" fmla="*/ 8992 w 10000"/>
                  <a:gd name="connsiteY73" fmla="*/ 5471 h 10000"/>
                  <a:gd name="connsiteX74" fmla="*/ 8982 w 10000"/>
                  <a:gd name="connsiteY74" fmla="*/ 5471 h 10000"/>
                  <a:gd name="connsiteX75" fmla="*/ 8952 w 10000"/>
                  <a:gd name="connsiteY75" fmla="*/ 5471 h 10000"/>
                  <a:gd name="connsiteX76" fmla="*/ 8940 w 10000"/>
                  <a:gd name="connsiteY76" fmla="*/ 5471 h 10000"/>
                  <a:gd name="connsiteX77" fmla="*/ 8909 w 10000"/>
                  <a:gd name="connsiteY77" fmla="*/ 5471 h 10000"/>
                  <a:gd name="connsiteX78" fmla="*/ 8896 w 10000"/>
                  <a:gd name="connsiteY78" fmla="*/ 5567 h 10000"/>
                  <a:gd name="connsiteX79" fmla="*/ 8887 w 10000"/>
                  <a:gd name="connsiteY79" fmla="*/ 5567 h 10000"/>
                  <a:gd name="connsiteX80" fmla="*/ 8760 w 10000"/>
                  <a:gd name="connsiteY80" fmla="*/ 5567 h 10000"/>
                  <a:gd name="connsiteX81" fmla="*/ 8716 w 10000"/>
                  <a:gd name="connsiteY81" fmla="*/ 5661 h 10000"/>
                  <a:gd name="connsiteX82" fmla="*/ 8641 w 10000"/>
                  <a:gd name="connsiteY82" fmla="*/ 5661 h 10000"/>
                  <a:gd name="connsiteX83" fmla="*/ 8554 w 10000"/>
                  <a:gd name="connsiteY83" fmla="*/ 5661 h 10000"/>
                  <a:gd name="connsiteX84" fmla="*/ 8554 w 10000"/>
                  <a:gd name="connsiteY84" fmla="*/ 5944 h 10000"/>
                  <a:gd name="connsiteX85" fmla="*/ 8458 w 10000"/>
                  <a:gd name="connsiteY85" fmla="*/ 5944 h 10000"/>
                  <a:gd name="connsiteX86" fmla="*/ 8458 w 10000"/>
                  <a:gd name="connsiteY86" fmla="*/ 5944 h 10000"/>
                  <a:gd name="connsiteX87" fmla="*/ 8309 w 10000"/>
                  <a:gd name="connsiteY87" fmla="*/ 6039 h 10000"/>
                  <a:gd name="connsiteX88" fmla="*/ 8266 w 10000"/>
                  <a:gd name="connsiteY88" fmla="*/ 6039 h 10000"/>
                  <a:gd name="connsiteX89" fmla="*/ 8162 w 10000"/>
                  <a:gd name="connsiteY89" fmla="*/ 6132 h 10000"/>
                  <a:gd name="connsiteX90" fmla="*/ 8045 w 10000"/>
                  <a:gd name="connsiteY90" fmla="*/ 6132 h 10000"/>
                  <a:gd name="connsiteX91" fmla="*/ 7982 w 10000"/>
                  <a:gd name="connsiteY91" fmla="*/ 6228 h 10000"/>
                  <a:gd name="connsiteX92" fmla="*/ 7908 w 10000"/>
                  <a:gd name="connsiteY92" fmla="*/ 6321 h 10000"/>
                  <a:gd name="connsiteX93" fmla="*/ 7898 w 10000"/>
                  <a:gd name="connsiteY93" fmla="*/ 6321 h 10000"/>
                  <a:gd name="connsiteX94" fmla="*/ 7824 w 10000"/>
                  <a:gd name="connsiteY94" fmla="*/ 6321 h 10000"/>
                  <a:gd name="connsiteX95" fmla="*/ 7621 w 10000"/>
                  <a:gd name="connsiteY95" fmla="*/ 6416 h 10000"/>
                  <a:gd name="connsiteX96" fmla="*/ 7471 w 10000"/>
                  <a:gd name="connsiteY96" fmla="*/ 6605 h 10000"/>
                  <a:gd name="connsiteX97" fmla="*/ 7375 w 10000"/>
                  <a:gd name="connsiteY97" fmla="*/ 6605 h 10000"/>
                  <a:gd name="connsiteX98" fmla="*/ 7355 w 10000"/>
                  <a:gd name="connsiteY98" fmla="*/ 6605 h 10000"/>
                  <a:gd name="connsiteX99" fmla="*/ 7334 w 10000"/>
                  <a:gd name="connsiteY99" fmla="*/ 6698 h 10000"/>
                  <a:gd name="connsiteX100" fmla="*/ 7324 w 10000"/>
                  <a:gd name="connsiteY100" fmla="*/ 6698 h 10000"/>
                  <a:gd name="connsiteX101" fmla="*/ 7292 w 10000"/>
                  <a:gd name="connsiteY101" fmla="*/ 6698 h 10000"/>
                  <a:gd name="connsiteX102" fmla="*/ 7281 w 10000"/>
                  <a:gd name="connsiteY102" fmla="*/ 6698 h 10000"/>
                  <a:gd name="connsiteX103" fmla="*/ 7078 w 10000"/>
                  <a:gd name="connsiteY103" fmla="*/ 6793 h 10000"/>
                  <a:gd name="connsiteX104" fmla="*/ 7078 w 10000"/>
                  <a:gd name="connsiteY104" fmla="*/ 6793 h 10000"/>
                  <a:gd name="connsiteX105" fmla="*/ 6940 w 10000"/>
                  <a:gd name="connsiteY105" fmla="*/ 6793 h 10000"/>
                  <a:gd name="connsiteX106" fmla="*/ 6930 w 10000"/>
                  <a:gd name="connsiteY106" fmla="*/ 6793 h 10000"/>
                  <a:gd name="connsiteX107" fmla="*/ 6898 w 10000"/>
                  <a:gd name="connsiteY107" fmla="*/ 6888 h 10000"/>
                  <a:gd name="connsiteX108" fmla="*/ 6866 w 10000"/>
                  <a:gd name="connsiteY108" fmla="*/ 6888 h 10000"/>
                  <a:gd name="connsiteX109" fmla="*/ 6835 w 10000"/>
                  <a:gd name="connsiteY109" fmla="*/ 6888 h 10000"/>
                  <a:gd name="connsiteX110" fmla="*/ 6825 w 10000"/>
                  <a:gd name="connsiteY110" fmla="*/ 6888 h 10000"/>
                  <a:gd name="connsiteX111" fmla="*/ 6711 w 10000"/>
                  <a:gd name="connsiteY111" fmla="*/ 6982 h 10000"/>
                  <a:gd name="connsiteX112" fmla="*/ 6634 w 10000"/>
                  <a:gd name="connsiteY112" fmla="*/ 6982 h 10000"/>
                  <a:gd name="connsiteX113" fmla="*/ 6602 w 10000"/>
                  <a:gd name="connsiteY113" fmla="*/ 6982 h 10000"/>
                  <a:gd name="connsiteX114" fmla="*/ 6540 w 10000"/>
                  <a:gd name="connsiteY114" fmla="*/ 7077 h 10000"/>
                  <a:gd name="connsiteX115" fmla="*/ 6508 w 10000"/>
                  <a:gd name="connsiteY115" fmla="*/ 7077 h 10000"/>
                  <a:gd name="connsiteX116" fmla="*/ 6410 w 10000"/>
                  <a:gd name="connsiteY116" fmla="*/ 7077 h 10000"/>
                  <a:gd name="connsiteX117" fmla="*/ 6367 w 10000"/>
                  <a:gd name="connsiteY117" fmla="*/ 7170 h 10000"/>
                  <a:gd name="connsiteX118" fmla="*/ 6313 w 10000"/>
                  <a:gd name="connsiteY118" fmla="*/ 7170 h 10000"/>
                  <a:gd name="connsiteX119" fmla="*/ 6261 w 10000"/>
                  <a:gd name="connsiteY119" fmla="*/ 7170 h 10000"/>
                  <a:gd name="connsiteX120" fmla="*/ 6227 w 10000"/>
                  <a:gd name="connsiteY120" fmla="*/ 7170 h 10000"/>
                  <a:gd name="connsiteX121" fmla="*/ 6122 w 10000"/>
                  <a:gd name="connsiteY121" fmla="*/ 7265 h 10000"/>
                  <a:gd name="connsiteX122" fmla="*/ 6058 w 10000"/>
                  <a:gd name="connsiteY122" fmla="*/ 7265 h 10000"/>
                  <a:gd name="connsiteX123" fmla="*/ 5908 w 10000"/>
                  <a:gd name="connsiteY123" fmla="*/ 7359 h 10000"/>
                  <a:gd name="connsiteX124" fmla="*/ 5899 w 10000"/>
                  <a:gd name="connsiteY124" fmla="*/ 7359 h 10000"/>
                  <a:gd name="connsiteX125" fmla="*/ 5866 w 10000"/>
                  <a:gd name="connsiteY125" fmla="*/ 7359 h 10000"/>
                  <a:gd name="connsiteX126" fmla="*/ 5710 w 10000"/>
                  <a:gd name="connsiteY126" fmla="*/ 7453 h 10000"/>
                  <a:gd name="connsiteX127" fmla="*/ 5626 w 10000"/>
                  <a:gd name="connsiteY127" fmla="*/ 7547 h 10000"/>
                  <a:gd name="connsiteX128" fmla="*/ 5584 w 10000"/>
                  <a:gd name="connsiteY128" fmla="*/ 7547 h 10000"/>
                  <a:gd name="connsiteX129" fmla="*/ 5538 w 10000"/>
                  <a:gd name="connsiteY129" fmla="*/ 7547 h 10000"/>
                  <a:gd name="connsiteX130" fmla="*/ 5508 w 10000"/>
                  <a:gd name="connsiteY130" fmla="*/ 7641 h 10000"/>
                  <a:gd name="connsiteX131" fmla="*/ 5392 w 10000"/>
                  <a:gd name="connsiteY131" fmla="*/ 7641 h 10000"/>
                  <a:gd name="connsiteX132" fmla="*/ 5371 w 10000"/>
                  <a:gd name="connsiteY132" fmla="*/ 7641 h 10000"/>
                  <a:gd name="connsiteX133" fmla="*/ 5344 w 10000"/>
                  <a:gd name="connsiteY133" fmla="*/ 7641 h 10000"/>
                  <a:gd name="connsiteX134" fmla="*/ 5334 w 10000"/>
                  <a:gd name="connsiteY134" fmla="*/ 7641 h 10000"/>
                  <a:gd name="connsiteX135" fmla="*/ 5294 w 10000"/>
                  <a:gd name="connsiteY135" fmla="*/ 7736 h 10000"/>
                  <a:gd name="connsiteX136" fmla="*/ 5241 w 10000"/>
                  <a:gd name="connsiteY136" fmla="*/ 7736 h 10000"/>
                  <a:gd name="connsiteX137" fmla="*/ 5081 w 10000"/>
                  <a:gd name="connsiteY137" fmla="*/ 7831 h 10000"/>
                  <a:gd name="connsiteX138" fmla="*/ 5071 w 10000"/>
                  <a:gd name="connsiteY138" fmla="*/ 7831 h 10000"/>
                  <a:gd name="connsiteX139" fmla="*/ 5071 w 10000"/>
                  <a:gd name="connsiteY139" fmla="*/ 7831 h 10000"/>
                  <a:gd name="connsiteX140" fmla="*/ 5059 w 10000"/>
                  <a:gd name="connsiteY140" fmla="*/ 7831 h 10000"/>
                  <a:gd name="connsiteX141" fmla="*/ 5059 w 10000"/>
                  <a:gd name="connsiteY141" fmla="*/ 7923 h 10000"/>
                  <a:gd name="connsiteX142" fmla="*/ 4985 w 10000"/>
                  <a:gd name="connsiteY142" fmla="*/ 7923 h 10000"/>
                  <a:gd name="connsiteX143" fmla="*/ 4890 w 10000"/>
                  <a:gd name="connsiteY143" fmla="*/ 7923 h 10000"/>
                  <a:gd name="connsiteX144" fmla="*/ 4826 w 10000"/>
                  <a:gd name="connsiteY144" fmla="*/ 8020 h 10000"/>
                  <a:gd name="connsiteX145" fmla="*/ 4742 w 10000"/>
                  <a:gd name="connsiteY145" fmla="*/ 8020 h 10000"/>
                  <a:gd name="connsiteX146" fmla="*/ 4669 w 10000"/>
                  <a:gd name="connsiteY146" fmla="*/ 8020 h 10000"/>
                  <a:gd name="connsiteX147" fmla="*/ 4529 w 10000"/>
                  <a:gd name="connsiteY147" fmla="*/ 8112 h 10000"/>
                  <a:gd name="connsiteX148" fmla="*/ 4382 w 10000"/>
                  <a:gd name="connsiteY148" fmla="*/ 8209 h 10000"/>
                  <a:gd name="connsiteX149" fmla="*/ 4341 w 10000"/>
                  <a:gd name="connsiteY149" fmla="*/ 8209 h 10000"/>
                  <a:gd name="connsiteX150" fmla="*/ 4298 w 10000"/>
                  <a:gd name="connsiteY150" fmla="*/ 8209 h 10000"/>
                  <a:gd name="connsiteX151" fmla="*/ 4209 w 10000"/>
                  <a:gd name="connsiteY151" fmla="*/ 8302 h 10000"/>
                  <a:gd name="connsiteX152" fmla="*/ 4062 w 10000"/>
                  <a:gd name="connsiteY152" fmla="*/ 8302 h 10000"/>
                  <a:gd name="connsiteX153" fmla="*/ 4030 w 10000"/>
                  <a:gd name="connsiteY153" fmla="*/ 8302 h 10000"/>
                  <a:gd name="connsiteX154" fmla="*/ 3923 w 10000"/>
                  <a:gd name="connsiteY154" fmla="*/ 8398 h 10000"/>
                  <a:gd name="connsiteX155" fmla="*/ 3923 w 10000"/>
                  <a:gd name="connsiteY155" fmla="*/ 8398 h 10000"/>
                  <a:gd name="connsiteX156" fmla="*/ 3892 w 10000"/>
                  <a:gd name="connsiteY156" fmla="*/ 8398 h 10000"/>
                  <a:gd name="connsiteX157" fmla="*/ 3870 w 10000"/>
                  <a:gd name="connsiteY157" fmla="*/ 8398 h 10000"/>
                  <a:gd name="connsiteX158" fmla="*/ 3817 w 10000"/>
                  <a:gd name="connsiteY158" fmla="*/ 8398 h 10000"/>
                  <a:gd name="connsiteX159" fmla="*/ 3797 w 10000"/>
                  <a:gd name="connsiteY159" fmla="*/ 8398 h 10000"/>
                  <a:gd name="connsiteX160" fmla="*/ 3797 w 10000"/>
                  <a:gd name="connsiteY160" fmla="*/ 8491 h 10000"/>
                  <a:gd name="connsiteX161" fmla="*/ 3786 w 10000"/>
                  <a:gd name="connsiteY161" fmla="*/ 8491 h 10000"/>
                  <a:gd name="connsiteX162" fmla="*/ 3742 w 10000"/>
                  <a:gd name="connsiteY162" fmla="*/ 8491 h 10000"/>
                  <a:gd name="connsiteX163" fmla="*/ 3701 w 10000"/>
                  <a:gd name="connsiteY163" fmla="*/ 8491 h 10000"/>
                  <a:gd name="connsiteX164" fmla="*/ 3690 w 10000"/>
                  <a:gd name="connsiteY164" fmla="*/ 8491 h 10000"/>
                  <a:gd name="connsiteX165" fmla="*/ 3636 w 10000"/>
                  <a:gd name="connsiteY165" fmla="*/ 8491 h 10000"/>
                  <a:gd name="connsiteX166" fmla="*/ 3531 w 10000"/>
                  <a:gd name="connsiteY166" fmla="*/ 8585 h 10000"/>
                  <a:gd name="connsiteX167" fmla="*/ 3519 w 10000"/>
                  <a:gd name="connsiteY167" fmla="*/ 8585 h 10000"/>
                  <a:gd name="connsiteX168" fmla="*/ 3435 w 10000"/>
                  <a:gd name="connsiteY168" fmla="*/ 8585 h 10000"/>
                  <a:gd name="connsiteX169" fmla="*/ 3372 w 10000"/>
                  <a:gd name="connsiteY169" fmla="*/ 8680 h 10000"/>
                  <a:gd name="connsiteX170" fmla="*/ 3114 w 10000"/>
                  <a:gd name="connsiteY170" fmla="*/ 8774 h 10000"/>
                  <a:gd name="connsiteX171" fmla="*/ 3083 w 10000"/>
                  <a:gd name="connsiteY171" fmla="*/ 8774 h 10000"/>
                  <a:gd name="connsiteX172" fmla="*/ 3073 w 10000"/>
                  <a:gd name="connsiteY172" fmla="*/ 8774 h 10000"/>
                  <a:gd name="connsiteX173" fmla="*/ 3032 w 10000"/>
                  <a:gd name="connsiteY173" fmla="*/ 8774 h 10000"/>
                  <a:gd name="connsiteX174" fmla="*/ 3000 w 10000"/>
                  <a:gd name="connsiteY174" fmla="*/ 8868 h 10000"/>
                  <a:gd name="connsiteX175" fmla="*/ 2827 w 10000"/>
                  <a:gd name="connsiteY175" fmla="*/ 8963 h 10000"/>
                  <a:gd name="connsiteX176" fmla="*/ 2817 w 10000"/>
                  <a:gd name="connsiteY176" fmla="*/ 8963 h 10000"/>
                  <a:gd name="connsiteX177" fmla="*/ 2691 w 10000"/>
                  <a:gd name="connsiteY177" fmla="*/ 8963 h 10000"/>
                  <a:gd name="connsiteX178" fmla="*/ 2534 w 10000"/>
                  <a:gd name="connsiteY178" fmla="*/ 9057 h 10000"/>
                  <a:gd name="connsiteX179" fmla="*/ 2279 w 10000"/>
                  <a:gd name="connsiteY179" fmla="*/ 9152 h 10000"/>
                  <a:gd name="connsiteX180" fmla="*/ 2162 w 10000"/>
                  <a:gd name="connsiteY180" fmla="*/ 9245 h 10000"/>
                  <a:gd name="connsiteX181" fmla="*/ 2151 w 10000"/>
                  <a:gd name="connsiteY181" fmla="*/ 9245 h 10000"/>
                  <a:gd name="connsiteX182" fmla="*/ 2063 w 10000"/>
                  <a:gd name="connsiteY182" fmla="*/ 9245 h 10000"/>
                  <a:gd name="connsiteX183" fmla="*/ 2009 w 10000"/>
                  <a:gd name="connsiteY183" fmla="*/ 9245 h 10000"/>
                  <a:gd name="connsiteX184" fmla="*/ 1978 w 10000"/>
                  <a:gd name="connsiteY184" fmla="*/ 9340 h 10000"/>
                  <a:gd name="connsiteX185" fmla="*/ 1958 w 10000"/>
                  <a:gd name="connsiteY185" fmla="*/ 9340 h 10000"/>
                  <a:gd name="connsiteX186" fmla="*/ 1927 w 10000"/>
                  <a:gd name="connsiteY186" fmla="*/ 9340 h 10000"/>
                  <a:gd name="connsiteX187" fmla="*/ 1916 w 10000"/>
                  <a:gd name="connsiteY187" fmla="*/ 9340 h 10000"/>
                  <a:gd name="connsiteX188" fmla="*/ 1884 w 10000"/>
                  <a:gd name="connsiteY188" fmla="*/ 9340 h 10000"/>
                  <a:gd name="connsiteX189" fmla="*/ 1873 w 10000"/>
                  <a:gd name="connsiteY189" fmla="*/ 9340 h 10000"/>
                  <a:gd name="connsiteX190" fmla="*/ 1862 w 10000"/>
                  <a:gd name="connsiteY190" fmla="*/ 9340 h 10000"/>
                  <a:gd name="connsiteX191" fmla="*/ 1831 w 10000"/>
                  <a:gd name="connsiteY191" fmla="*/ 9340 h 10000"/>
                  <a:gd name="connsiteX192" fmla="*/ 1821 w 10000"/>
                  <a:gd name="connsiteY192" fmla="*/ 9340 h 10000"/>
                  <a:gd name="connsiteX193" fmla="*/ 1786 w 10000"/>
                  <a:gd name="connsiteY193" fmla="*/ 9434 h 10000"/>
                  <a:gd name="connsiteX194" fmla="*/ 1776 w 10000"/>
                  <a:gd name="connsiteY194" fmla="*/ 9434 h 10000"/>
                  <a:gd name="connsiteX195" fmla="*/ 1776 w 10000"/>
                  <a:gd name="connsiteY195" fmla="*/ 9434 h 10000"/>
                  <a:gd name="connsiteX196" fmla="*/ 1736 w 10000"/>
                  <a:gd name="connsiteY196" fmla="*/ 9434 h 10000"/>
                  <a:gd name="connsiteX197" fmla="*/ 1724 w 10000"/>
                  <a:gd name="connsiteY197" fmla="*/ 9434 h 10000"/>
                  <a:gd name="connsiteX198" fmla="*/ 1693 w 10000"/>
                  <a:gd name="connsiteY198" fmla="*/ 9434 h 10000"/>
                  <a:gd name="connsiteX199" fmla="*/ 1649 w 10000"/>
                  <a:gd name="connsiteY199" fmla="*/ 9434 h 10000"/>
                  <a:gd name="connsiteX200" fmla="*/ 1618 w 10000"/>
                  <a:gd name="connsiteY200" fmla="*/ 9434 h 10000"/>
                  <a:gd name="connsiteX201" fmla="*/ 1567 w 10000"/>
                  <a:gd name="connsiteY201" fmla="*/ 9529 h 10000"/>
                  <a:gd name="connsiteX202" fmla="*/ 1461 w 10000"/>
                  <a:gd name="connsiteY202" fmla="*/ 9529 h 10000"/>
                  <a:gd name="connsiteX203" fmla="*/ 1440 w 10000"/>
                  <a:gd name="connsiteY203" fmla="*/ 9529 h 10000"/>
                  <a:gd name="connsiteX204" fmla="*/ 1376 w 10000"/>
                  <a:gd name="connsiteY204" fmla="*/ 9529 h 10000"/>
                  <a:gd name="connsiteX205" fmla="*/ 1302 w 10000"/>
                  <a:gd name="connsiteY205" fmla="*/ 9529 h 10000"/>
                  <a:gd name="connsiteX206" fmla="*/ 1173 w 10000"/>
                  <a:gd name="connsiteY206" fmla="*/ 9529 h 10000"/>
                  <a:gd name="connsiteX207" fmla="*/ 1098 w 10000"/>
                  <a:gd name="connsiteY207" fmla="*/ 9529 h 10000"/>
                  <a:gd name="connsiteX208" fmla="*/ 1065 w 10000"/>
                  <a:gd name="connsiteY208" fmla="*/ 9529 h 10000"/>
                  <a:gd name="connsiteX209" fmla="*/ 1019 w 10000"/>
                  <a:gd name="connsiteY209" fmla="*/ 9529 h 10000"/>
                  <a:gd name="connsiteX210" fmla="*/ 945 w 10000"/>
                  <a:gd name="connsiteY210" fmla="*/ 9622 h 10000"/>
                  <a:gd name="connsiteX211" fmla="*/ 801 w 10000"/>
                  <a:gd name="connsiteY211" fmla="*/ 9622 h 10000"/>
                  <a:gd name="connsiteX212" fmla="*/ 779 w 10000"/>
                  <a:gd name="connsiteY212" fmla="*/ 9717 h 10000"/>
                  <a:gd name="connsiteX213" fmla="*/ 681 w 10000"/>
                  <a:gd name="connsiteY213" fmla="*/ 9717 h 10000"/>
                  <a:gd name="connsiteX214" fmla="*/ 504 w 10000"/>
                  <a:gd name="connsiteY214" fmla="*/ 9811 h 10000"/>
                  <a:gd name="connsiteX215" fmla="*/ 384 w 10000"/>
                  <a:gd name="connsiteY215" fmla="*/ 9811 h 10000"/>
                  <a:gd name="connsiteX216" fmla="*/ 270 w 10000"/>
                  <a:gd name="connsiteY216" fmla="*/ 9906 h 10000"/>
                  <a:gd name="connsiteX217" fmla="*/ 90 w 10000"/>
                  <a:gd name="connsiteY217" fmla="*/ 10000 h 10000"/>
                  <a:gd name="connsiteX218" fmla="*/ 0 w 10000"/>
                  <a:gd name="connsiteY218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71 w 10000"/>
                  <a:gd name="connsiteY2" fmla="*/ 473 h 10000"/>
                  <a:gd name="connsiteX3" fmla="*/ 9961 w 10000"/>
                  <a:gd name="connsiteY3" fmla="*/ 565 h 10000"/>
                  <a:gd name="connsiteX4" fmla="*/ 9948 w 10000"/>
                  <a:gd name="connsiteY4" fmla="*/ 565 h 10000"/>
                  <a:gd name="connsiteX5" fmla="*/ 9937 w 10000"/>
                  <a:gd name="connsiteY5" fmla="*/ 662 h 10000"/>
                  <a:gd name="connsiteX6" fmla="*/ 9927 w 10000"/>
                  <a:gd name="connsiteY6" fmla="*/ 662 h 10000"/>
                  <a:gd name="connsiteX7" fmla="*/ 9897 w 10000"/>
                  <a:gd name="connsiteY7" fmla="*/ 755 h 10000"/>
                  <a:gd name="connsiteX8" fmla="*/ 9874 w 10000"/>
                  <a:gd name="connsiteY8" fmla="*/ 851 h 10000"/>
                  <a:gd name="connsiteX9" fmla="*/ 9853 w 10000"/>
                  <a:gd name="connsiteY9" fmla="*/ 944 h 10000"/>
                  <a:gd name="connsiteX10" fmla="*/ 9853 w 10000"/>
                  <a:gd name="connsiteY10" fmla="*/ 1039 h 10000"/>
                  <a:gd name="connsiteX11" fmla="*/ 9853 w 10000"/>
                  <a:gd name="connsiteY11" fmla="*/ 1039 h 10000"/>
                  <a:gd name="connsiteX12" fmla="*/ 9844 w 10000"/>
                  <a:gd name="connsiteY12" fmla="*/ 1133 h 10000"/>
                  <a:gd name="connsiteX13" fmla="*/ 9844 w 10000"/>
                  <a:gd name="connsiteY13" fmla="*/ 1227 h 10000"/>
                  <a:gd name="connsiteX14" fmla="*/ 9833 w 10000"/>
                  <a:gd name="connsiteY14" fmla="*/ 1227 h 10000"/>
                  <a:gd name="connsiteX15" fmla="*/ 9833 w 10000"/>
                  <a:gd name="connsiteY15" fmla="*/ 1321 h 10000"/>
                  <a:gd name="connsiteX16" fmla="*/ 9833 w 10000"/>
                  <a:gd name="connsiteY16" fmla="*/ 1417 h 10000"/>
                  <a:gd name="connsiteX17" fmla="*/ 9833 w 10000"/>
                  <a:gd name="connsiteY17" fmla="*/ 1417 h 10000"/>
                  <a:gd name="connsiteX18" fmla="*/ 9812 w 10000"/>
                  <a:gd name="connsiteY18" fmla="*/ 1699 h 10000"/>
                  <a:gd name="connsiteX19" fmla="*/ 9812 w 10000"/>
                  <a:gd name="connsiteY19" fmla="*/ 1886 h 10000"/>
                  <a:gd name="connsiteX20" fmla="*/ 9801 w 10000"/>
                  <a:gd name="connsiteY20" fmla="*/ 2074 h 10000"/>
                  <a:gd name="connsiteX21" fmla="*/ 9791 w 10000"/>
                  <a:gd name="connsiteY21" fmla="*/ 2263 h 10000"/>
                  <a:gd name="connsiteX22" fmla="*/ 9791 w 10000"/>
                  <a:gd name="connsiteY22" fmla="*/ 2263 h 10000"/>
                  <a:gd name="connsiteX23" fmla="*/ 9791 w 10000"/>
                  <a:gd name="connsiteY23" fmla="*/ 2263 h 10000"/>
                  <a:gd name="connsiteX24" fmla="*/ 9782 w 10000"/>
                  <a:gd name="connsiteY24" fmla="*/ 2452 h 10000"/>
                  <a:gd name="connsiteX25" fmla="*/ 9760 w 10000"/>
                  <a:gd name="connsiteY25" fmla="*/ 2641 h 10000"/>
                  <a:gd name="connsiteX26" fmla="*/ 9738 w 10000"/>
                  <a:gd name="connsiteY26" fmla="*/ 2830 h 10000"/>
                  <a:gd name="connsiteX27" fmla="*/ 9738 w 10000"/>
                  <a:gd name="connsiteY27" fmla="*/ 2925 h 10000"/>
                  <a:gd name="connsiteX28" fmla="*/ 9738 w 10000"/>
                  <a:gd name="connsiteY28" fmla="*/ 2925 h 10000"/>
                  <a:gd name="connsiteX29" fmla="*/ 9728 w 10000"/>
                  <a:gd name="connsiteY29" fmla="*/ 3017 h 10000"/>
                  <a:gd name="connsiteX30" fmla="*/ 9728 w 10000"/>
                  <a:gd name="connsiteY30" fmla="*/ 3017 h 10000"/>
                  <a:gd name="connsiteX31" fmla="*/ 9728 w 10000"/>
                  <a:gd name="connsiteY31" fmla="*/ 3114 h 10000"/>
                  <a:gd name="connsiteX32" fmla="*/ 9707 w 10000"/>
                  <a:gd name="connsiteY32" fmla="*/ 3395 h 10000"/>
                  <a:gd name="connsiteX33" fmla="*/ 9687 w 10000"/>
                  <a:gd name="connsiteY33" fmla="*/ 3773 h 10000"/>
                  <a:gd name="connsiteX34" fmla="*/ 9687 w 10000"/>
                  <a:gd name="connsiteY34" fmla="*/ 3868 h 10000"/>
                  <a:gd name="connsiteX35" fmla="*/ 9687 w 10000"/>
                  <a:gd name="connsiteY35" fmla="*/ 3868 h 10000"/>
                  <a:gd name="connsiteX36" fmla="*/ 9697 w 10000"/>
                  <a:gd name="connsiteY36" fmla="*/ 4058 h 10000"/>
                  <a:gd name="connsiteX37" fmla="*/ 9697 w 10000"/>
                  <a:gd name="connsiteY37" fmla="*/ 4247 h 10000"/>
                  <a:gd name="connsiteX38" fmla="*/ 9697 w 10000"/>
                  <a:gd name="connsiteY38" fmla="*/ 4435 h 10000"/>
                  <a:gd name="connsiteX39" fmla="*/ 9687 w 10000"/>
                  <a:gd name="connsiteY39" fmla="*/ 4906 h 10000"/>
                  <a:gd name="connsiteX40" fmla="*/ 9674 w 10000"/>
                  <a:gd name="connsiteY40" fmla="*/ 5001 h 10000"/>
                  <a:gd name="connsiteX41" fmla="*/ 9674 w 10000"/>
                  <a:gd name="connsiteY41" fmla="*/ 5095 h 10000"/>
                  <a:gd name="connsiteX42" fmla="*/ 9674 w 10000"/>
                  <a:gd name="connsiteY42" fmla="*/ 5095 h 10000"/>
                  <a:gd name="connsiteX43" fmla="*/ 9674 w 10000"/>
                  <a:gd name="connsiteY43" fmla="*/ 5095 h 10000"/>
                  <a:gd name="connsiteX44" fmla="*/ 9663 w 10000"/>
                  <a:gd name="connsiteY44" fmla="*/ 5095 h 10000"/>
                  <a:gd name="connsiteX45" fmla="*/ 9663 w 10000"/>
                  <a:gd name="connsiteY45" fmla="*/ 5095 h 10000"/>
                  <a:gd name="connsiteX46" fmla="*/ 9649 w 10000"/>
                  <a:gd name="connsiteY46" fmla="*/ 5095 h 10000"/>
                  <a:gd name="connsiteX47" fmla="*/ 9607 w 10000"/>
                  <a:gd name="connsiteY47" fmla="*/ 5189 h 10000"/>
                  <a:gd name="connsiteX48" fmla="*/ 9573 w 10000"/>
                  <a:gd name="connsiteY48" fmla="*/ 5189 h 10000"/>
                  <a:gd name="connsiteX49" fmla="*/ 9563 w 10000"/>
                  <a:gd name="connsiteY49" fmla="*/ 5189 h 10000"/>
                  <a:gd name="connsiteX50" fmla="*/ 9510 w 10000"/>
                  <a:gd name="connsiteY50" fmla="*/ 5189 h 10000"/>
                  <a:gd name="connsiteX51" fmla="*/ 9457 w 10000"/>
                  <a:gd name="connsiteY51" fmla="*/ 5189 h 10000"/>
                  <a:gd name="connsiteX52" fmla="*/ 9447 w 10000"/>
                  <a:gd name="connsiteY52" fmla="*/ 5189 h 10000"/>
                  <a:gd name="connsiteX53" fmla="*/ 9447 w 10000"/>
                  <a:gd name="connsiteY53" fmla="*/ 5189 h 10000"/>
                  <a:gd name="connsiteX54" fmla="*/ 9395 w 10000"/>
                  <a:gd name="connsiteY54" fmla="*/ 5284 h 10000"/>
                  <a:gd name="connsiteX55" fmla="*/ 9319 w 10000"/>
                  <a:gd name="connsiteY55" fmla="*/ 5284 h 10000"/>
                  <a:gd name="connsiteX56" fmla="*/ 9319 w 10000"/>
                  <a:gd name="connsiteY56" fmla="*/ 5284 h 10000"/>
                  <a:gd name="connsiteX57" fmla="*/ 9319 w 10000"/>
                  <a:gd name="connsiteY57" fmla="*/ 5284 h 10000"/>
                  <a:gd name="connsiteX58" fmla="*/ 9244 w 10000"/>
                  <a:gd name="connsiteY58" fmla="*/ 5378 h 10000"/>
                  <a:gd name="connsiteX59" fmla="*/ 9224 w 10000"/>
                  <a:gd name="connsiteY59" fmla="*/ 5378 h 10000"/>
                  <a:gd name="connsiteX60" fmla="*/ 9214 w 10000"/>
                  <a:gd name="connsiteY60" fmla="*/ 5378 h 10000"/>
                  <a:gd name="connsiteX61" fmla="*/ 9171 w 10000"/>
                  <a:gd name="connsiteY61" fmla="*/ 5378 h 10000"/>
                  <a:gd name="connsiteX62" fmla="*/ 9108 w 10000"/>
                  <a:gd name="connsiteY62" fmla="*/ 5378 h 10000"/>
                  <a:gd name="connsiteX63" fmla="*/ 9098 w 10000"/>
                  <a:gd name="connsiteY63" fmla="*/ 5378 h 10000"/>
                  <a:gd name="connsiteX64" fmla="*/ 9098 w 10000"/>
                  <a:gd name="connsiteY64" fmla="*/ 5378 h 10000"/>
                  <a:gd name="connsiteX65" fmla="*/ 9088 w 10000"/>
                  <a:gd name="connsiteY65" fmla="*/ 5378 h 10000"/>
                  <a:gd name="connsiteX66" fmla="*/ 9079 w 10000"/>
                  <a:gd name="connsiteY66" fmla="*/ 5471 h 10000"/>
                  <a:gd name="connsiteX67" fmla="*/ 9056 w 10000"/>
                  <a:gd name="connsiteY67" fmla="*/ 5471 h 10000"/>
                  <a:gd name="connsiteX68" fmla="*/ 9056 w 10000"/>
                  <a:gd name="connsiteY68" fmla="*/ 5471 h 10000"/>
                  <a:gd name="connsiteX69" fmla="*/ 9046 w 10000"/>
                  <a:gd name="connsiteY69" fmla="*/ 5471 h 10000"/>
                  <a:gd name="connsiteX70" fmla="*/ 9035 w 10000"/>
                  <a:gd name="connsiteY70" fmla="*/ 5471 h 10000"/>
                  <a:gd name="connsiteX71" fmla="*/ 9014 w 10000"/>
                  <a:gd name="connsiteY71" fmla="*/ 5471 h 10000"/>
                  <a:gd name="connsiteX72" fmla="*/ 8992 w 10000"/>
                  <a:gd name="connsiteY72" fmla="*/ 5471 h 10000"/>
                  <a:gd name="connsiteX73" fmla="*/ 8982 w 10000"/>
                  <a:gd name="connsiteY73" fmla="*/ 5471 h 10000"/>
                  <a:gd name="connsiteX74" fmla="*/ 8952 w 10000"/>
                  <a:gd name="connsiteY74" fmla="*/ 5471 h 10000"/>
                  <a:gd name="connsiteX75" fmla="*/ 8940 w 10000"/>
                  <a:gd name="connsiteY75" fmla="*/ 5471 h 10000"/>
                  <a:gd name="connsiteX76" fmla="*/ 8909 w 10000"/>
                  <a:gd name="connsiteY76" fmla="*/ 5471 h 10000"/>
                  <a:gd name="connsiteX77" fmla="*/ 8896 w 10000"/>
                  <a:gd name="connsiteY77" fmla="*/ 5567 h 10000"/>
                  <a:gd name="connsiteX78" fmla="*/ 8887 w 10000"/>
                  <a:gd name="connsiteY78" fmla="*/ 5567 h 10000"/>
                  <a:gd name="connsiteX79" fmla="*/ 8760 w 10000"/>
                  <a:gd name="connsiteY79" fmla="*/ 5567 h 10000"/>
                  <a:gd name="connsiteX80" fmla="*/ 8716 w 10000"/>
                  <a:gd name="connsiteY80" fmla="*/ 5661 h 10000"/>
                  <a:gd name="connsiteX81" fmla="*/ 8641 w 10000"/>
                  <a:gd name="connsiteY81" fmla="*/ 5661 h 10000"/>
                  <a:gd name="connsiteX82" fmla="*/ 8554 w 10000"/>
                  <a:gd name="connsiteY82" fmla="*/ 5661 h 10000"/>
                  <a:gd name="connsiteX83" fmla="*/ 8554 w 10000"/>
                  <a:gd name="connsiteY83" fmla="*/ 5944 h 10000"/>
                  <a:gd name="connsiteX84" fmla="*/ 8458 w 10000"/>
                  <a:gd name="connsiteY84" fmla="*/ 5944 h 10000"/>
                  <a:gd name="connsiteX85" fmla="*/ 8458 w 10000"/>
                  <a:gd name="connsiteY85" fmla="*/ 5944 h 10000"/>
                  <a:gd name="connsiteX86" fmla="*/ 8309 w 10000"/>
                  <a:gd name="connsiteY86" fmla="*/ 6039 h 10000"/>
                  <a:gd name="connsiteX87" fmla="*/ 8266 w 10000"/>
                  <a:gd name="connsiteY87" fmla="*/ 6039 h 10000"/>
                  <a:gd name="connsiteX88" fmla="*/ 8162 w 10000"/>
                  <a:gd name="connsiteY88" fmla="*/ 6132 h 10000"/>
                  <a:gd name="connsiteX89" fmla="*/ 8045 w 10000"/>
                  <a:gd name="connsiteY89" fmla="*/ 6132 h 10000"/>
                  <a:gd name="connsiteX90" fmla="*/ 7982 w 10000"/>
                  <a:gd name="connsiteY90" fmla="*/ 6228 h 10000"/>
                  <a:gd name="connsiteX91" fmla="*/ 7908 w 10000"/>
                  <a:gd name="connsiteY91" fmla="*/ 6321 h 10000"/>
                  <a:gd name="connsiteX92" fmla="*/ 7898 w 10000"/>
                  <a:gd name="connsiteY92" fmla="*/ 6321 h 10000"/>
                  <a:gd name="connsiteX93" fmla="*/ 7824 w 10000"/>
                  <a:gd name="connsiteY93" fmla="*/ 6321 h 10000"/>
                  <a:gd name="connsiteX94" fmla="*/ 7621 w 10000"/>
                  <a:gd name="connsiteY94" fmla="*/ 6416 h 10000"/>
                  <a:gd name="connsiteX95" fmla="*/ 7471 w 10000"/>
                  <a:gd name="connsiteY95" fmla="*/ 6605 h 10000"/>
                  <a:gd name="connsiteX96" fmla="*/ 7375 w 10000"/>
                  <a:gd name="connsiteY96" fmla="*/ 6605 h 10000"/>
                  <a:gd name="connsiteX97" fmla="*/ 7355 w 10000"/>
                  <a:gd name="connsiteY97" fmla="*/ 6605 h 10000"/>
                  <a:gd name="connsiteX98" fmla="*/ 7334 w 10000"/>
                  <a:gd name="connsiteY98" fmla="*/ 6698 h 10000"/>
                  <a:gd name="connsiteX99" fmla="*/ 7324 w 10000"/>
                  <a:gd name="connsiteY99" fmla="*/ 6698 h 10000"/>
                  <a:gd name="connsiteX100" fmla="*/ 7292 w 10000"/>
                  <a:gd name="connsiteY100" fmla="*/ 6698 h 10000"/>
                  <a:gd name="connsiteX101" fmla="*/ 7281 w 10000"/>
                  <a:gd name="connsiteY101" fmla="*/ 6698 h 10000"/>
                  <a:gd name="connsiteX102" fmla="*/ 7078 w 10000"/>
                  <a:gd name="connsiteY102" fmla="*/ 6793 h 10000"/>
                  <a:gd name="connsiteX103" fmla="*/ 7078 w 10000"/>
                  <a:gd name="connsiteY103" fmla="*/ 6793 h 10000"/>
                  <a:gd name="connsiteX104" fmla="*/ 6940 w 10000"/>
                  <a:gd name="connsiteY104" fmla="*/ 6793 h 10000"/>
                  <a:gd name="connsiteX105" fmla="*/ 6930 w 10000"/>
                  <a:gd name="connsiteY105" fmla="*/ 6793 h 10000"/>
                  <a:gd name="connsiteX106" fmla="*/ 6898 w 10000"/>
                  <a:gd name="connsiteY106" fmla="*/ 6888 h 10000"/>
                  <a:gd name="connsiteX107" fmla="*/ 6866 w 10000"/>
                  <a:gd name="connsiteY107" fmla="*/ 6888 h 10000"/>
                  <a:gd name="connsiteX108" fmla="*/ 6835 w 10000"/>
                  <a:gd name="connsiteY108" fmla="*/ 6888 h 10000"/>
                  <a:gd name="connsiteX109" fmla="*/ 6825 w 10000"/>
                  <a:gd name="connsiteY109" fmla="*/ 6888 h 10000"/>
                  <a:gd name="connsiteX110" fmla="*/ 6711 w 10000"/>
                  <a:gd name="connsiteY110" fmla="*/ 6982 h 10000"/>
                  <a:gd name="connsiteX111" fmla="*/ 6634 w 10000"/>
                  <a:gd name="connsiteY111" fmla="*/ 6982 h 10000"/>
                  <a:gd name="connsiteX112" fmla="*/ 6602 w 10000"/>
                  <a:gd name="connsiteY112" fmla="*/ 6982 h 10000"/>
                  <a:gd name="connsiteX113" fmla="*/ 6540 w 10000"/>
                  <a:gd name="connsiteY113" fmla="*/ 7077 h 10000"/>
                  <a:gd name="connsiteX114" fmla="*/ 6508 w 10000"/>
                  <a:gd name="connsiteY114" fmla="*/ 7077 h 10000"/>
                  <a:gd name="connsiteX115" fmla="*/ 6410 w 10000"/>
                  <a:gd name="connsiteY115" fmla="*/ 7077 h 10000"/>
                  <a:gd name="connsiteX116" fmla="*/ 6367 w 10000"/>
                  <a:gd name="connsiteY116" fmla="*/ 7170 h 10000"/>
                  <a:gd name="connsiteX117" fmla="*/ 6313 w 10000"/>
                  <a:gd name="connsiteY117" fmla="*/ 7170 h 10000"/>
                  <a:gd name="connsiteX118" fmla="*/ 6261 w 10000"/>
                  <a:gd name="connsiteY118" fmla="*/ 7170 h 10000"/>
                  <a:gd name="connsiteX119" fmla="*/ 6227 w 10000"/>
                  <a:gd name="connsiteY119" fmla="*/ 7170 h 10000"/>
                  <a:gd name="connsiteX120" fmla="*/ 6122 w 10000"/>
                  <a:gd name="connsiteY120" fmla="*/ 7265 h 10000"/>
                  <a:gd name="connsiteX121" fmla="*/ 6058 w 10000"/>
                  <a:gd name="connsiteY121" fmla="*/ 7265 h 10000"/>
                  <a:gd name="connsiteX122" fmla="*/ 5908 w 10000"/>
                  <a:gd name="connsiteY122" fmla="*/ 7359 h 10000"/>
                  <a:gd name="connsiteX123" fmla="*/ 5899 w 10000"/>
                  <a:gd name="connsiteY123" fmla="*/ 7359 h 10000"/>
                  <a:gd name="connsiteX124" fmla="*/ 5866 w 10000"/>
                  <a:gd name="connsiteY124" fmla="*/ 7359 h 10000"/>
                  <a:gd name="connsiteX125" fmla="*/ 5710 w 10000"/>
                  <a:gd name="connsiteY125" fmla="*/ 7453 h 10000"/>
                  <a:gd name="connsiteX126" fmla="*/ 5626 w 10000"/>
                  <a:gd name="connsiteY126" fmla="*/ 7547 h 10000"/>
                  <a:gd name="connsiteX127" fmla="*/ 5584 w 10000"/>
                  <a:gd name="connsiteY127" fmla="*/ 7547 h 10000"/>
                  <a:gd name="connsiteX128" fmla="*/ 5538 w 10000"/>
                  <a:gd name="connsiteY128" fmla="*/ 7547 h 10000"/>
                  <a:gd name="connsiteX129" fmla="*/ 5508 w 10000"/>
                  <a:gd name="connsiteY129" fmla="*/ 7641 h 10000"/>
                  <a:gd name="connsiteX130" fmla="*/ 5392 w 10000"/>
                  <a:gd name="connsiteY130" fmla="*/ 7641 h 10000"/>
                  <a:gd name="connsiteX131" fmla="*/ 5371 w 10000"/>
                  <a:gd name="connsiteY131" fmla="*/ 7641 h 10000"/>
                  <a:gd name="connsiteX132" fmla="*/ 5344 w 10000"/>
                  <a:gd name="connsiteY132" fmla="*/ 7641 h 10000"/>
                  <a:gd name="connsiteX133" fmla="*/ 5334 w 10000"/>
                  <a:gd name="connsiteY133" fmla="*/ 7641 h 10000"/>
                  <a:gd name="connsiteX134" fmla="*/ 5294 w 10000"/>
                  <a:gd name="connsiteY134" fmla="*/ 7736 h 10000"/>
                  <a:gd name="connsiteX135" fmla="*/ 5241 w 10000"/>
                  <a:gd name="connsiteY135" fmla="*/ 7736 h 10000"/>
                  <a:gd name="connsiteX136" fmla="*/ 5081 w 10000"/>
                  <a:gd name="connsiteY136" fmla="*/ 7831 h 10000"/>
                  <a:gd name="connsiteX137" fmla="*/ 5071 w 10000"/>
                  <a:gd name="connsiteY137" fmla="*/ 7831 h 10000"/>
                  <a:gd name="connsiteX138" fmla="*/ 5071 w 10000"/>
                  <a:gd name="connsiteY138" fmla="*/ 7831 h 10000"/>
                  <a:gd name="connsiteX139" fmla="*/ 5059 w 10000"/>
                  <a:gd name="connsiteY139" fmla="*/ 7831 h 10000"/>
                  <a:gd name="connsiteX140" fmla="*/ 5059 w 10000"/>
                  <a:gd name="connsiteY140" fmla="*/ 7923 h 10000"/>
                  <a:gd name="connsiteX141" fmla="*/ 4985 w 10000"/>
                  <a:gd name="connsiteY141" fmla="*/ 7923 h 10000"/>
                  <a:gd name="connsiteX142" fmla="*/ 4890 w 10000"/>
                  <a:gd name="connsiteY142" fmla="*/ 7923 h 10000"/>
                  <a:gd name="connsiteX143" fmla="*/ 4826 w 10000"/>
                  <a:gd name="connsiteY143" fmla="*/ 8020 h 10000"/>
                  <a:gd name="connsiteX144" fmla="*/ 4742 w 10000"/>
                  <a:gd name="connsiteY144" fmla="*/ 8020 h 10000"/>
                  <a:gd name="connsiteX145" fmla="*/ 4669 w 10000"/>
                  <a:gd name="connsiteY145" fmla="*/ 8020 h 10000"/>
                  <a:gd name="connsiteX146" fmla="*/ 4529 w 10000"/>
                  <a:gd name="connsiteY146" fmla="*/ 8112 h 10000"/>
                  <a:gd name="connsiteX147" fmla="*/ 4382 w 10000"/>
                  <a:gd name="connsiteY147" fmla="*/ 8209 h 10000"/>
                  <a:gd name="connsiteX148" fmla="*/ 4341 w 10000"/>
                  <a:gd name="connsiteY148" fmla="*/ 8209 h 10000"/>
                  <a:gd name="connsiteX149" fmla="*/ 4298 w 10000"/>
                  <a:gd name="connsiteY149" fmla="*/ 8209 h 10000"/>
                  <a:gd name="connsiteX150" fmla="*/ 4209 w 10000"/>
                  <a:gd name="connsiteY150" fmla="*/ 8302 h 10000"/>
                  <a:gd name="connsiteX151" fmla="*/ 4062 w 10000"/>
                  <a:gd name="connsiteY151" fmla="*/ 8302 h 10000"/>
                  <a:gd name="connsiteX152" fmla="*/ 4030 w 10000"/>
                  <a:gd name="connsiteY152" fmla="*/ 8302 h 10000"/>
                  <a:gd name="connsiteX153" fmla="*/ 3923 w 10000"/>
                  <a:gd name="connsiteY153" fmla="*/ 8398 h 10000"/>
                  <a:gd name="connsiteX154" fmla="*/ 3923 w 10000"/>
                  <a:gd name="connsiteY154" fmla="*/ 8398 h 10000"/>
                  <a:gd name="connsiteX155" fmla="*/ 3892 w 10000"/>
                  <a:gd name="connsiteY155" fmla="*/ 8398 h 10000"/>
                  <a:gd name="connsiteX156" fmla="*/ 3870 w 10000"/>
                  <a:gd name="connsiteY156" fmla="*/ 8398 h 10000"/>
                  <a:gd name="connsiteX157" fmla="*/ 3817 w 10000"/>
                  <a:gd name="connsiteY157" fmla="*/ 8398 h 10000"/>
                  <a:gd name="connsiteX158" fmla="*/ 3797 w 10000"/>
                  <a:gd name="connsiteY158" fmla="*/ 8398 h 10000"/>
                  <a:gd name="connsiteX159" fmla="*/ 3797 w 10000"/>
                  <a:gd name="connsiteY159" fmla="*/ 8491 h 10000"/>
                  <a:gd name="connsiteX160" fmla="*/ 3786 w 10000"/>
                  <a:gd name="connsiteY160" fmla="*/ 8491 h 10000"/>
                  <a:gd name="connsiteX161" fmla="*/ 3742 w 10000"/>
                  <a:gd name="connsiteY161" fmla="*/ 8491 h 10000"/>
                  <a:gd name="connsiteX162" fmla="*/ 3701 w 10000"/>
                  <a:gd name="connsiteY162" fmla="*/ 8491 h 10000"/>
                  <a:gd name="connsiteX163" fmla="*/ 3690 w 10000"/>
                  <a:gd name="connsiteY163" fmla="*/ 8491 h 10000"/>
                  <a:gd name="connsiteX164" fmla="*/ 3636 w 10000"/>
                  <a:gd name="connsiteY164" fmla="*/ 8491 h 10000"/>
                  <a:gd name="connsiteX165" fmla="*/ 3531 w 10000"/>
                  <a:gd name="connsiteY165" fmla="*/ 8585 h 10000"/>
                  <a:gd name="connsiteX166" fmla="*/ 3519 w 10000"/>
                  <a:gd name="connsiteY166" fmla="*/ 8585 h 10000"/>
                  <a:gd name="connsiteX167" fmla="*/ 3435 w 10000"/>
                  <a:gd name="connsiteY167" fmla="*/ 8585 h 10000"/>
                  <a:gd name="connsiteX168" fmla="*/ 3372 w 10000"/>
                  <a:gd name="connsiteY168" fmla="*/ 8680 h 10000"/>
                  <a:gd name="connsiteX169" fmla="*/ 3114 w 10000"/>
                  <a:gd name="connsiteY169" fmla="*/ 8774 h 10000"/>
                  <a:gd name="connsiteX170" fmla="*/ 3083 w 10000"/>
                  <a:gd name="connsiteY170" fmla="*/ 8774 h 10000"/>
                  <a:gd name="connsiteX171" fmla="*/ 3073 w 10000"/>
                  <a:gd name="connsiteY171" fmla="*/ 8774 h 10000"/>
                  <a:gd name="connsiteX172" fmla="*/ 3032 w 10000"/>
                  <a:gd name="connsiteY172" fmla="*/ 8774 h 10000"/>
                  <a:gd name="connsiteX173" fmla="*/ 3000 w 10000"/>
                  <a:gd name="connsiteY173" fmla="*/ 8868 h 10000"/>
                  <a:gd name="connsiteX174" fmla="*/ 2827 w 10000"/>
                  <a:gd name="connsiteY174" fmla="*/ 8963 h 10000"/>
                  <a:gd name="connsiteX175" fmla="*/ 2817 w 10000"/>
                  <a:gd name="connsiteY175" fmla="*/ 8963 h 10000"/>
                  <a:gd name="connsiteX176" fmla="*/ 2691 w 10000"/>
                  <a:gd name="connsiteY176" fmla="*/ 8963 h 10000"/>
                  <a:gd name="connsiteX177" fmla="*/ 2534 w 10000"/>
                  <a:gd name="connsiteY177" fmla="*/ 9057 h 10000"/>
                  <a:gd name="connsiteX178" fmla="*/ 2279 w 10000"/>
                  <a:gd name="connsiteY178" fmla="*/ 9152 h 10000"/>
                  <a:gd name="connsiteX179" fmla="*/ 2162 w 10000"/>
                  <a:gd name="connsiteY179" fmla="*/ 9245 h 10000"/>
                  <a:gd name="connsiteX180" fmla="*/ 2151 w 10000"/>
                  <a:gd name="connsiteY180" fmla="*/ 9245 h 10000"/>
                  <a:gd name="connsiteX181" fmla="*/ 2063 w 10000"/>
                  <a:gd name="connsiteY181" fmla="*/ 9245 h 10000"/>
                  <a:gd name="connsiteX182" fmla="*/ 2009 w 10000"/>
                  <a:gd name="connsiteY182" fmla="*/ 9245 h 10000"/>
                  <a:gd name="connsiteX183" fmla="*/ 1978 w 10000"/>
                  <a:gd name="connsiteY183" fmla="*/ 9340 h 10000"/>
                  <a:gd name="connsiteX184" fmla="*/ 1958 w 10000"/>
                  <a:gd name="connsiteY184" fmla="*/ 9340 h 10000"/>
                  <a:gd name="connsiteX185" fmla="*/ 1927 w 10000"/>
                  <a:gd name="connsiteY185" fmla="*/ 9340 h 10000"/>
                  <a:gd name="connsiteX186" fmla="*/ 1916 w 10000"/>
                  <a:gd name="connsiteY186" fmla="*/ 9340 h 10000"/>
                  <a:gd name="connsiteX187" fmla="*/ 1884 w 10000"/>
                  <a:gd name="connsiteY187" fmla="*/ 9340 h 10000"/>
                  <a:gd name="connsiteX188" fmla="*/ 1873 w 10000"/>
                  <a:gd name="connsiteY188" fmla="*/ 9340 h 10000"/>
                  <a:gd name="connsiteX189" fmla="*/ 1862 w 10000"/>
                  <a:gd name="connsiteY189" fmla="*/ 9340 h 10000"/>
                  <a:gd name="connsiteX190" fmla="*/ 1831 w 10000"/>
                  <a:gd name="connsiteY190" fmla="*/ 9340 h 10000"/>
                  <a:gd name="connsiteX191" fmla="*/ 1821 w 10000"/>
                  <a:gd name="connsiteY191" fmla="*/ 9340 h 10000"/>
                  <a:gd name="connsiteX192" fmla="*/ 1786 w 10000"/>
                  <a:gd name="connsiteY192" fmla="*/ 9434 h 10000"/>
                  <a:gd name="connsiteX193" fmla="*/ 1776 w 10000"/>
                  <a:gd name="connsiteY193" fmla="*/ 9434 h 10000"/>
                  <a:gd name="connsiteX194" fmla="*/ 1776 w 10000"/>
                  <a:gd name="connsiteY194" fmla="*/ 9434 h 10000"/>
                  <a:gd name="connsiteX195" fmla="*/ 1736 w 10000"/>
                  <a:gd name="connsiteY195" fmla="*/ 9434 h 10000"/>
                  <a:gd name="connsiteX196" fmla="*/ 1724 w 10000"/>
                  <a:gd name="connsiteY196" fmla="*/ 9434 h 10000"/>
                  <a:gd name="connsiteX197" fmla="*/ 1693 w 10000"/>
                  <a:gd name="connsiteY197" fmla="*/ 9434 h 10000"/>
                  <a:gd name="connsiteX198" fmla="*/ 1649 w 10000"/>
                  <a:gd name="connsiteY198" fmla="*/ 9434 h 10000"/>
                  <a:gd name="connsiteX199" fmla="*/ 1618 w 10000"/>
                  <a:gd name="connsiteY199" fmla="*/ 9434 h 10000"/>
                  <a:gd name="connsiteX200" fmla="*/ 1567 w 10000"/>
                  <a:gd name="connsiteY200" fmla="*/ 9529 h 10000"/>
                  <a:gd name="connsiteX201" fmla="*/ 1461 w 10000"/>
                  <a:gd name="connsiteY201" fmla="*/ 9529 h 10000"/>
                  <a:gd name="connsiteX202" fmla="*/ 1440 w 10000"/>
                  <a:gd name="connsiteY202" fmla="*/ 9529 h 10000"/>
                  <a:gd name="connsiteX203" fmla="*/ 1376 w 10000"/>
                  <a:gd name="connsiteY203" fmla="*/ 9529 h 10000"/>
                  <a:gd name="connsiteX204" fmla="*/ 1302 w 10000"/>
                  <a:gd name="connsiteY204" fmla="*/ 9529 h 10000"/>
                  <a:gd name="connsiteX205" fmla="*/ 1173 w 10000"/>
                  <a:gd name="connsiteY205" fmla="*/ 9529 h 10000"/>
                  <a:gd name="connsiteX206" fmla="*/ 1098 w 10000"/>
                  <a:gd name="connsiteY206" fmla="*/ 9529 h 10000"/>
                  <a:gd name="connsiteX207" fmla="*/ 1065 w 10000"/>
                  <a:gd name="connsiteY207" fmla="*/ 9529 h 10000"/>
                  <a:gd name="connsiteX208" fmla="*/ 1019 w 10000"/>
                  <a:gd name="connsiteY208" fmla="*/ 9529 h 10000"/>
                  <a:gd name="connsiteX209" fmla="*/ 945 w 10000"/>
                  <a:gd name="connsiteY209" fmla="*/ 9622 h 10000"/>
                  <a:gd name="connsiteX210" fmla="*/ 801 w 10000"/>
                  <a:gd name="connsiteY210" fmla="*/ 9622 h 10000"/>
                  <a:gd name="connsiteX211" fmla="*/ 779 w 10000"/>
                  <a:gd name="connsiteY211" fmla="*/ 9717 h 10000"/>
                  <a:gd name="connsiteX212" fmla="*/ 681 w 10000"/>
                  <a:gd name="connsiteY212" fmla="*/ 9717 h 10000"/>
                  <a:gd name="connsiteX213" fmla="*/ 504 w 10000"/>
                  <a:gd name="connsiteY213" fmla="*/ 9811 h 10000"/>
                  <a:gd name="connsiteX214" fmla="*/ 384 w 10000"/>
                  <a:gd name="connsiteY214" fmla="*/ 9811 h 10000"/>
                  <a:gd name="connsiteX215" fmla="*/ 270 w 10000"/>
                  <a:gd name="connsiteY215" fmla="*/ 9906 h 10000"/>
                  <a:gd name="connsiteX216" fmla="*/ 90 w 10000"/>
                  <a:gd name="connsiteY216" fmla="*/ 10000 h 10000"/>
                  <a:gd name="connsiteX217" fmla="*/ 0 w 10000"/>
                  <a:gd name="connsiteY217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71 w 10000"/>
                  <a:gd name="connsiteY2" fmla="*/ 473 h 10000"/>
                  <a:gd name="connsiteX3" fmla="*/ 9961 w 10000"/>
                  <a:gd name="connsiteY3" fmla="*/ 565 h 10000"/>
                  <a:gd name="connsiteX4" fmla="*/ 9948 w 10000"/>
                  <a:gd name="connsiteY4" fmla="*/ 565 h 10000"/>
                  <a:gd name="connsiteX5" fmla="*/ 9937 w 10000"/>
                  <a:gd name="connsiteY5" fmla="*/ 662 h 10000"/>
                  <a:gd name="connsiteX6" fmla="*/ 9897 w 10000"/>
                  <a:gd name="connsiteY6" fmla="*/ 755 h 10000"/>
                  <a:gd name="connsiteX7" fmla="*/ 9874 w 10000"/>
                  <a:gd name="connsiteY7" fmla="*/ 851 h 10000"/>
                  <a:gd name="connsiteX8" fmla="*/ 9853 w 10000"/>
                  <a:gd name="connsiteY8" fmla="*/ 944 h 10000"/>
                  <a:gd name="connsiteX9" fmla="*/ 9853 w 10000"/>
                  <a:gd name="connsiteY9" fmla="*/ 1039 h 10000"/>
                  <a:gd name="connsiteX10" fmla="*/ 9853 w 10000"/>
                  <a:gd name="connsiteY10" fmla="*/ 1039 h 10000"/>
                  <a:gd name="connsiteX11" fmla="*/ 9844 w 10000"/>
                  <a:gd name="connsiteY11" fmla="*/ 1133 h 10000"/>
                  <a:gd name="connsiteX12" fmla="*/ 9844 w 10000"/>
                  <a:gd name="connsiteY12" fmla="*/ 1227 h 10000"/>
                  <a:gd name="connsiteX13" fmla="*/ 9833 w 10000"/>
                  <a:gd name="connsiteY13" fmla="*/ 1227 h 10000"/>
                  <a:gd name="connsiteX14" fmla="*/ 9833 w 10000"/>
                  <a:gd name="connsiteY14" fmla="*/ 1321 h 10000"/>
                  <a:gd name="connsiteX15" fmla="*/ 9833 w 10000"/>
                  <a:gd name="connsiteY15" fmla="*/ 1417 h 10000"/>
                  <a:gd name="connsiteX16" fmla="*/ 9833 w 10000"/>
                  <a:gd name="connsiteY16" fmla="*/ 1417 h 10000"/>
                  <a:gd name="connsiteX17" fmla="*/ 9812 w 10000"/>
                  <a:gd name="connsiteY17" fmla="*/ 1699 h 10000"/>
                  <a:gd name="connsiteX18" fmla="*/ 9812 w 10000"/>
                  <a:gd name="connsiteY18" fmla="*/ 1886 h 10000"/>
                  <a:gd name="connsiteX19" fmla="*/ 9801 w 10000"/>
                  <a:gd name="connsiteY19" fmla="*/ 2074 h 10000"/>
                  <a:gd name="connsiteX20" fmla="*/ 9791 w 10000"/>
                  <a:gd name="connsiteY20" fmla="*/ 2263 h 10000"/>
                  <a:gd name="connsiteX21" fmla="*/ 9791 w 10000"/>
                  <a:gd name="connsiteY21" fmla="*/ 2263 h 10000"/>
                  <a:gd name="connsiteX22" fmla="*/ 9791 w 10000"/>
                  <a:gd name="connsiteY22" fmla="*/ 2263 h 10000"/>
                  <a:gd name="connsiteX23" fmla="*/ 9782 w 10000"/>
                  <a:gd name="connsiteY23" fmla="*/ 2452 h 10000"/>
                  <a:gd name="connsiteX24" fmla="*/ 9760 w 10000"/>
                  <a:gd name="connsiteY24" fmla="*/ 2641 h 10000"/>
                  <a:gd name="connsiteX25" fmla="*/ 9738 w 10000"/>
                  <a:gd name="connsiteY25" fmla="*/ 2830 h 10000"/>
                  <a:gd name="connsiteX26" fmla="*/ 9738 w 10000"/>
                  <a:gd name="connsiteY26" fmla="*/ 2925 h 10000"/>
                  <a:gd name="connsiteX27" fmla="*/ 9738 w 10000"/>
                  <a:gd name="connsiteY27" fmla="*/ 2925 h 10000"/>
                  <a:gd name="connsiteX28" fmla="*/ 9728 w 10000"/>
                  <a:gd name="connsiteY28" fmla="*/ 3017 h 10000"/>
                  <a:gd name="connsiteX29" fmla="*/ 9728 w 10000"/>
                  <a:gd name="connsiteY29" fmla="*/ 3017 h 10000"/>
                  <a:gd name="connsiteX30" fmla="*/ 9728 w 10000"/>
                  <a:gd name="connsiteY30" fmla="*/ 3114 h 10000"/>
                  <a:gd name="connsiteX31" fmla="*/ 9707 w 10000"/>
                  <a:gd name="connsiteY31" fmla="*/ 3395 h 10000"/>
                  <a:gd name="connsiteX32" fmla="*/ 9687 w 10000"/>
                  <a:gd name="connsiteY32" fmla="*/ 3773 h 10000"/>
                  <a:gd name="connsiteX33" fmla="*/ 9687 w 10000"/>
                  <a:gd name="connsiteY33" fmla="*/ 3868 h 10000"/>
                  <a:gd name="connsiteX34" fmla="*/ 9687 w 10000"/>
                  <a:gd name="connsiteY34" fmla="*/ 3868 h 10000"/>
                  <a:gd name="connsiteX35" fmla="*/ 9697 w 10000"/>
                  <a:gd name="connsiteY35" fmla="*/ 4058 h 10000"/>
                  <a:gd name="connsiteX36" fmla="*/ 9697 w 10000"/>
                  <a:gd name="connsiteY36" fmla="*/ 4247 h 10000"/>
                  <a:gd name="connsiteX37" fmla="*/ 9697 w 10000"/>
                  <a:gd name="connsiteY37" fmla="*/ 4435 h 10000"/>
                  <a:gd name="connsiteX38" fmla="*/ 9687 w 10000"/>
                  <a:gd name="connsiteY38" fmla="*/ 4906 h 10000"/>
                  <a:gd name="connsiteX39" fmla="*/ 9674 w 10000"/>
                  <a:gd name="connsiteY39" fmla="*/ 5001 h 10000"/>
                  <a:gd name="connsiteX40" fmla="*/ 9674 w 10000"/>
                  <a:gd name="connsiteY40" fmla="*/ 5095 h 10000"/>
                  <a:gd name="connsiteX41" fmla="*/ 9674 w 10000"/>
                  <a:gd name="connsiteY41" fmla="*/ 5095 h 10000"/>
                  <a:gd name="connsiteX42" fmla="*/ 9674 w 10000"/>
                  <a:gd name="connsiteY42" fmla="*/ 5095 h 10000"/>
                  <a:gd name="connsiteX43" fmla="*/ 9663 w 10000"/>
                  <a:gd name="connsiteY43" fmla="*/ 5095 h 10000"/>
                  <a:gd name="connsiteX44" fmla="*/ 9663 w 10000"/>
                  <a:gd name="connsiteY44" fmla="*/ 5095 h 10000"/>
                  <a:gd name="connsiteX45" fmla="*/ 9649 w 10000"/>
                  <a:gd name="connsiteY45" fmla="*/ 5095 h 10000"/>
                  <a:gd name="connsiteX46" fmla="*/ 9607 w 10000"/>
                  <a:gd name="connsiteY46" fmla="*/ 5189 h 10000"/>
                  <a:gd name="connsiteX47" fmla="*/ 9573 w 10000"/>
                  <a:gd name="connsiteY47" fmla="*/ 5189 h 10000"/>
                  <a:gd name="connsiteX48" fmla="*/ 9563 w 10000"/>
                  <a:gd name="connsiteY48" fmla="*/ 5189 h 10000"/>
                  <a:gd name="connsiteX49" fmla="*/ 9510 w 10000"/>
                  <a:gd name="connsiteY49" fmla="*/ 5189 h 10000"/>
                  <a:gd name="connsiteX50" fmla="*/ 9457 w 10000"/>
                  <a:gd name="connsiteY50" fmla="*/ 5189 h 10000"/>
                  <a:gd name="connsiteX51" fmla="*/ 9447 w 10000"/>
                  <a:gd name="connsiteY51" fmla="*/ 5189 h 10000"/>
                  <a:gd name="connsiteX52" fmla="*/ 9447 w 10000"/>
                  <a:gd name="connsiteY52" fmla="*/ 5189 h 10000"/>
                  <a:gd name="connsiteX53" fmla="*/ 9395 w 10000"/>
                  <a:gd name="connsiteY53" fmla="*/ 5284 h 10000"/>
                  <a:gd name="connsiteX54" fmla="*/ 9319 w 10000"/>
                  <a:gd name="connsiteY54" fmla="*/ 5284 h 10000"/>
                  <a:gd name="connsiteX55" fmla="*/ 9319 w 10000"/>
                  <a:gd name="connsiteY55" fmla="*/ 5284 h 10000"/>
                  <a:gd name="connsiteX56" fmla="*/ 9319 w 10000"/>
                  <a:gd name="connsiteY56" fmla="*/ 5284 h 10000"/>
                  <a:gd name="connsiteX57" fmla="*/ 9244 w 10000"/>
                  <a:gd name="connsiteY57" fmla="*/ 5378 h 10000"/>
                  <a:gd name="connsiteX58" fmla="*/ 9224 w 10000"/>
                  <a:gd name="connsiteY58" fmla="*/ 5378 h 10000"/>
                  <a:gd name="connsiteX59" fmla="*/ 9214 w 10000"/>
                  <a:gd name="connsiteY59" fmla="*/ 5378 h 10000"/>
                  <a:gd name="connsiteX60" fmla="*/ 9171 w 10000"/>
                  <a:gd name="connsiteY60" fmla="*/ 5378 h 10000"/>
                  <a:gd name="connsiteX61" fmla="*/ 9108 w 10000"/>
                  <a:gd name="connsiteY61" fmla="*/ 5378 h 10000"/>
                  <a:gd name="connsiteX62" fmla="*/ 9098 w 10000"/>
                  <a:gd name="connsiteY62" fmla="*/ 5378 h 10000"/>
                  <a:gd name="connsiteX63" fmla="*/ 9098 w 10000"/>
                  <a:gd name="connsiteY63" fmla="*/ 5378 h 10000"/>
                  <a:gd name="connsiteX64" fmla="*/ 9088 w 10000"/>
                  <a:gd name="connsiteY64" fmla="*/ 5378 h 10000"/>
                  <a:gd name="connsiteX65" fmla="*/ 9079 w 10000"/>
                  <a:gd name="connsiteY65" fmla="*/ 5471 h 10000"/>
                  <a:gd name="connsiteX66" fmla="*/ 9056 w 10000"/>
                  <a:gd name="connsiteY66" fmla="*/ 5471 h 10000"/>
                  <a:gd name="connsiteX67" fmla="*/ 9056 w 10000"/>
                  <a:gd name="connsiteY67" fmla="*/ 5471 h 10000"/>
                  <a:gd name="connsiteX68" fmla="*/ 9046 w 10000"/>
                  <a:gd name="connsiteY68" fmla="*/ 5471 h 10000"/>
                  <a:gd name="connsiteX69" fmla="*/ 9035 w 10000"/>
                  <a:gd name="connsiteY69" fmla="*/ 5471 h 10000"/>
                  <a:gd name="connsiteX70" fmla="*/ 9014 w 10000"/>
                  <a:gd name="connsiteY70" fmla="*/ 5471 h 10000"/>
                  <a:gd name="connsiteX71" fmla="*/ 8992 w 10000"/>
                  <a:gd name="connsiteY71" fmla="*/ 5471 h 10000"/>
                  <a:gd name="connsiteX72" fmla="*/ 8982 w 10000"/>
                  <a:gd name="connsiteY72" fmla="*/ 5471 h 10000"/>
                  <a:gd name="connsiteX73" fmla="*/ 8952 w 10000"/>
                  <a:gd name="connsiteY73" fmla="*/ 5471 h 10000"/>
                  <a:gd name="connsiteX74" fmla="*/ 8940 w 10000"/>
                  <a:gd name="connsiteY74" fmla="*/ 5471 h 10000"/>
                  <a:gd name="connsiteX75" fmla="*/ 8909 w 10000"/>
                  <a:gd name="connsiteY75" fmla="*/ 5471 h 10000"/>
                  <a:gd name="connsiteX76" fmla="*/ 8896 w 10000"/>
                  <a:gd name="connsiteY76" fmla="*/ 5567 h 10000"/>
                  <a:gd name="connsiteX77" fmla="*/ 8887 w 10000"/>
                  <a:gd name="connsiteY77" fmla="*/ 5567 h 10000"/>
                  <a:gd name="connsiteX78" fmla="*/ 8760 w 10000"/>
                  <a:gd name="connsiteY78" fmla="*/ 5567 h 10000"/>
                  <a:gd name="connsiteX79" fmla="*/ 8716 w 10000"/>
                  <a:gd name="connsiteY79" fmla="*/ 5661 h 10000"/>
                  <a:gd name="connsiteX80" fmla="*/ 8641 w 10000"/>
                  <a:gd name="connsiteY80" fmla="*/ 5661 h 10000"/>
                  <a:gd name="connsiteX81" fmla="*/ 8554 w 10000"/>
                  <a:gd name="connsiteY81" fmla="*/ 5661 h 10000"/>
                  <a:gd name="connsiteX82" fmla="*/ 8554 w 10000"/>
                  <a:gd name="connsiteY82" fmla="*/ 5944 h 10000"/>
                  <a:gd name="connsiteX83" fmla="*/ 8458 w 10000"/>
                  <a:gd name="connsiteY83" fmla="*/ 5944 h 10000"/>
                  <a:gd name="connsiteX84" fmla="*/ 8458 w 10000"/>
                  <a:gd name="connsiteY84" fmla="*/ 5944 h 10000"/>
                  <a:gd name="connsiteX85" fmla="*/ 8309 w 10000"/>
                  <a:gd name="connsiteY85" fmla="*/ 6039 h 10000"/>
                  <a:gd name="connsiteX86" fmla="*/ 8266 w 10000"/>
                  <a:gd name="connsiteY86" fmla="*/ 6039 h 10000"/>
                  <a:gd name="connsiteX87" fmla="*/ 8162 w 10000"/>
                  <a:gd name="connsiteY87" fmla="*/ 6132 h 10000"/>
                  <a:gd name="connsiteX88" fmla="*/ 8045 w 10000"/>
                  <a:gd name="connsiteY88" fmla="*/ 6132 h 10000"/>
                  <a:gd name="connsiteX89" fmla="*/ 7982 w 10000"/>
                  <a:gd name="connsiteY89" fmla="*/ 6228 h 10000"/>
                  <a:gd name="connsiteX90" fmla="*/ 7908 w 10000"/>
                  <a:gd name="connsiteY90" fmla="*/ 6321 h 10000"/>
                  <a:gd name="connsiteX91" fmla="*/ 7898 w 10000"/>
                  <a:gd name="connsiteY91" fmla="*/ 6321 h 10000"/>
                  <a:gd name="connsiteX92" fmla="*/ 7824 w 10000"/>
                  <a:gd name="connsiteY92" fmla="*/ 6321 h 10000"/>
                  <a:gd name="connsiteX93" fmla="*/ 7621 w 10000"/>
                  <a:gd name="connsiteY93" fmla="*/ 6416 h 10000"/>
                  <a:gd name="connsiteX94" fmla="*/ 7471 w 10000"/>
                  <a:gd name="connsiteY94" fmla="*/ 6605 h 10000"/>
                  <a:gd name="connsiteX95" fmla="*/ 7375 w 10000"/>
                  <a:gd name="connsiteY95" fmla="*/ 6605 h 10000"/>
                  <a:gd name="connsiteX96" fmla="*/ 7355 w 10000"/>
                  <a:gd name="connsiteY96" fmla="*/ 6605 h 10000"/>
                  <a:gd name="connsiteX97" fmla="*/ 7334 w 10000"/>
                  <a:gd name="connsiteY97" fmla="*/ 6698 h 10000"/>
                  <a:gd name="connsiteX98" fmla="*/ 7324 w 10000"/>
                  <a:gd name="connsiteY98" fmla="*/ 6698 h 10000"/>
                  <a:gd name="connsiteX99" fmla="*/ 7292 w 10000"/>
                  <a:gd name="connsiteY99" fmla="*/ 6698 h 10000"/>
                  <a:gd name="connsiteX100" fmla="*/ 7281 w 10000"/>
                  <a:gd name="connsiteY100" fmla="*/ 6698 h 10000"/>
                  <a:gd name="connsiteX101" fmla="*/ 7078 w 10000"/>
                  <a:gd name="connsiteY101" fmla="*/ 6793 h 10000"/>
                  <a:gd name="connsiteX102" fmla="*/ 7078 w 10000"/>
                  <a:gd name="connsiteY102" fmla="*/ 6793 h 10000"/>
                  <a:gd name="connsiteX103" fmla="*/ 6940 w 10000"/>
                  <a:gd name="connsiteY103" fmla="*/ 6793 h 10000"/>
                  <a:gd name="connsiteX104" fmla="*/ 6930 w 10000"/>
                  <a:gd name="connsiteY104" fmla="*/ 6793 h 10000"/>
                  <a:gd name="connsiteX105" fmla="*/ 6898 w 10000"/>
                  <a:gd name="connsiteY105" fmla="*/ 6888 h 10000"/>
                  <a:gd name="connsiteX106" fmla="*/ 6866 w 10000"/>
                  <a:gd name="connsiteY106" fmla="*/ 6888 h 10000"/>
                  <a:gd name="connsiteX107" fmla="*/ 6835 w 10000"/>
                  <a:gd name="connsiteY107" fmla="*/ 6888 h 10000"/>
                  <a:gd name="connsiteX108" fmla="*/ 6825 w 10000"/>
                  <a:gd name="connsiteY108" fmla="*/ 6888 h 10000"/>
                  <a:gd name="connsiteX109" fmla="*/ 6711 w 10000"/>
                  <a:gd name="connsiteY109" fmla="*/ 6982 h 10000"/>
                  <a:gd name="connsiteX110" fmla="*/ 6634 w 10000"/>
                  <a:gd name="connsiteY110" fmla="*/ 6982 h 10000"/>
                  <a:gd name="connsiteX111" fmla="*/ 6602 w 10000"/>
                  <a:gd name="connsiteY111" fmla="*/ 6982 h 10000"/>
                  <a:gd name="connsiteX112" fmla="*/ 6540 w 10000"/>
                  <a:gd name="connsiteY112" fmla="*/ 7077 h 10000"/>
                  <a:gd name="connsiteX113" fmla="*/ 6508 w 10000"/>
                  <a:gd name="connsiteY113" fmla="*/ 7077 h 10000"/>
                  <a:gd name="connsiteX114" fmla="*/ 6410 w 10000"/>
                  <a:gd name="connsiteY114" fmla="*/ 7077 h 10000"/>
                  <a:gd name="connsiteX115" fmla="*/ 6367 w 10000"/>
                  <a:gd name="connsiteY115" fmla="*/ 7170 h 10000"/>
                  <a:gd name="connsiteX116" fmla="*/ 6313 w 10000"/>
                  <a:gd name="connsiteY116" fmla="*/ 7170 h 10000"/>
                  <a:gd name="connsiteX117" fmla="*/ 6261 w 10000"/>
                  <a:gd name="connsiteY117" fmla="*/ 7170 h 10000"/>
                  <a:gd name="connsiteX118" fmla="*/ 6227 w 10000"/>
                  <a:gd name="connsiteY118" fmla="*/ 7170 h 10000"/>
                  <a:gd name="connsiteX119" fmla="*/ 6122 w 10000"/>
                  <a:gd name="connsiteY119" fmla="*/ 7265 h 10000"/>
                  <a:gd name="connsiteX120" fmla="*/ 6058 w 10000"/>
                  <a:gd name="connsiteY120" fmla="*/ 7265 h 10000"/>
                  <a:gd name="connsiteX121" fmla="*/ 5908 w 10000"/>
                  <a:gd name="connsiteY121" fmla="*/ 7359 h 10000"/>
                  <a:gd name="connsiteX122" fmla="*/ 5899 w 10000"/>
                  <a:gd name="connsiteY122" fmla="*/ 7359 h 10000"/>
                  <a:gd name="connsiteX123" fmla="*/ 5866 w 10000"/>
                  <a:gd name="connsiteY123" fmla="*/ 7359 h 10000"/>
                  <a:gd name="connsiteX124" fmla="*/ 5710 w 10000"/>
                  <a:gd name="connsiteY124" fmla="*/ 7453 h 10000"/>
                  <a:gd name="connsiteX125" fmla="*/ 5626 w 10000"/>
                  <a:gd name="connsiteY125" fmla="*/ 7547 h 10000"/>
                  <a:gd name="connsiteX126" fmla="*/ 5584 w 10000"/>
                  <a:gd name="connsiteY126" fmla="*/ 7547 h 10000"/>
                  <a:gd name="connsiteX127" fmla="*/ 5538 w 10000"/>
                  <a:gd name="connsiteY127" fmla="*/ 7547 h 10000"/>
                  <a:gd name="connsiteX128" fmla="*/ 5508 w 10000"/>
                  <a:gd name="connsiteY128" fmla="*/ 7641 h 10000"/>
                  <a:gd name="connsiteX129" fmla="*/ 5392 w 10000"/>
                  <a:gd name="connsiteY129" fmla="*/ 7641 h 10000"/>
                  <a:gd name="connsiteX130" fmla="*/ 5371 w 10000"/>
                  <a:gd name="connsiteY130" fmla="*/ 7641 h 10000"/>
                  <a:gd name="connsiteX131" fmla="*/ 5344 w 10000"/>
                  <a:gd name="connsiteY131" fmla="*/ 7641 h 10000"/>
                  <a:gd name="connsiteX132" fmla="*/ 5334 w 10000"/>
                  <a:gd name="connsiteY132" fmla="*/ 7641 h 10000"/>
                  <a:gd name="connsiteX133" fmla="*/ 5294 w 10000"/>
                  <a:gd name="connsiteY133" fmla="*/ 7736 h 10000"/>
                  <a:gd name="connsiteX134" fmla="*/ 5241 w 10000"/>
                  <a:gd name="connsiteY134" fmla="*/ 7736 h 10000"/>
                  <a:gd name="connsiteX135" fmla="*/ 5081 w 10000"/>
                  <a:gd name="connsiteY135" fmla="*/ 7831 h 10000"/>
                  <a:gd name="connsiteX136" fmla="*/ 5071 w 10000"/>
                  <a:gd name="connsiteY136" fmla="*/ 7831 h 10000"/>
                  <a:gd name="connsiteX137" fmla="*/ 5071 w 10000"/>
                  <a:gd name="connsiteY137" fmla="*/ 7831 h 10000"/>
                  <a:gd name="connsiteX138" fmla="*/ 5059 w 10000"/>
                  <a:gd name="connsiteY138" fmla="*/ 7831 h 10000"/>
                  <a:gd name="connsiteX139" fmla="*/ 5059 w 10000"/>
                  <a:gd name="connsiteY139" fmla="*/ 7923 h 10000"/>
                  <a:gd name="connsiteX140" fmla="*/ 4985 w 10000"/>
                  <a:gd name="connsiteY140" fmla="*/ 7923 h 10000"/>
                  <a:gd name="connsiteX141" fmla="*/ 4890 w 10000"/>
                  <a:gd name="connsiteY141" fmla="*/ 7923 h 10000"/>
                  <a:gd name="connsiteX142" fmla="*/ 4826 w 10000"/>
                  <a:gd name="connsiteY142" fmla="*/ 8020 h 10000"/>
                  <a:gd name="connsiteX143" fmla="*/ 4742 w 10000"/>
                  <a:gd name="connsiteY143" fmla="*/ 8020 h 10000"/>
                  <a:gd name="connsiteX144" fmla="*/ 4669 w 10000"/>
                  <a:gd name="connsiteY144" fmla="*/ 8020 h 10000"/>
                  <a:gd name="connsiteX145" fmla="*/ 4529 w 10000"/>
                  <a:gd name="connsiteY145" fmla="*/ 8112 h 10000"/>
                  <a:gd name="connsiteX146" fmla="*/ 4382 w 10000"/>
                  <a:gd name="connsiteY146" fmla="*/ 8209 h 10000"/>
                  <a:gd name="connsiteX147" fmla="*/ 4341 w 10000"/>
                  <a:gd name="connsiteY147" fmla="*/ 8209 h 10000"/>
                  <a:gd name="connsiteX148" fmla="*/ 4298 w 10000"/>
                  <a:gd name="connsiteY148" fmla="*/ 8209 h 10000"/>
                  <a:gd name="connsiteX149" fmla="*/ 4209 w 10000"/>
                  <a:gd name="connsiteY149" fmla="*/ 8302 h 10000"/>
                  <a:gd name="connsiteX150" fmla="*/ 4062 w 10000"/>
                  <a:gd name="connsiteY150" fmla="*/ 8302 h 10000"/>
                  <a:gd name="connsiteX151" fmla="*/ 4030 w 10000"/>
                  <a:gd name="connsiteY151" fmla="*/ 8302 h 10000"/>
                  <a:gd name="connsiteX152" fmla="*/ 3923 w 10000"/>
                  <a:gd name="connsiteY152" fmla="*/ 8398 h 10000"/>
                  <a:gd name="connsiteX153" fmla="*/ 3923 w 10000"/>
                  <a:gd name="connsiteY153" fmla="*/ 8398 h 10000"/>
                  <a:gd name="connsiteX154" fmla="*/ 3892 w 10000"/>
                  <a:gd name="connsiteY154" fmla="*/ 8398 h 10000"/>
                  <a:gd name="connsiteX155" fmla="*/ 3870 w 10000"/>
                  <a:gd name="connsiteY155" fmla="*/ 8398 h 10000"/>
                  <a:gd name="connsiteX156" fmla="*/ 3817 w 10000"/>
                  <a:gd name="connsiteY156" fmla="*/ 8398 h 10000"/>
                  <a:gd name="connsiteX157" fmla="*/ 3797 w 10000"/>
                  <a:gd name="connsiteY157" fmla="*/ 8398 h 10000"/>
                  <a:gd name="connsiteX158" fmla="*/ 3797 w 10000"/>
                  <a:gd name="connsiteY158" fmla="*/ 8491 h 10000"/>
                  <a:gd name="connsiteX159" fmla="*/ 3786 w 10000"/>
                  <a:gd name="connsiteY159" fmla="*/ 8491 h 10000"/>
                  <a:gd name="connsiteX160" fmla="*/ 3742 w 10000"/>
                  <a:gd name="connsiteY160" fmla="*/ 8491 h 10000"/>
                  <a:gd name="connsiteX161" fmla="*/ 3701 w 10000"/>
                  <a:gd name="connsiteY161" fmla="*/ 8491 h 10000"/>
                  <a:gd name="connsiteX162" fmla="*/ 3690 w 10000"/>
                  <a:gd name="connsiteY162" fmla="*/ 8491 h 10000"/>
                  <a:gd name="connsiteX163" fmla="*/ 3636 w 10000"/>
                  <a:gd name="connsiteY163" fmla="*/ 8491 h 10000"/>
                  <a:gd name="connsiteX164" fmla="*/ 3531 w 10000"/>
                  <a:gd name="connsiteY164" fmla="*/ 8585 h 10000"/>
                  <a:gd name="connsiteX165" fmla="*/ 3519 w 10000"/>
                  <a:gd name="connsiteY165" fmla="*/ 8585 h 10000"/>
                  <a:gd name="connsiteX166" fmla="*/ 3435 w 10000"/>
                  <a:gd name="connsiteY166" fmla="*/ 8585 h 10000"/>
                  <a:gd name="connsiteX167" fmla="*/ 3372 w 10000"/>
                  <a:gd name="connsiteY167" fmla="*/ 8680 h 10000"/>
                  <a:gd name="connsiteX168" fmla="*/ 3114 w 10000"/>
                  <a:gd name="connsiteY168" fmla="*/ 8774 h 10000"/>
                  <a:gd name="connsiteX169" fmla="*/ 3083 w 10000"/>
                  <a:gd name="connsiteY169" fmla="*/ 8774 h 10000"/>
                  <a:gd name="connsiteX170" fmla="*/ 3073 w 10000"/>
                  <a:gd name="connsiteY170" fmla="*/ 8774 h 10000"/>
                  <a:gd name="connsiteX171" fmla="*/ 3032 w 10000"/>
                  <a:gd name="connsiteY171" fmla="*/ 8774 h 10000"/>
                  <a:gd name="connsiteX172" fmla="*/ 3000 w 10000"/>
                  <a:gd name="connsiteY172" fmla="*/ 8868 h 10000"/>
                  <a:gd name="connsiteX173" fmla="*/ 2827 w 10000"/>
                  <a:gd name="connsiteY173" fmla="*/ 8963 h 10000"/>
                  <a:gd name="connsiteX174" fmla="*/ 2817 w 10000"/>
                  <a:gd name="connsiteY174" fmla="*/ 8963 h 10000"/>
                  <a:gd name="connsiteX175" fmla="*/ 2691 w 10000"/>
                  <a:gd name="connsiteY175" fmla="*/ 8963 h 10000"/>
                  <a:gd name="connsiteX176" fmla="*/ 2534 w 10000"/>
                  <a:gd name="connsiteY176" fmla="*/ 9057 h 10000"/>
                  <a:gd name="connsiteX177" fmla="*/ 2279 w 10000"/>
                  <a:gd name="connsiteY177" fmla="*/ 9152 h 10000"/>
                  <a:gd name="connsiteX178" fmla="*/ 2162 w 10000"/>
                  <a:gd name="connsiteY178" fmla="*/ 9245 h 10000"/>
                  <a:gd name="connsiteX179" fmla="*/ 2151 w 10000"/>
                  <a:gd name="connsiteY179" fmla="*/ 9245 h 10000"/>
                  <a:gd name="connsiteX180" fmla="*/ 2063 w 10000"/>
                  <a:gd name="connsiteY180" fmla="*/ 9245 h 10000"/>
                  <a:gd name="connsiteX181" fmla="*/ 2009 w 10000"/>
                  <a:gd name="connsiteY181" fmla="*/ 9245 h 10000"/>
                  <a:gd name="connsiteX182" fmla="*/ 1978 w 10000"/>
                  <a:gd name="connsiteY182" fmla="*/ 9340 h 10000"/>
                  <a:gd name="connsiteX183" fmla="*/ 1958 w 10000"/>
                  <a:gd name="connsiteY183" fmla="*/ 9340 h 10000"/>
                  <a:gd name="connsiteX184" fmla="*/ 1927 w 10000"/>
                  <a:gd name="connsiteY184" fmla="*/ 9340 h 10000"/>
                  <a:gd name="connsiteX185" fmla="*/ 1916 w 10000"/>
                  <a:gd name="connsiteY185" fmla="*/ 9340 h 10000"/>
                  <a:gd name="connsiteX186" fmla="*/ 1884 w 10000"/>
                  <a:gd name="connsiteY186" fmla="*/ 9340 h 10000"/>
                  <a:gd name="connsiteX187" fmla="*/ 1873 w 10000"/>
                  <a:gd name="connsiteY187" fmla="*/ 9340 h 10000"/>
                  <a:gd name="connsiteX188" fmla="*/ 1862 w 10000"/>
                  <a:gd name="connsiteY188" fmla="*/ 9340 h 10000"/>
                  <a:gd name="connsiteX189" fmla="*/ 1831 w 10000"/>
                  <a:gd name="connsiteY189" fmla="*/ 9340 h 10000"/>
                  <a:gd name="connsiteX190" fmla="*/ 1821 w 10000"/>
                  <a:gd name="connsiteY190" fmla="*/ 9340 h 10000"/>
                  <a:gd name="connsiteX191" fmla="*/ 1786 w 10000"/>
                  <a:gd name="connsiteY191" fmla="*/ 9434 h 10000"/>
                  <a:gd name="connsiteX192" fmla="*/ 1776 w 10000"/>
                  <a:gd name="connsiteY192" fmla="*/ 9434 h 10000"/>
                  <a:gd name="connsiteX193" fmla="*/ 1776 w 10000"/>
                  <a:gd name="connsiteY193" fmla="*/ 9434 h 10000"/>
                  <a:gd name="connsiteX194" fmla="*/ 1736 w 10000"/>
                  <a:gd name="connsiteY194" fmla="*/ 9434 h 10000"/>
                  <a:gd name="connsiteX195" fmla="*/ 1724 w 10000"/>
                  <a:gd name="connsiteY195" fmla="*/ 9434 h 10000"/>
                  <a:gd name="connsiteX196" fmla="*/ 1693 w 10000"/>
                  <a:gd name="connsiteY196" fmla="*/ 9434 h 10000"/>
                  <a:gd name="connsiteX197" fmla="*/ 1649 w 10000"/>
                  <a:gd name="connsiteY197" fmla="*/ 9434 h 10000"/>
                  <a:gd name="connsiteX198" fmla="*/ 1618 w 10000"/>
                  <a:gd name="connsiteY198" fmla="*/ 9434 h 10000"/>
                  <a:gd name="connsiteX199" fmla="*/ 1567 w 10000"/>
                  <a:gd name="connsiteY199" fmla="*/ 9529 h 10000"/>
                  <a:gd name="connsiteX200" fmla="*/ 1461 w 10000"/>
                  <a:gd name="connsiteY200" fmla="*/ 9529 h 10000"/>
                  <a:gd name="connsiteX201" fmla="*/ 1440 w 10000"/>
                  <a:gd name="connsiteY201" fmla="*/ 9529 h 10000"/>
                  <a:gd name="connsiteX202" fmla="*/ 1376 w 10000"/>
                  <a:gd name="connsiteY202" fmla="*/ 9529 h 10000"/>
                  <a:gd name="connsiteX203" fmla="*/ 1302 w 10000"/>
                  <a:gd name="connsiteY203" fmla="*/ 9529 h 10000"/>
                  <a:gd name="connsiteX204" fmla="*/ 1173 w 10000"/>
                  <a:gd name="connsiteY204" fmla="*/ 9529 h 10000"/>
                  <a:gd name="connsiteX205" fmla="*/ 1098 w 10000"/>
                  <a:gd name="connsiteY205" fmla="*/ 9529 h 10000"/>
                  <a:gd name="connsiteX206" fmla="*/ 1065 w 10000"/>
                  <a:gd name="connsiteY206" fmla="*/ 9529 h 10000"/>
                  <a:gd name="connsiteX207" fmla="*/ 1019 w 10000"/>
                  <a:gd name="connsiteY207" fmla="*/ 9529 h 10000"/>
                  <a:gd name="connsiteX208" fmla="*/ 945 w 10000"/>
                  <a:gd name="connsiteY208" fmla="*/ 9622 h 10000"/>
                  <a:gd name="connsiteX209" fmla="*/ 801 w 10000"/>
                  <a:gd name="connsiteY209" fmla="*/ 9622 h 10000"/>
                  <a:gd name="connsiteX210" fmla="*/ 779 w 10000"/>
                  <a:gd name="connsiteY210" fmla="*/ 9717 h 10000"/>
                  <a:gd name="connsiteX211" fmla="*/ 681 w 10000"/>
                  <a:gd name="connsiteY211" fmla="*/ 9717 h 10000"/>
                  <a:gd name="connsiteX212" fmla="*/ 504 w 10000"/>
                  <a:gd name="connsiteY212" fmla="*/ 9811 h 10000"/>
                  <a:gd name="connsiteX213" fmla="*/ 384 w 10000"/>
                  <a:gd name="connsiteY213" fmla="*/ 9811 h 10000"/>
                  <a:gd name="connsiteX214" fmla="*/ 270 w 10000"/>
                  <a:gd name="connsiteY214" fmla="*/ 9906 h 10000"/>
                  <a:gd name="connsiteX215" fmla="*/ 90 w 10000"/>
                  <a:gd name="connsiteY215" fmla="*/ 10000 h 10000"/>
                  <a:gd name="connsiteX216" fmla="*/ 0 w 10000"/>
                  <a:gd name="connsiteY216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61 w 10000"/>
                  <a:gd name="connsiteY2" fmla="*/ 565 h 10000"/>
                  <a:gd name="connsiteX3" fmla="*/ 9948 w 10000"/>
                  <a:gd name="connsiteY3" fmla="*/ 565 h 10000"/>
                  <a:gd name="connsiteX4" fmla="*/ 9937 w 10000"/>
                  <a:gd name="connsiteY4" fmla="*/ 662 h 10000"/>
                  <a:gd name="connsiteX5" fmla="*/ 9897 w 10000"/>
                  <a:gd name="connsiteY5" fmla="*/ 755 h 10000"/>
                  <a:gd name="connsiteX6" fmla="*/ 9874 w 10000"/>
                  <a:gd name="connsiteY6" fmla="*/ 851 h 10000"/>
                  <a:gd name="connsiteX7" fmla="*/ 9853 w 10000"/>
                  <a:gd name="connsiteY7" fmla="*/ 944 h 10000"/>
                  <a:gd name="connsiteX8" fmla="*/ 9853 w 10000"/>
                  <a:gd name="connsiteY8" fmla="*/ 1039 h 10000"/>
                  <a:gd name="connsiteX9" fmla="*/ 9853 w 10000"/>
                  <a:gd name="connsiteY9" fmla="*/ 1039 h 10000"/>
                  <a:gd name="connsiteX10" fmla="*/ 9844 w 10000"/>
                  <a:gd name="connsiteY10" fmla="*/ 1133 h 10000"/>
                  <a:gd name="connsiteX11" fmla="*/ 9844 w 10000"/>
                  <a:gd name="connsiteY11" fmla="*/ 1227 h 10000"/>
                  <a:gd name="connsiteX12" fmla="*/ 9833 w 10000"/>
                  <a:gd name="connsiteY12" fmla="*/ 1227 h 10000"/>
                  <a:gd name="connsiteX13" fmla="*/ 9833 w 10000"/>
                  <a:gd name="connsiteY13" fmla="*/ 1321 h 10000"/>
                  <a:gd name="connsiteX14" fmla="*/ 9833 w 10000"/>
                  <a:gd name="connsiteY14" fmla="*/ 1417 h 10000"/>
                  <a:gd name="connsiteX15" fmla="*/ 9833 w 10000"/>
                  <a:gd name="connsiteY15" fmla="*/ 1417 h 10000"/>
                  <a:gd name="connsiteX16" fmla="*/ 9812 w 10000"/>
                  <a:gd name="connsiteY16" fmla="*/ 1699 h 10000"/>
                  <a:gd name="connsiteX17" fmla="*/ 9812 w 10000"/>
                  <a:gd name="connsiteY17" fmla="*/ 1886 h 10000"/>
                  <a:gd name="connsiteX18" fmla="*/ 9801 w 10000"/>
                  <a:gd name="connsiteY18" fmla="*/ 2074 h 10000"/>
                  <a:gd name="connsiteX19" fmla="*/ 9791 w 10000"/>
                  <a:gd name="connsiteY19" fmla="*/ 2263 h 10000"/>
                  <a:gd name="connsiteX20" fmla="*/ 9791 w 10000"/>
                  <a:gd name="connsiteY20" fmla="*/ 2263 h 10000"/>
                  <a:gd name="connsiteX21" fmla="*/ 9791 w 10000"/>
                  <a:gd name="connsiteY21" fmla="*/ 2263 h 10000"/>
                  <a:gd name="connsiteX22" fmla="*/ 9782 w 10000"/>
                  <a:gd name="connsiteY22" fmla="*/ 2452 h 10000"/>
                  <a:gd name="connsiteX23" fmla="*/ 9760 w 10000"/>
                  <a:gd name="connsiteY23" fmla="*/ 2641 h 10000"/>
                  <a:gd name="connsiteX24" fmla="*/ 9738 w 10000"/>
                  <a:gd name="connsiteY24" fmla="*/ 2830 h 10000"/>
                  <a:gd name="connsiteX25" fmla="*/ 9738 w 10000"/>
                  <a:gd name="connsiteY25" fmla="*/ 2925 h 10000"/>
                  <a:gd name="connsiteX26" fmla="*/ 9738 w 10000"/>
                  <a:gd name="connsiteY26" fmla="*/ 2925 h 10000"/>
                  <a:gd name="connsiteX27" fmla="*/ 9728 w 10000"/>
                  <a:gd name="connsiteY27" fmla="*/ 3017 h 10000"/>
                  <a:gd name="connsiteX28" fmla="*/ 9728 w 10000"/>
                  <a:gd name="connsiteY28" fmla="*/ 3017 h 10000"/>
                  <a:gd name="connsiteX29" fmla="*/ 9728 w 10000"/>
                  <a:gd name="connsiteY29" fmla="*/ 3114 h 10000"/>
                  <a:gd name="connsiteX30" fmla="*/ 9707 w 10000"/>
                  <a:gd name="connsiteY30" fmla="*/ 3395 h 10000"/>
                  <a:gd name="connsiteX31" fmla="*/ 9687 w 10000"/>
                  <a:gd name="connsiteY31" fmla="*/ 3773 h 10000"/>
                  <a:gd name="connsiteX32" fmla="*/ 9687 w 10000"/>
                  <a:gd name="connsiteY32" fmla="*/ 3868 h 10000"/>
                  <a:gd name="connsiteX33" fmla="*/ 9687 w 10000"/>
                  <a:gd name="connsiteY33" fmla="*/ 3868 h 10000"/>
                  <a:gd name="connsiteX34" fmla="*/ 9697 w 10000"/>
                  <a:gd name="connsiteY34" fmla="*/ 4058 h 10000"/>
                  <a:gd name="connsiteX35" fmla="*/ 9697 w 10000"/>
                  <a:gd name="connsiteY35" fmla="*/ 4247 h 10000"/>
                  <a:gd name="connsiteX36" fmla="*/ 9697 w 10000"/>
                  <a:gd name="connsiteY36" fmla="*/ 4435 h 10000"/>
                  <a:gd name="connsiteX37" fmla="*/ 9687 w 10000"/>
                  <a:gd name="connsiteY37" fmla="*/ 4906 h 10000"/>
                  <a:gd name="connsiteX38" fmla="*/ 9674 w 10000"/>
                  <a:gd name="connsiteY38" fmla="*/ 5001 h 10000"/>
                  <a:gd name="connsiteX39" fmla="*/ 9674 w 10000"/>
                  <a:gd name="connsiteY39" fmla="*/ 5095 h 10000"/>
                  <a:gd name="connsiteX40" fmla="*/ 9674 w 10000"/>
                  <a:gd name="connsiteY40" fmla="*/ 5095 h 10000"/>
                  <a:gd name="connsiteX41" fmla="*/ 9674 w 10000"/>
                  <a:gd name="connsiteY41" fmla="*/ 5095 h 10000"/>
                  <a:gd name="connsiteX42" fmla="*/ 9663 w 10000"/>
                  <a:gd name="connsiteY42" fmla="*/ 5095 h 10000"/>
                  <a:gd name="connsiteX43" fmla="*/ 9663 w 10000"/>
                  <a:gd name="connsiteY43" fmla="*/ 5095 h 10000"/>
                  <a:gd name="connsiteX44" fmla="*/ 9649 w 10000"/>
                  <a:gd name="connsiteY44" fmla="*/ 5095 h 10000"/>
                  <a:gd name="connsiteX45" fmla="*/ 9607 w 10000"/>
                  <a:gd name="connsiteY45" fmla="*/ 5189 h 10000"/>
                  <a:gd name="connsiteX46" fmla="*/ 9573 w 10000"/>
                  <a:gd name="connsiteY46" fmla="*/ 5189 h 10000"/>
                  <a:gd name="connsiteX47" fmla="*/ 9563 w 10000"/>
                  <a:gd name="connsiteY47" fmla="*/ 5189 h 10000"/>
                  <a:gd name="connsiteX48" fmla="*/ 9510 w 10000"/>
                  <a:gd name="connsiteY48" fmla="*/ 5189 h 10000"/>
                  <a:gd name="connsiteX49" fmla="*/ 9457 w 10000"/>
                  <a:gd name="connsiteY49" fmla="*/ 5189 h 10000"/>
                  <a:gd name="connsiteX50" fmla="*/ 9447 w 10000"/>
                  <a:gd name="connsiteY50" fmla="*/ 5189 h 10000"/>
                  <a:gd name="connsiteX51" fmla="*/ 9447 w 10000"/>
                  <a:gd name="connsiteY51" fmla="*/ 5189 h 10000"/>
                  <a:gd name="connsiteX52" fmla="*/ 9395 w 10000"/>
                  <a:gd name="connsiteY52" fmla="*/ 5284 h 10000"/>
                  <a:gd name="connsiteX53" fmla="*/ 9319 w 10000"/>
                  <a:gd name="connsiteY53" fmla="*/ 5284 h 10000"/>
                  <a:gd name="connsiteX54" fmla="*/ 9319 w 10000"/>
                  <a:gd name="connsiteY54" fmla="*/ 5284 h 10000"/>
                  <a:gd name="connsiteX55" fmla="*/ 9319 w 10000"/>
                  <a:gd name="connsiteY55" fmla="*/ 5284 h 10000"/>
                  <a:gd name="connsiteX56" fmla="*/ 9244 w 10000"/>
                  <a:gd name="connsiteY56" fmla="*/ 5378 h 10000"/>
                  <a:gd name="connsiteX57" fmla="*/ 9224 w 10000"/>
                  <a:gd name="connsiteY57" fmla="*/ 5378 h 10000"/>
                  <a:gd name="connsiteX58" fmla="*/ 9214 w 10000"/>
                  <a:gd name="connsiteY58" fmla="*/ 5378 h 10000"/>
                  <a:gd name="connsiteX59" fmla="*/ 9171 w 10000"/>
                  <a:gd name="connsiteY59" fmla="*/ 5378 h 10000"/>
                  <a:gd name="connsiteX60" fmla="*/ 9108 w 10000"/>
                  <a:gd name="connsiteY60" fmla="*/ 5378 h 10000"/>
                  <a:gd name="connsiteX61" fmla="*/ 9098 w 10000"/>
                  <a:gd name="connsiteY61" fmla="*/ 5378 h 10000"/>
                  <a:gd name="connsiteX62" fmla="*/ 9098 w 10000"/>
                  <a:gd name="connsiteY62" fmla="*/ 5378 h 10000"/>
                  <a:gd name="connsiteX63" fmla="*/ 9088 w 10000"/>
                  <a:gd name="connsiteY63" fmla="*/ 5378 h 10000"/>
                  <a:gd name="connsiteX64" fmla="*/ 9079 w 10000"/>
                  <a:gd name="connsiteY64" fmla="*/ 5471 h 10000"/>
                  <a:gd name="connsiteX65" fmla="*/ 9056 w 10000"/>
                  <a:gd name="connsiteY65" fmla="*/ 5471 h 10000"/>
                  <a:gd name="connsiteX66" fmla="*/ 9056 w 10000"/>
                  <a:gd name="connsiteY66" fmla="*/ 5471 h 10000"/>
                  <a:gd name="connsiteX67" fmla="*/ 9046 w 10000"/>
                  <a:gd name="connsiteY67" fmla="*/ 5471 h 10000"/>
                  <a:gd name="connsiteX68" fmla="*/ 9035 w 10000"/>
                  <a:gd name="connsiteY68" fmla="*/ 5471 h 10000"/>
                  <a:gd name="connsiteX69" fmla="*/ 9014 w 10000"/>
                  <a:gd name="connsiteY69" fmla="*/ 5471 h 10000"/>
                  <a:gd name="connsiteX70" fmla="*/ 8992 w 10000"/>
                  <a:gd name="connsiteY70" fmla="*/ 5471 h 10000"/>
                  <a:gd name="connsiteX71" fmla="*/ 8982 w 10000"/>
                  <a:gd name="connsiteY71" fmla="*/ 5471 h 10000"/>
                  <a:gd name="connsiteX72" fmla="*/ 8952 w 10000"/>
                  <a:gd name="connsiteY72" fmla="*/ 5471 h 10000"/>
                  <a:gd name="connsiteX73" fmla="*/ 8940 w 10000"/>
                  <a:gd name="connsiteY73" fmla="*/ 5471 h 10000"/>
                  <a:gd name="connsiteX74" fmla="*/ 8909 w 10000"/>
                  <a:gd name="connsiteY74" fmla="*/ 5471 h 10000"/>
                  <a:gd name="connsiteX75" fmla="*/ 8896 w 10000"/>
                  <a:gd name="connsiteY75" fmla="*/ 5567 h 10000"/>
                  <a:gd name="connsiteX76" fmla="*/ 8887 w 10000"/>
                  <a:gd name="connsiteY76" fmla="*/ 5567 h 10000"/>
                  <a:gd name="connsiteX77" fmla="*/ 8760 w 10000"/>
                  <a:gd name="connsiteY77" fmla="*/ 5567 h 10000"/>
                  <a:gd name="connsiteX78" fmla="*/ 8716 w 10000"/>
                  <a:gd name="connsiteY78" fmla="*/ 5661 h 10000"/>
                  <a:gd name="connsiteX79" fmla="*/ 8641 w 10000"/>
                  <a:gd name="connsiteY79" fmla="*/ 5661 h 10000"/>
                  <a:gd name="connsiteX80" fmla="*/ 8554 w 10000"/>
                  <a:gd name="connsiteY80" fmla="*/ 5661 h 10000"/>
                  <a:gd name="connsiteX81" fmla="*/ 8554 w 10000"/>
                  <a:gd name="connsiteY81" fmla="*/ 5944 h 10000"/>
                  <a:gd name="connsiteX82" fmla="*/ 8458 w 10000"/>
                  <a:gd name="connsiteY82" fmla="*/ 5944 h 10000"/>
                  <a:gd name="connsiteX83" fmla="*/ 8458 w 10000"/>
                  <a:gd name="connsiteY83" fmla="*/ 5944 h 10000"/>
                  <a:gd name="connsiteX84" fmla="*/ 8309 w 10000"/>
                  <a:gd name="connsiteY84" fmla="*/ 6039 h 10000"/>
                  <a:gd name="connsiteX85" fmla="*/ 8266 w 10000"/>
                  <a:gd name="connsiteY85" fmla="*/ 6039 h 10000"/>
                  <a:gd name="connsiteX86" fmla="*/ 8162 w 10000"/>
                  <a:gd name="connsiteY86" fmla="*/ 6132 h 10000"/>
                  <a:gd name="connsiteX87" fmla="*/ 8045 w 10000"/>
                  <a:gd name="connsiteY87" fmla="*/ 6132 h 10000"/>
                  <a:gd name="connsiteX88" fmla="*/ 7982 w 10000"/>
                  <a:gd name="connsiteY88" fmla="*/ 6228 h 10000"/>
                  <a:gd name="connsiteX89" fmla="*/ 7908 w 10000"/>
                  <a:gd name="connsiteY89" fmla="*/ 6321 h 10000"/>
                  <a:gd name="connsiteX90" fmla="*/ 7898 w 10000"/>
                  <a:gd name="connsiteY90" fmla="*/ 6321 h 10000"/>
                  <a:gd name="connsiteX91" fmla="*/ 7824 w 10000"/>
                  <a:gd name="connsiteY91" fmla="*/ 6321 h 10000"/>
                  <a:gd name="connsiteX92" fmla="*/ 7621 w 10000"/>
                  <a:gd name="connsiteY92" fmla="*/ 6416 h 10000"/>
                  <a:gd name="connsiteX93" fmla="*/ 7471 w 10000"/>
                  <a:gd name="connsiteY93" fmla="*/ 6605 h 10000"/>
                  <a:gd name="connsiteX94" fmla="*/ 7375 w 10000"/>
                  <a:gd name="connsiteY94" fmla="*/ 6605 h 10000"/>
                  <a:gd name="connsiteX95" fmla="*/ 7355 w 10000"/>
                  <a:gd name="connsiteY95" fmla="*/ 6605 h 10000"/>
                  <a:gd name="connsiteX96" fmla="*/ 7334 w 10000"/>
                  <a:gd name="connsiteY96" fmla="*/ 6698 h 10000"/>
                  <a:gd name="connsiteX97" fmla="*/ 7324 w 10000"/>
                  <a:gd name="connsiteY97" fmla="*/ 6698 h 10000"/>
                  <a:gd name="connsiteX98" fmla="*/ 7292 w 10000"/>
                  <a:gd name="connsiteY98" fmla="*/ 6698 h 10000"/>
                  <a:gd name="connsiteX99" fmla="*/ 7281 w 10000"/>
                  <a:gd name="connsiteY99" fmla="*/ 6698 h 10000"/>
                  <a:gd name="connsiteX100" fmla="*/ 7078 w 10000"/>
                  <a:gd name="connsiteY100" fmla="*/ 6793 h 10000"/>
                  <a:gd name="connsiteX101" fmla="*/ 7078 w 10000"/>
                  <a:gd name="connsiteY101" fmla="*/ 6793 h 10000"/>
                  <a:gd name="connsiteX102" fmla="*/ 6940 w 10000"/>
                  <a:gd name="connsiteY102" fmla="*/ 6793 h 10000"/>
                  <a:gd name="connsiteX103" fmla="*/ 6930 w 10000"/>
                  <a:gd name="connsiteY103" fmla="*/ 6793 h 10000"/>
                  <a:gd name="connsiteX104" fmla="*/ 6898 w 10000"/>
                  <a:gd name="connsiteY104" fmla="*/ 6888 h 10000"/>
                  <a:gd name="connsiteX105" fmla="*/ 6866 w 10000"/>
                  <a:gd name="connsiteY105" fmla="*/ 6888 h 10000"/>
                  <a:gd name="connsiteX106" fmla="*/ 6835 w 10000"/>
                  <a:gd name="connsiteY106" fmla="*/ 6888 h 10000"/>
                  <a:gd name="connsiteX107" fmla="*/ 6825 w 10000"/>
                  <a:gd name="connsiteY107" fmla="*/ 6888 h 10000"/>
                  <a:gd name="connsiteX108" fmla="*/ 6711 w 10000"/>
                  <a:gd name="connsiteY108" fmla="*/ 6982 h 10000"/>
                  <a:gd name="connsiteX109" fmla="*/ 6634 w 10000"/>
                  <a:gd name="connsiteY109" fmla="*/ 6982 h 10000"/>
                  <a:gd name="connsiteX110" fmla="*/ 6602 w 10000"/>
                  <a:gd name="connsiteY110" fmla="*/ 6982 h 10000"/>
                  <a:gd name="connsiteX111" fmla="*/ 6540 w 10000"/>
                  <a:gd name="connsiteY111" fmla="*/ 7077 h 10000"/>
                  <a:gd name="connsiteX112" fmla="*/ 6508 w 10000"/>
                  <a:gd name="connsiteY112" fmla="*/ 7077 h 10000"/>
                  <a:gd name="connsiteX113" fmla="*/ 6410 w 10000"/>
                  <a:gd name="connsiteY113" fmla="*/ 7077 h 10000"/>
                  <a:gd name="connsiteX114" fmla="*/ 6367 w 10000"/>
                  <a:gd name="connsiteY114" fmla="*/ 7170 h 10000"/>
                  <a:gd name="connsiteX115" fmla="*/ 6313 w 10000"/>
                  <a:gd name="connsiteY115" fmla="*/ 7170 h 10000"/>
                  <a:gd name="connsiteX116" fmla="*/ 6261 w 10000"/>
                  <a:gd name="connsiteY116" fmla="*/ 7170 h 10000"/>
                  <a:gd name="connsiteX117" fmla="*/ 6227 w 10000"/>
                  <a:gd name="connsiteY117" fmla="*/ 7170 h 10000"/>
                  <a:gd name="connsiteX118" fmla="*/ 6122 w 10000"/>
                  <a:gd name="connsiteY118" fmla="*/ 7265 h 10000"/>
                  <a:gd name="connsiteX119" fmla="*/ 6058 w 10000"/>
                  <a:gd name="connsiteY119" fmla="*/ 7265 h 10000"/>
                  <a:gd name="connsiteX120" fmla="*/ 5908 w 10000"/>
                  <a:gd name="connsiteY120" fmla="*/ 7359 h 10000"/>
                  <a:gd name="connsiteX121" fmla="*/ 5899 w 10000"/>
                  <a:gd name="connsiteY121" fmla="*/ 7359 h 10000"/>
                  <a:gd name="connsiteX122" fmla="*/ 5866 w 10000"/>
                  <a:gd name="connsiteY122" fmla="*/ 7359 h 10000"/>
                  <a:gd name="connsiteX123" fmla="*/ 5710 w 10000"/>
                  <a:gd name="connsiteY123" fmla="*/ 7453 h 10000"/>
                  <a:gd name="connsiteX124" fmla="*/ 5626 w 10000"/>
                  <a:gd name="connsiteY124" fmla="*/ 7547 h 10000"/>
                  <a:gd name="connsiteX125" fmla="*/ 5584 w 10000"/>
                  <a:gd name="connsiteY125" fmla="*/ 7547 h 10000"/>
                  <a:gd name="connsiteX126" fmla="*/ 5538 w 10000"/>
                  <a:gd name="connsiteY126" fmla="*/ 7547 h 10000"/>
                  <a:gd name="connsiteX127" fmla="*/ 5508 w 10000"/>
                  <a:gd name="connsiteY127" fmla="*/ 7641 h 10000"/>
                  <a:gd name="connsiteX128" fmla="*/ 5392 w 10000"/>
                  <a:gd name="connsiteY128" fmla="*/ 7641 h 10000"/>
                  <a:gd name="connsiteX129" fmla="*/ 5371 w 10000"/>
                  <a:gd name="connsiteY129" fmla="*/ 7641 h 10000"/>
                  <a:gd name="connsiteX130" fmla="*/ 5344 w 10000"/>
                  <a:gd name="connsiteY130" fmla="*/ 7641 h 10000"/>
                  <a:gd name="connsiteX131" fmla="*/ 5334 w 10000"/>
                  <a:gd name="connsiteY131" fmla="*/ 7641 h 10000"/>
                  <a:gd name="connsiteX132" fmla="*/ 5294 w 10000"/>
                  <a:gd name="connsiteY132" fmla="*/ 7736 h 10000"/>
                  <a:gd name="connsiteX133" fmla="*/ 5241 w 10000"/>
                  <a:gd name="connsiteY133" fmla="*/ 7736 h 10000"/>
                  <a:gd name="connsiteX134" fmla="*/ 5081 w 10000"/>
                  <a:gd name="connsiteY134" fmla="*/ 7831 h 10000"/>
                  <a:gd name="connsiteX135" fmla="*/ 5071 w 10000"/>
                  <a:gd name="connsiteY135" fmla="*/ 7831 h 10000"/>
                  <a:gd name="connsiteX136" fmla="*/ 5071 w 10000"/>
                  <a:gd name="connsiteY136" fmla="*/ 7831 h 10000"/>
                  <a:gd name="connsiteX137" fmla="*/ 5059 w 10000"/>
                  <a:gd name="connsiteY137" fmla="*/ 7831 h 10000"/>
                  <a:gd name="connsiteX138" fmla="*/ 5059 w 10000"/>
                  <a:gd name="connsiteY138" fmla="*/ 7923 h 10000"/>
                  <a:gd name="connsiteX139" fmla="*/ 4985 w 10000"/>
                  <a:gd name="connsiteY139" fmla="*/ 7923 h 10000"/>
                  <a:gd name="connsiteX140" fmla="*/ 4890 w 10000"/>
                  <a:gd name="connsiteY140" fmla="*/ 7923 h 10000"/>
                  <a:gd name="connsiteX141" fmla="*/ 4826 w 10000"/>
                  <a:gd name="connsiteY141" fmla="*/ 8020 h 10000"/>
                  <a:gd name="connsiteX142" fmla="*/ 4742 w 10000"/>
                  <a:gd name="connsiteY142" fmla="*/ 8020 h 10000"/>
                  <a:gd name="connsiteX143" fmla="*/ 4669 w 10000"/>
                  <a:gd name="connsiteY143" fmla="*/ 8020 h 10000"/>
                  <a:gd name="connsiteX144" fmla="*/ 4529 w 10000"/>
                  <a:gd name="connsiteY144" fmla="*/ 8112 h 10000"/>
                  <a:gd name="connsiteX145" fmla="*/ 4382 w 10000"/>
                  <a:gd name="connsiteY145" fmla="*/ 8209 h 10000"/>
                  <a:gd name="connsiteX146" fmla="*/ 4341 w 10000"/>
                  <a:gd name="connsiteY146" fmla="*/ 8209 h 10000"/>
                  <a:gd name="connsiteX147" fmla="*/ 4298 w 10000"/>
                  <a:gd name="connsiteY147" fmla="*/ 8209 h 10000"/>
                  <a:gd name="connsiteX148" fmla="*/ 4209 w 10000"/>
                  <a:gd name="connsiteY148" fmla="*/ 8302 h 10000"/>
                  <a:gd name="connsiteX149" fmla="*/ 4062 w 10000"/>
                  <a:gd name="connsiteY149" fmla="*/ 8302 h 10000"/>
                  <a:gd name="connsiteX150" fmla="*/ 4030 w 10000"/>
                  <a:gd name="connsiteY150" fmla="*/ 8302 h 10000"/>
                  <a:gd name="connsiteX151" fmla="*/ 3923 w 10000"/>
                  <a:gd name="connsiteY151" fmla="*/ 8398 h 10000"/>
                  <a:gd name="connsiteX152" fmla="*/ 3923 w 10000"/>
                  <a:gd name="connsiteY152" fmla="*/ 8398 h 10000"/>
                  <a:gd name="connsiteX153" fmla="*/ 3892 w 10000"/>
                  <a:gd name="connsiteY153" fmla="*/ 8398 h 10000"/>
                  <a:gd name="connsiteX154" fmla="*/ 3870 w 10000"/>
                  <a:gd name="connsiteY154" fmla="*/ 8398 h 10000"/>
                  <a:gd name="connsiteX155" fmla="*/ 3817 w 10000"/>
                  <a:gd name="connsiteY155" fmla="*/ 8398 h 10000"/>
                  <a:gd name="connsiteX156" fmla="*/ 3797 w 10000"/>
                  <a:gd name="connsiteY156" fmla="*/ 8398 h 10000"/>
                  <a:gd name="connsiteX157" fmla="*/ 3797 w 10000"/>
                  <a:gd name="connsiteY157" fmla="*/ 8491 h 10000"/>
                  <a:gd name="connsiteX158" fmla="*/ 3786 w 10000"/>
                  <a:gd name="connsiteY158" fmla="*/ 8491 h 10000"/>
                  <a:gd name="connsiteX159" fmla="*/ 3742 w 10000"/>
                  <a:gd name="connsiteY159" fmla="*/ 8491 h 10000"/>
                  <a:gd name="connsiteX160" fmla="*/ 3701 w 10000"/>
                  <a:gd name="connsiteY160" fmla="*/ 8491 h 10000"/>
                  <a:gd name="connsiteX161" fmla="*/ 3690 w 10000"/>
                  <a:gd name="connsiteY161" fmla="*/ 8491 h 10000"/>
                  <a:gd name="connsiteX162" fmla="*/ 3636 w 10000"/>
                  <a:gd name="connsiteY162" fmla="*/ 8491 h 10000"/>
                  <a:gd name="connsiteX163" fmla="*/ 3531 w 10000"/>
                  <a:gd name="connsiteY163" fmla="*/ 8585 h 10000"/>
                  <a:gd name="connsiteX164" fmla="*/ 3519 w 10000"/>
                  <a:gd name="connsiteY164" fmla="*/ 8585 h 10000"/>
                  <a:gd name="connsiteX165" fmla="*/ 3435 w 10000"/>
                  <a:gd name="connsiteY165" fmla="*/ 8585 h 10000"/>
                  <a:gd name="connsiteX166" fmla="*/ 3372 w 10000"/>
                  <a:gd name="connsiteY166" fmla="*/ 8680 h 10000"/>
                  <a:gd name="connsiteX167" fmla="*/ 3114 w 10000"/>
                  <a:gd name="connsiteY167" fmla="*/ 8774 h 10000"/>
                  <a:gd name="connsiteX168" fmla="*/ 3083 w 10000"/>
                  <a:gd name="connsiteY168" fmla="*/ 8774 h 10000"/>
                  <a:gd name="connsiteX169" fmla="*/ 3073 w 10000"/>
                  <a:gd name="connsiteY169" fmla="*/ 8774 h 10000"/>
                  <a:gd name="connsiteX170" fmla="*/ 3032 w 10000"/>
                  <a:gd name="connsiteY170" fmla="*/ 8774 h 10000"/>
                  <a:gd name="connsiteX171" fmla="*/ 3000 w 10000"/>
                  <a:gd name="connsiteY171" fmla="*/ 8868 h 10000"/>
                  <a:gd name="connsiteX172" fmla="*/ 2827 w 10000"/>
                  <a:gd name="connsiteY172" fmla="*/ 8963 h 10000"/>
                  <a:gd name="connsiteX173" fmla="*/ 2817 w 10000"/>
                  <a:gd name="connsiteY173" fmla="*/ 8963 h 10000"/>
                  <a:gd name="connsiteX174" fmla="*/ 2691 w 10000"/>
                  <a:gd name="connsiteY174" fmla="*/ 8963 h 10000"/>
                  <a:gd name="connsiteX175" fmla="*/ 2534 w 10000"/>
                  <a:gd name="connsiteY175" fmla="*/ 9057 h 10000"/>
                  <a:gd name="connsiteX176" fmla="*/ 2279 w 10000"/>
                  <a:gd name="connsiteY176" fmla="*/ 9152 h 10000"/>
                  <a:gd name="connsiteX177" fmla="*/ 2162 w 10000"/>
                  <a:gd name="connsiteY177" fmla="*/ 9245 h 10000"/>
                  <a:gd name="connsiteX178" fmla="*/ 2151 w 10000"/>
                  <a:gd name="connsiteY178" fmla="*/ 9245 h 10000"/>
                  <a:gd name="connsiteX179" fmla="*/ 2063 w 10000"/>
                  <a:gd name="connsiteY179" fmla="*/ 9245 h 10000"/>
                  <a:gd name="connsiteX180" fmla="*/ 2009 w 10000"/>
                  <a:gd name="connsiteY180" fmla="*/ 9245 h 10000"/>
                  <a:gd name="connsiteX181" fmla="*/ 1978 w 10000"/>
                  <a:gd name="connsiteY181" fmla="*/ 9340 h 10000"/>
                  <a:gd name="connsiteX182" fmla="*/ 1958 w 10000"/>
                  <a:gd name="connsiteY182" fmla="*/ 9340 h 10000"/>
                  <a:gd name="connsiteX183" fmla="*/ 1927 w 10000"/>
                  <a:gd name="connsiteY183" fmla="*/ 9340 h 10000"/>
                  <a:gd name="connsiteX184" fmla="*/ 1916 w 10000"/>
                  <a:gd name="connsiteY184" fmla="*/ 9340 h 10000"/>
                  <a:gd name="connsiteX185" fmla="*/ 1884 w 10000"/>
                  <a:gd name="connsiteY185" fmla="*/ 9340 h 10000"/>
                  <a:gd name="connsiteX186" fmla="*/ 1873 w 10000"/>
                  <a:gd name="connsiteY186" fmla="*/ 9340 h 10000"/>
                  <a:gd name="connsiteX187" fmla="*/ 1862 w 10000"/>
                  <a:gd name="connsiteY187" fmla="*/ 9340 h 10000"/>
                  <a:gd name="connsiteX188" fmla="*/ 1831 w 10000"/>
                  <a:gd name="connsiteY188" fmla="*/ 9340 h 10000"/>
                  <a:gd name="connsiteX189" fmla="*/ 1821 w 10000"/>
                  <a:gd name="connsiteY189" fmla="*/ 9340 h 10000"/>
                  <a:gd name="connsiteX190" fmla="*/ 1786 w 10000"/>
                  <a:gd name="connsiteY190" fmla="*/ 9434 h 10000"/>
                  <a:gd name="connsiteX191" fmla="*/ 1776 w 10000"/>
                  <a:gd name="connsiteY191" fmla="*/ 9434 h 10000"/>
                  <a:gd name="connsiteX192" fmla="*/ 1776 w 10000"/>
                  <a:gd name="connsiteY192" fmla="*/ 9434 h 10000"/>
                  <a:gd name="connsiteX193" fmla="*/ 1736 w 10000"/>
                  <a:gd name="connsiteY193" fmla="*/ 9434 h 10000"/>
                  <a:gd name="connsiteX194" fmla="*/ 1724 w 10000"/>
                  <a:gd name="connsiteY194" fmla="*/ 9434 h 10000"/>
                  <a:gd name="connsiteX195" fmla="*/ 1693 w 10000"/>
                  <a:gd name="connsiteY195" fmla="*/ 9434 h 10000"/>
                  <a:gd name="connsiteX196" fmla="*/ 1649 w 10000"/>
                  <a:gd name="connsiteY196" fmla="*/ 9434 h 10000"/>
                  <a:gd name="connsiteX197" fmla="*/ 1618 w 10000"/>
                  <a:gd name="connsiteY197" fmla="*/ 9434 h 10000"/>
                  <a:gd name="connsiteX198" fmla="*/ 1567 w 10000"/>
                  <a:gd name="connsiteY198" fmla="*/ 9529 h 10000"/>
                  <a:gd name="connsiteX199" fmla="*/ 1461 w 10000"/>
                  <a:gd name="connsiteY199" fmla="*/ 9529 h 10000"/>
                  <a:gd name="connsiteX200" fmla="*/ 1440 w 10000"/>
                  <a:gd name="connsiteY200" fmla="*/ 9529 h 10000"/>
                  <a:gd name="connsiteX201" fmla="*/ 1376 w 10000"/>
                  <a:gd name="connsiteY201" fmla="*/ 9529 h 10000"/>
                  <a:gd name="connsiteX202" fmla="*/ 1302 w 10000"/>
                  <a:gd name="connsiteY202" fmla="*/ 9529 h 10000"/>
                  <a:gd name="connsiteX203" fmla="*/ 1173 w 10000"/>
                  <a:gd name="connsiteY203" fmla="*/ 9529 h 10000"/>
                  <a:gd name="connsiteX204" fmla="*/ 1098 w 10000"/>
                  <a:gd name="connsiteY204" fmla="*/ 9529 h 10000"/>
                  <a:gd name="connsiteX205" fmla="*/ 1065 w 10000"/>
                  <a:gd name="connsiteY205" fmla="*/ 9529 h 10000"/>
                  <a:gd name="connsiteX206" fmla="*/ 1019 w 10000"/>
                  <a:gd name="connsiteY206" fmla="*/ 9529 h 10000"/>
                  <a:gd name="connsiteX207" fmla="*/ 945 w 10000"/>
                  <a:gd name="connsiteY207" fmla="*/ 9622 h 10000"/>
                  <a:gd name="connsiteX208" fmla="*/ 801 w 10000"/>
                  <a:gd name="connsiteY208" fmla="*/ 9622 h 10000"/>
                  <a:gd name="connsiteX209" fmla="*/ 779 w 10000"/>
                  <a:gd name="connsiteY209" fmla="*/ 9717 h 10000"/>
                  <a:gd name="connsiteX210" fmla="*/ 681 w 10000"/>
                  <a:gd name="connsiteY210" fmla="*/ 9717 h 10000"/>
                  <a:gd name="connsiteX211" fmla="*/ 504 w 10000"/>
                  <a:gd name="connsiteY211" fmla="*/ 9811 h 10000"/>
                  <a:gd name="connsiteX212" fmla="*/ 384 w 10000"/>
                  <a:gd name="connsiteY212" fmla="*/ 9811 h 10000"/>
                  <a:gd name="connsiteX213" fmla="*/ 270 w 10000"/>
                  <a:gd name="connsiteY213" fmla="*/ 9906 h 10000"/>
                  <a:gd name="connsiteX214" fmla="*/ 90 w 10000"/>
                  <a:gd name="connsiteY214" fmla="*/ 10000 h 10000"/>
                  <a:gd name="connsiteX215" fmla="*/ 0 w 10000"/>
                  <a:gd name="connsiteY215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61 w 10000"/>
                  <a:gd name="connsiteY2" fmla="*/ 565 h 10000"/>
                  <a:gd name="connsiteX3" fmla="*/ 9948 w 10000"/>
                  <a:gd name="connsiteY3" fmla="*/ 565 h 10000"/>
                  <a:gd name="connsiteX4" fmla="*/ 9937 w 10000"/>
                  <a:gd name="connsiteY4" fmla="*/ 662 h 10000"/>
                  <a:gd name="connsiteX5" fmla="*/ 9897 w 10000"/>
                  <a:gd name="connsiteY5" fmla="*/ 755 h 10000"/>
                  <a:gd name="connsiteX6" fmla="*/ 9853 w 10000"/>
                  <a:gd name="connsiteY6" fmla="*/ 944 h 10000"/>
                  <a:gd name="connsiteX7" fmla="*/ 9853 w 10000"/>
                  <a:gd name="connsiteY7" fmla="*/ 1039 h 10000"/>
                  <a:gd name="connsiteX8" fmla="*/ 9853 w 10000"/>
                  <a:gd name="connsiteY8" fmla="*/ 1039 h 10000"/>
                  <a:gd name="connsiteX9" fmla="*/ 9844 w 10000"/>
                  <a:gd name="connsiteY9" fmla="*/ 1133 h 10000"/>
                  <a:gd name="connsiteX10" fmla="*/ 9844 w 10000"/>
                  <a:gd name="connsiteY10" fmla="*/ 1227 h 10000"/>
                  <a:gd name="connsiteX11" fmla="*/ 9833 w 10000"/>
                  <a:gd name="connsiteY11" fmla="*/ 1227 h 10000"/>
                  <a:gd name="connsiteX12" fmla="*/ 9833 w 10000"/>
                  <a:gd name="connsiteY12" fmla="*/ 1321 h 10000"/>
                  <a:gd name="connsiteX13" fmla="*/ 9833 w 10000"/>
                  <a:gd name="connsiteY13" fmla="*/ 1417 h 10000"/>
                  <a:gd name="connsiteX14" fmla="*/ 9833 w 10000"/>
                  <a:gd name="connsiteY14" fmla="*/ 1417 h 10000"/>
                  <a:gd name="connsiteX15" fmla="*/ 9812 w 10000"/>
                  <a:gd name="connsiteY15" fmla="*/ 1699 h 10000"/>
                  <a:gd name="connsiteX16" fmla="*/ 9812 w 10000"/>
                  <a:gd name="connsiteY16" fmla="*/ 1886 h 10000"/>
                  <a:gd name="connsiteX17" fmla="*/ 9801 w 10000"/>
                  <a:gd name="connsiteY17" fmla="*/ 2074 h 10000"/>
                  <a:gd name="connsiteX18" fmla="*/ 9791 w 10000"/>
                  <a:gd name="connsiteY18" fmla="*/ 2263 h 10000"/>
                  <a:gd name="connsiteX19" fmla="*/ 9791 w 10000"/>
                  <a:gd name="connsiteY19" fmla="*/ 2263 h 10000"/>
                  <a:gd name="connsiteX20" fmla="*/ 9791 w 10000"/>
                  <a:gd name="connsiteY20" fmla="*/ 2263 h 10000"/>
                  <a:gd name="connsiteX21" fmla="*/ 9782 w 10000"/>
                  <a:gd name="connsiteY21" fmla="*/ 2452 h 10000"/>
                  <a:gd name="connsiteX22" fmla="*/ 9760 w 10000"/>
                  <a:gd name="connsiteY22" fmla="*/ 2641 h 10000"/>
                  <a:gd name="connsiteX23" fmla="*/ 9738 w 10000"/>
                  <a:gd name="connsiteY23" fmla="*/ 2830 h 10000"/>
                  <a:gd name="connsiteX24" fmla="*/ 9738 w 10000"/>
                  <a:gd name="connsiteY24" fmla="*/ 2925 h 10000"/>
                  <a:gd name="connsiteX25" fmla="*/ 9738 w 10000"/>
                  <a:gd name="connsiteY25" fmla="*/ 2925 h 10000"/>
                  <a:gd name="connsiteX26" fmla="*/ 9728 w 10000"/>
                  <a:gd name="connsiteY26" fmla="*/ 3017 h 10000"/>
                  <a:gd name="connsiteX27" fmla="*/ 9728 w 10000"/>
                  <a:gd name="connsiteY27" fmla="*/ 3017 h 10000"/>
                  <a:gd name="connsiteX28" fmla="*/ 9728 w 10000"/>
                  <a:gd name="connsiteY28" fmla="*/ 3114 h 10000"/>
                  <a:gd name="connsiteX29" fmla="*/ 9707 w 10000"/>
                  <a:gd name="connsiteY29" fmla="*/ 3395 h 10000"/>
                  <a:gd name="connsiteX30" fmla="*/ 9687 w 10000"/>
                  <a:gd name="connsiteY30" fmla="*/ 3773 h 10000"/>
                  <a:gd name="connsiteX31" fmla="*/ 9687 w 10000"/>
                  <a:gd name="connsiteY31" fmla="*/ 3868 h 10000"/>
                  <a:gd name="connsiteX32" fmla="*/ 9687 w 10000"/>
                  <a:gd name="connsiteY32" fmla="*/ 3868 h 10000"/>
                  <a:gd name="connsiteX33" fmla="*/ 9697 w 10000"/>
                  <a:gd name="connsiteY33" fmla="*/ 4058 h 10000"/>
                  <a:gd name="connsiteX34" fmla="*/ 9697 w 10000"/>
                  <a:gd name="connsiteY34" fmla="*/ 4247 h 10000"/>
                  <a:gd name="connsiteX35" fmla="*/ 9697 w 10000"/>
                  <a:gd name="connsiteY35" fmla="*/ 4435 h 10000"/>
                  <a:gd name="connsiteX36" fmla="*/ 9687 w 10000"/>
                  <a:gd name="connsiteY36" fmla="*/ 4906 h 10000"/>
                  <a:gd name="connsiteX37" fmla="*/ 9674 w 10000"/>
                  <a:gd name="connsiteY37" fmla="*/ 5001 h 10000"/>
                  <a:gd name="connsiteX38" fmla="*/ 9674 w 10000"/>
                  <a:gd name="connsiteY38" fmla="*/ 5095 h 10000"/>
                  <a:gd name="connsiteX39" fmla="*/ 9674 w 10000"/>
                  <a:gd name="connsiteY39" fmla="*/ 5095 h 10000"/>
                  <a:gd name="connsiteX40" fmla="*/ 9674 w 10000"/>
                  <a:gd name="connsiteY40" fmla="*/ 5095 h 10000"/>
                  <a:gd name="connsiteX41" fmla="*/ 9663 w 10000"/>
                  <a:gd name="connsiteY41" fmla="*/ 5095 h 10000"/>
                  <a:gd name="connsiteX42" fmla="*/ 9663 w 10000"/>
                  <a:gd name="connsiteY42" fmla="*/ 5095 h 10000"/>
                  <a:gd name="connsiteX43" fmla="*/ 9649 w 10000"/>
                  <a:gd name="connsiteY43" fmla="*/ 5095 h 10000"/>
                  <a:gd name="connsiteX44" fmla="*/ 9607 w 10000"/>
                  <a:gd name="connsiteY44" fmla="*/ 5189 h 10000"/>
                  <a:gd name="connsiteX45" fmla="*/ 9573 w 10000"/>
                  <a:gd name="connsiteY45" fmla="*/ 5189 h 10000"/>
                  <a:gd name="connsiteX46" fmla="*/ 9563 w 10000"/>
                  <a:gd name="connsiteY46" fmla="*/ 5189 h 10000"/>
                  <a:gd name="connsiteX47" fmla="*/ 9510 w 10000"/>
                  <a:gd name="connsiteY47" fmla="*/ 5189 h 10000"/>
                  <a:gd name="connsiteX48" fmla="*/ 9457 w 10000"/>
                  <a:gd name="connsiteY48" fmla="*/ 5189 h 10000"/>
                  <a:gd name="connsiteX49" fmla="*/ 9447 w 10000"/>
                  <a:gd name="connsiteY49" fmla="*/ 5189 h 10000"/>
                  <a:gd name="connsiteX50" fmla="*/ 9447 w 10000"/>
                  <a:gd name="connsiteY50" fmla="*/ 5189 h 10000"/>
                  <a:gd name="connsiteX51" fmla="*/ 9395 w 10000"/>
                  <a:gd name="connsiteY51" fmla="*/ 5284 h 10000"/>
                  <a:gd name="connsiteX52" fmla="*/ 9319 w 10000"/>
                  <a:gd name="connsiteY52" fmla="*/ 5284 h 10000"/>
                  <a:gd name="connsiteX53" fmla="*/ 9319 w 10000"/>
                  <a:gd name="connsiteY53" fmla="*/ 5284 h 10000"/>
                  <a:gd name="connsiteX54" fmla="*/ 9319 w 10000"/>
                  <a:gd name="connsiteY54" fmla="*/ 5284 h 10000"/>
                  <a:gd name="connsiteX55" fmla="*/ 9244 w 10000"/>
                  <a:gd name="connsiteY55" fmla="*/ 5378 h 10000"/>
                  <a:gd name="connsiteX56" fmla="*/ 9224 w 10000"/>
                  <a:gd name="connsiteY56" fmla="*/ 5378 h 10000"/>
                  <a:gd name="connsiteX57" fmla="*/ 9214 w 10000"/>
                  <a:gd name="connsiteY57" fmla="*/ 5378 h 10000"/>
                  <a:gd name="connsiteX58" fmla="*/ 9171 w 10000"/>
                  <a:gd name="connsiteY58" fmla="*/ 5378 h 10000"/>
                  <a:gd name="connsiteX59" fmla="*/ 9108 w 10000"/>
                  <a:gd name="connsiteY59" fmla="*/ 5378 h 10000"/>
                  <a:gd name="connsiteX60" fmla="*/ 9098 w 10000"/>
                  <a:gd name="connsiteY60" fmla="*/ 5378 h 10000"/>
                  <a:gd name="connsiteX61" fmla="*/ 9098 w 10000"/>
                  <a:gd name="connsiteY61" fmla="*/ 5378 h 10000"/>
                  <a:gd name="connsiteX62" fmla="*/ 9088 w 10000"/>
                  <a:gd name="connsiteY62" fmla="*/ 5378 h 10000"/>
                  <a:gd name="connsiteX63" fmla="*/ 9079 w 10000"/>
                  <a:gd name="connsiteY63" fmla="*/ 5471 h 10000"/>
                  <a:gd name="connsiteX64" fmla="*/ 9056 w 10000"/>
                  <a:gd name="connsiteY64" fmla="*/ 5471 h 10000"/>
                  <a:gd name="connsiteX65" fmla="*/ 9056 w 10000"/>
                  <a:gd name="connsiteY65" fmla="*/ 5471 h 10000"/>
                  <a:gd name="connsiteX66" fmla="*/ 9046 w 10000"/>
                  <a:gd name="connsiteY66" fmla="*/ 5471 h 10000"/>
                  <a:gd name="connsiteX67" fmla="*/ 9035 w 10000"/>
                  <a:gd name="connsiteY67" fmla="*/ 5471 h 10000"/>
                  <a:gd name="connsiteX68" fmla="*/ 9014 w 10000"/>
                  <a:gd name="connsiteY68" fmla="*/ 5471 h 10000"/>
                  <a:gd name="connsiteX69" fmla="*/ 8992 w 10000"/>
                  <a:gd name="connsiteY69" fmla="*/ 5471 h 10000"/>
                  <a:gd name="connsiteX70" fmla="*/ 8982 w 10000"/>
                  <a:gd name="connsiteY70" fmla="*/ 5471 h 10000"/>
                  <a:gd name="connsiteX71" fmla="*/ 8952 w 10000"/>
                  <a:gd name="connsiteY71" fmla="*/ 5471 h 10000"/>
                  <a:gd name="connsiteX72" fmla="*/ 8940 w 10000"/>
                  <a:gd name="connsiteY72" fmla="*/ 5471 h 10000"/>
                  <a:gd name="connsiteX73" fmla="*/ 8909 w 10000"/>
                  <a:gd name="connsiteY73" fmla="*/ 5471 h 10000"/>
                  <a:gd name="connsiteX74" fmla="*/ 8896 w 10000"/>
                  <a:gd name="connsiteY74" fmla="*/ 5567 h 10000"/>
                  <a:gd name="connsiteX75" fmla="*/ 8887 w 10000"/>
                  <a:gd name="connsiteY75" fmla="*/ 5567 h 10000"/>
                  <a:gd name="connsiteX76" fmla="*/ 8760 w 10000"/>
                  <a:gd name="connsiteY76" fmla="*/ 5567 h 10000"/>
                  <a:gd name="connsiteX77" fmla="*/ 8716 w 10000"/>
                  <a:gd name="connsiteY77" fmla="*/ 5661 h 10000"/>
                  <a:gd name="connsiteX78" fmla="*/ 8641 w 10000"/>
                  <a:gd name="connsiteY78" fmla="*/ 5661 h 10000"/>
                  <a:gd name="connsiteX79" fmla="*/ 8554 w 10000"/>
                  <a:gd name="connsiteY79" fmla="*/ 5661 h 10000"/>
                  <a:gd name="connsiteX80" fmla="*/ 8554 w 10000"/>
                  <a:gd name="connsiteY80" fmla="*/ 5944 h 10000"/>
                  <a:gd name="connsiteX81" fmla="*/ 8458 w 10000"/>
                  <a:gd name="connsiteY81" fmla="*/ 5944 h 10000"/>
                  <a:gd name="connsiteX82" fmla="*/ 8458 w 10000"/>
                  <a:gd name="connsiteY82" fmla="*/ 5944 h 10000"/>
                  <a:gd name="connsiteX83" fmla="*/ 8309 w 10000"/>
                  <a:gd name="connsiteY83" fmla="*/ 6039 h 10000"/>
                  <a:gd name="connsiteX84" fmla="*/ 8266 w 10000"/>
                  <a:gd name="connsiteY84" fmla="*/ 6039 h 10000"/>
                  <a:gd name="connsiteX85" fmla="*/ 8162 w 10000"/>
                  <a:gd name="connsiteY85" fmla="*/ 6132 h 10000"/>
                  <a:gd name="connsiteX86" fmla="*/ 8045 w 10000"/>
                  <a:gd name="connsiteY86" fmla="*/ 6132 h 10000"/>
                  <a:gd name="connsiteX87" fmla="*/ 7982 w 10000"/>
                  <a:gd name="connsiteY87" fmla="*/ 6228 h 10000"/>
                  <a:gd name="connsiteX88" fmla="*/ 7908 w 10000"/>
                  <a:gd name="connsiteY88" fmla="*/ 6321 h 10000"/>
                  <a:gd name="connsiteX89" fmla="*/ 7898 w 10000"/>
                  <a:gd name="connsiteY89" fmla="*/ 6321 h 10000"/>
                  <a:gd name="connsiteX90" fmla="*/ 7824 w 10000"/>
                  <a:gd name="connsiteY90" fmla="*/ 6321 h 10000"/>
                  <a:gd name="connsiteX91" fmla="*/ 7621 w 10000"/>
                  <a:gd name="connsiteY91" fmla="*/ 6416 h 10000"/>
                  <a:gd name="connsiteX92" fmla="*/ 7471 w 10000"/>
                  <a:gd name="connsiteY92" fmla="*/ 6605 h 10000"/>
                  <a:gd name="connsiteX93" fmla="*/ 7375 w 10000"/>
                  <a:gd name="connsiteY93" fmla="*/ 6605 h 10000"/>
                  <a:gd name="connsiteX94" fmla="*/ 7355 w 10000"/>
                  <a:gd name="connsiteY94" fmla="*/ 6605 h 10000"/>
                  <a:gd name="connsiteX95" fmla="*/ 7334 w 10000"/>
                  <a:gd name="connsiteY95" fmla="*/ 6698 h 10000"/>
                  <a:gd name="connsiteX96" fmla="*/ 7324 w 10000"/>
                  <a:gd name="connsiteY96" fmla="*/ 6698 h 10000"/>
                  <a:gd name="connsiteX97" fmla="*/ 7292 w 10000"/>
                  <a:gd name="connsiteY97" fmla="*/ 6698 h 10000"/>
                  <a:gd name="connsiteX98" fmla="*/ 7281 w 10000"/>
                  <a:gd name="connsiteY98" fmla="*/ 6698 h 10000"/>
                  <a:gd name="connsiteX99" fmla="*/ 7078 w 10000"/>
                  <a:gd name="connsiteY99" fmla="*/ 6793 h 10000"/>
                  <a:gd name="connsiteX100" fmla="*/ 7078 w 10000"/>
                  <a:gd name="connsiteY100" fmla="*/ 6793 h 10000"/>
                  <a:gd name="connsiteX101" fmla="*/ 6940 w 10000"/>
                  <a:gd name="connsiteY101" fmla="*/ 6793 h 10000"/>
                  <a:gd name="connsiteX102" fmla="*/ 6930 w 10000"/>
                  <a:gd name="connsiteY102" fmla="*/ 6793 h 10000"/>
                  <a:gd name="connsiteX103" fmla="*/ 6898 w 10000"/>
                  <a:gd name="connsiteY103" fmla="*/ 6888 h 10000"/>
                  <a:gd name="connsiteX104" fmla="*/ 6866 w 10000"/>
                  <a:gd name="connsiteY104" fmla="*/ 6888 h 10000"/>
                  <a:gd name="connsiteX105" fmla="*/ 6835 w 10000"/>
                  <a:gd name="connsiteY105" fmla="*/ 6888 h 10000"/>
                  <a:gd name="connsiteX106" fmla="*/ 6825 w 10000"/>
                  <a:gd name="connsiteY106" fmla="*/ 6888 h 10000"/>
                  <a:gd name="connsiteX107" fmla="*/ 6711 w 10000"/>
                  <a:gd name="connsiteY107" fmla="*/ 6982 h 10000"/>
                  <a:gd name="connsiteX108" fmla="*/ 6634 w 10000"/>
                  <a:gd name="connsiteY108" fmla="*/ 6982 h 10000"/>
                  <a:gd name="connsiteX109" fmla="*/ 6602 w 10000"/>
                  <a:gd name="connsiteY109" fmla="*/ 6982 h 10000"/>
                  <a:gd name="connsiteX110" fmla="*/ 6540 w 10000"/>
                  <a:gd name="connsiteY110" fmla="*/ 7077 h 10000"/>
                  <a:gd name="connsiteX111" fmla="*/ 6508 w 10000"/>
                  <a:gd name="connsiteY111" fmla="*/ 7077 h 10000"/>
                  <a:gd name="connsiteX112" fmla="*/ 6410 w 10000"/>
                  <a:gd name="connsiteY112" fmla="*/ 7077 h 10000"/>
                  <a:gd name="connsiteX113" fmla="*/ 6367 w 10000"/>
                  <a:gd name="connsiteY113" fmla="*/ 7170 h 10000"/>
                  <a:gd name="connsiteX114" fmla="*/ 6313 w 10000"/>
                  <a:gd name="connsiteY114" fmla="*/ 7170 h 10000"/>
                  <a:gd name="connsiteX115" fmla="*/ 6261 w 10000"/>
                  <a:gd name="connsiteY115" fmla="*/ 7170 h 10000"/>
                  <a:gd name="connsiteX116" fmla="*/ 6227 w 10000"/>
                  <a:gd name="connsiteY116" fmla="*/ 7170 h 10000"/>
                  <a:gd name="connsiteX117" fmla="*/ 6122 w 10000"/>
                  <a:gd name="connsiteY117" fmla="*/ 7265 h 10000"/>
                  <a:gd name="connsiteX118" fmla="*/ 6058 w 10000"/>
                  <a:gd name="connsiteY118" fmla="*/ 7265 h 10000"/>
                  <a:gd name="connsiteX119" fmla="*/ 5908 w 10000"/>
                  <a:gd name="connsiteY119" fmla="*/ 7359 h 10000"/>
                  <a:gd name="connsiteX120" fmla="*/ 5899 w 10000"/>
                  <a:gd name="connsiteY120" fmla="*/ 7359 h 10000"/>
                  <a:gd name="connsiteX121" fmla="*/ 5866 w 10000"/>
                  <a:gd name="connsiteY121" fmla="*/ 7359 h 10000"/>
                  <a:gd name="connsiteX122" fmla="*/ 5710 w 10000"/>
                  <a:gd name="connsiteY122" fmla="*/ 7453 h 10000"/>
                  <a:gd name="connsiteX123" fmla="*/ 5626 w 10000"/>
                  <a:gd name="connsiteY123" fmla="*/ 7547 h 10000"/>
                  <a:gd name="connsiteX124" fmla="*/ 5584 w 10000"/>
                  <a:gd name="connsiteY124" fmla="*/ 7547 h 10000"/>
                  <a:gd name="connsiteX125" fmla="*/ 5538 w 10000"/>
                  <a:gd name="connsiteY125" fmla="*/ 7547 h 10000"/>
                  <a:gd name="connsiteX126" fmla="*/ 5508 w 10000"/>
                  <a:gd name="connsiteY126" fmla="*/ 7641 h 10000"/>
                  <a:gd name="connsiteX127" fmla="*/ 5392 w 10000"/>
                  <a:gd name="connsiteY127" fmla="*/ 7641 h 10000"/>
                  <a:gd name="connsiteX128" fmla="*/ 5371 w 10000"/>
                  <a:gd name="connsiteY128" fmla="*/ 7641 h 10000"/>
                  <a:gd name="connsiteX129" fmla="*/ 5344 w 10000"/>
                  <a:gd name="connsiteY129" fmla="*/ 7641 h 10000"/>
                  <a:gd name="connsiteX130" fmla="*/ 5334 w 10000"/>
                  <a:gd name="connsiteY130" fmla="*/ 7641 h 10000"/>
                  <a:gd name="connsiteX131" fmla="*/ 5294 w 10000"/>
                  <a:gd name="connsiteY131" fmla="*/ 7736 h 10000"/>
                  <a:gd name="connsiteX132" fmla="*/ 5241 w 10000"/>
                  <a:gd name="connsiteY132" fmla="*/ 7736 h 10000"/>
                  <a:gd name="connsiteX133" fmla="*/ 5081 w 10000"/>
                  <a:gd name="connsiteY133" fmla="*/ 7831 h 10000"/>
                  <a:gd name="connsiteX134" fmla="*/ 5071 w 10000"/>
                  <a:gd name="connsiteY134" fmla="*/ 7831 h 10000"/>
                  <a:gd name="connsiteX135" fmla="*/ 5071 w 10000"/>
                  <a:gd name="connsiteY135" fmla="*/ 7831 h 10000"/>
                  <a:gd name="connsiteX136" fmla="*/ 5059 w 10000"/>
                  <a:gd name="connsiteY136" fmla="*/ 7831 h 10000"/>
                  <a:gd name="connsiteX137" fmla="*/ 5059 w 10000"/>
                  <a:gd name="connsiteY137" fmla="*/ 7923 h 10000"/>
                  <a:gd name="connsiteX138" fmla="*/ 4985 w 10000"/>
                  <a:gd name="connsiteY138" fmla="*/ 7923 h 10000"/>
                  <a:gd name="connsiteX139" fmla="*/ 4890 w 10000"/>
                  <a:gd name="connsiteY139" fmla="*/ 7923 h 10000"/>
                  <a:gd name="connsiteX140" fmla="*/ 4826 w 10000"/>
                  <a:gd name="connsiteY140" fmla="*/ 8020 h 10000"/>
                  <a:gd name="connsiteX141" fmla="*/ 4742 w 10000"/>
                  <a:gd name="connsiteY141" fmla="*/ 8020 h 10000"/>
                  <a:gd name="connsiteX142" fmla="*/ 4669 w 10000"/>
                  <a:gd name="connsiteY142" fmla="*/ 8020 h 10000"/>
                  <a:gd name="connsiteX143" fmla="*/ 4529 w 10000"/>
                  <a:gd name="connsiteY143" fmla="*/ 8112 h 10000"/>
                  <a:gd name="connsiteX144" fmla="*/ 4382 w 10000"/>
                  <a:gd name="connsiteY144" fmla="*/ 8209 h 10000"/>
                  <a:gd name="connsiteX145" fmla="*/ 4341 w 10000"/>
                  <a:gd name="connsiteY145" fmla="*/ 8209 h 10000"/>
                  <a:gd name="connsiteX146" fmla="*/ 4298 w 10000"/>
                  <a:gd name="connsiteY146" fmla="*/ 8209 h 10000"/>
                  <a:gd name="connsiteX147" fmla="*/ 4209 w 10000"/>
                  <a:gd name="connsiteY147" fmla="*/ 8302 h 10000"/>
                  <a:gd name="connsiteX148" fmla="*/ 4062 w 10000"/>
                  <a:gd name="connsiteY148" fmla="*/ 8302 h 10000"/>
                  <a:gd name="connsiteX149" fmla="*/ 4030 w 10000"/>
                  <a:gd name="connsiteY149" fmla="*/ 8302 h 10000"/>
                  <a:gd name="connsiteX150" fmla="*/ 3923 w 10000"/>
                  <a:gd name="connsiteY150" fmla="*/ 8398 h 10000"/>
                  <a:gd name="connsiteX151" fmla="*/ 3923 w 10000"/>
                  <a:gd name="connsiteY151" fmla="*/ 8398 h 10000"/>
                  <a:gd name="connsiteX152" fmla="*/ 3892 w 10000"/>
                  <a:gd name="connsiteY152" fmla="*/ 8398 h 10000"/>
                  <a:gd name="connsiteX153" fmla="*/ 3870 w 10000"/>
                  <a:gd name="connsiteY153" fmla="*/ 8398 h 10000"/>
                  <a:gd name="connsiteX154" fmla="*/ 3817 w 10000"/>
                  <a:gd name="connsiteY154" fmla="*/ 8398 h 10000"/>
                  <a:gd name="connsiteX155" fmla="*/ 3797 w 10000"/>
                  <a:gd name="connsiteY155" fmla="*/ 8398 h 10000"/>
                  <a:gd name="connsiteX156" fmla="*/ 3797 w 10000"/>
                  <a:gd name="connsiteY156" fmla="*/ 8491 h 10000"/>
                  <a:gd name="connsiteX157" fmla="*/ 3786 w 10000"/>
                  <a:gd name="connsiteY157" fmla="*/ 8491 h 10000"/>
                  <a:gd name="connsiteX158" fmla="*/ 3742 w 10000"/>
                  <a:gd name="connsiteY158" fmla="*/ 8491 h 10000"/>
                  <a:gd name="connsiteX159" fmla="*/ 3701 w 10000"/>
                  <a:gd name="connsiteY159" fmla="*/ 8491 h 10000"/>
                  <a:gd name="connsiteX160" fmla="*/ 3690 w 10000"/>
                  <a:gd name="connsiteY160" fmla="*/ 8491 h 10000"/>
                  <a:gd name="connsiteX161" fmla="*/ 3636 w 10000"/>
                  <a:gd name="connsiteY161" fmla="*/ 8491 h 10000"/>
                  <a:gd name="connsiteX162" fmla="*/ 3531 w 10000"/>
                  <a:gd name="connsiteY162" fmla="*/ 8585 h 10000"/>
                  <a:gd name="connsiteX163" fmla="*/ 3519 w 10000"/>
                  <a:gd name="connsiteY163" fmla="*/ 8585 h 10000"/>
                  <a:gd name="connsiteX164" fmla="*/ 3435 w 10000"/>
                  <a:gd name="connsiteY164" fmla="*/ 8585 h 10000"/>
                  <a:gd name="connsiteX165" fmla="*/ 3372 w 10000"/>
                  <a:gd name="connsiteY165" fmla="*/ 8680 h 10000"/>
                  <a:gd name="connsiteX166" fmla="*/ 3114 w 10000"/>
                  <a:gd name="connsiteY166" fmla="*/ 8774 h 10000"/>
                  <a:gd name="connsiteX167" fmla="*/ 3083 w 10000"/>
                  <a:gd name="connsiteY167" fmla="*/ 8774 h 10000"/>
                  <a:gd name="connsiteX168" fmla="*/ 3073 w 10000"/>
                  <a:gd name="connsiteY168" fmla="*/ 8774 h 10000"/>
                  <a:gd name="connsiteX169" fmla="*/ 3032 w 10000"/>
                  <a:gd name="connsiteY169" fmla="*/ 8774 h 10000"/>
                  <a:gd name="connsiteX170" fmla="*/ 3000 w 10000"/>
                  <a:gd name="connsiteY170" fmla="*/ 8868 h 10000"/>
                  <a:gd name="connsiteX171" fmla="*/ 2827 w 10000"/>
                  <a:gd name="connsiteY171" fmla="*/ 8963 h 10000"/>
                  <a:gd name="connsiteX172" fmla="*/ 2817 w 10000"/>
                  <a:gd name="connsiteY172" fmla="*/ 8963 h 10000"/>
                  <a:gd name="connsiteX173" fmla="*/ 2691 w 10000"/>
                  <a:gd name="connsiteY173" fmla="*/ 8963 h 10000"/>
                  <a:gd name="connsiteX174" fmla="*/ 2534 w 10000"/>
                  <a:gd name="connsiteY174" fmla="*/ 9057 h 10000"/>
                  <a:gd name="connsiteX175" fmla="*/ 2279 w 10000"/>
                  <a:gd name="connsiteY175" fmla="*/ 9152 h 10000"/>
                  <a:gd name="connsiteX176" fmla="*/ 2162 w 10000"/>
                  <a:gd name="connsiteY176" fmla="*/ 9245 h 10000"/>
                  <a:gd name="connsiteX177" fmla="*/ 2151 w 10000"/>
                  <a:gd name="connsiteY177" fmla="*/ 9245 h 10000"/>
                  <a:gd name="connsiteX178" fmla="*/ 2063 w 10000"/>
                  <a:gd name="connsiteY178" fmla="*/ 9245 h 10000"/>
                  <a:gd name="connsiteX179" fmla="*/ 2009 w 10000"/>
                  <a:gd name="connsiteY179" fmla="*/ 9245 h 10000"/>
                  <a:gd name="connsiteX180" fmla="*/ 1978 w 10000"/>
                  <a:gd name="connsiteY180" fmla="*/ 9340 h 10000"/>
                  <a:gd name="connsiteX181" fmla="*/ 1958 w 10000"/>
                  <a:gd name="connsiteY181" fmla="*/ 9340 h 10000"/>
                  <a:gd name="connsiteX182" fmla="*/ 1927 w 10000"/>
                  <a:gd name="connsiteY182" fmla="*/ 9340 h 10000"/>
                  <a:gd name="connsiteX183" fmla="*/ 1916 w 10000"/>
                  <a:gd name="connsiteY183" fmla="*/ 9340 h 10000"/>
                  <a:gd name="connsiteX184" fmla="*/ 1884 w 10000"/>
                  <a:gd name="connsiteY184" fmla="*/ 9340 h 10000"/>
                  <a:gd name="connsiteX185" fmla="*/ 1873 w 10000"/>
                  <a:gd name="connsiteY185" fmla="*/ 9340 h 10000"/>
                  <a:gd name="connsiteX186" fmla="*/ 1862 w 10000"/>
                  <a:gd name="connsiteY186" fmla="*/ 9340 h 10000"/>
                  <a:gd name="connsiteX187" fmla="*/ 1831 w 10000"/>
                  <a:gd name="connsiteY187" fmla="*/ 9340 h 10000"/>
                  <a:gd name="connsiteX188" fmla="*/ 1821 w 10000"/>
                  <a:gd name="connsiteY188" fmla="*/ 9340 h 10000"/>
                  <a:gd name="connsiteX189" fmla="*/ 1786 w 10000"/>
                  <a:gd name="connsiteY189" fmla="*/ 9434 h 10000"/>
                  <a:gd name="connsiteX190" fmla="*/ 1776 w 10000"/>
                  <a:gd name="connsiteY190" fmla="*/ 9434 h 10000"/>
                  <a:gd name="connsiteX191" fmla="*/ 1776 w 10000"/>
                  <a:gd name="connsiteY191" fmla="*/ 9434 h 10000"/>
                  <a:gd name="connsiteX192" fmla="*/ 1736 w 10000"/>
                  <a:gd name="connsiteY192" fmla="*/ 9434 h 10000"/>
                  <a:gd name="connsiteX193" fmla="*/ 1724 w 10000"/>
                  <a:gd name="connsiteY193" fmla="*/ 9434 h 10000"/>
                  <a:gd name="connsiteX194" fmla="*/ 1693 w 10000"/>
                  <a:gd name="connsiteY194" fmla="*/ 9434 h 10000"/>
                  <a:gd name="connsiteX195" fmla="*/ 1649 w 10000"/>
                  <a:gd name="connsiteY195" fmla="*/ 9434 h 10000"/>
                  <a:gd name="connsiteX196" fmla="*/ 1618 w 10000"/>
                  <a:gd name="connsiteY196" fmla="*/ 9434 h 10000"/>
                  <a:gd name="connsiteX197" fmla="*/ 1567 w 10000"/>
                  <a:gd name="connsiteY197" fmla="*/ 9529 h 10000"/>
                  <a:gd name="connsiteX198" fmla="*/ 1461 w 10000"/>
                  <a:gd name="connsiteY198" fmla="*/ 9529 h 10000"/>
                  <a:gd name="connsiteX199" fmla="*/ 1440 w 10000"/>
                  <a:gd name="connsiteY199" fmla="*/ 9529 h 10000"/>
                  <a:gd name="connsiteX200" fmla="*/ 1376 w 10000"/>
                  <a:gd name="connsiteY200" fmla="*/ 9529 h 10000"/>
                  <a:gd name="connsiteX201" fmla="*/ 1302 w 10000"/>
                  <a:gd name="connsiteY201" fmla="*/ 9529 h 10000"/>
                  <a:gd name="connsiteX202" fmla="*/ 1173 w 10000"/>
                  <a:gd name="connsiteY202" fmla="*/ 9529 h 10000"/>
                  <a:gd name="connsiteX203" fmla="*/ 1098 w 10000"/>
                  <a:gd name="connsiteY203" fmla="*/ 9529 h 10000"/>
                  <a:gd name="connsiteX204" fmla="*/ 1065 w 10000"/>
                  <a:gd name="connsiteY204" fmla="*/ 9529 h 10000"/>
                  <a:gd name="connsiteX205" fmla="*/ 1019 w 10000"/>
                  <a:gd name="connsiteY205" fmla="*/ 9529 h 10000"/>
                  <a:gd name="connsiteX206" fmla="*/ 945 w 10000"/>
                  <a:gd name="connsiteY206" fmla="*/ 9622 h 10000"/>
                  <a:gd name="connsiteX207" fmla="*/ 801 w 10000"/>
                  <a:gd name="connsiteY207" fmla="*/ 9622 h 10000"/>
                  <a:gd name="connsiteX208" fmla="*/ 779 w 10000"/>
                  <a:gd name="connsiteY208" fmla="*/ 9717 h 10000"/>
                  <a:gd name="connsiteX209" fmla="*/ 681 w 10000"/>
                  <a:gd name="connsiteY209" fmla="*/ 9717 h 10000"/>
                  <a:gd name="connsiteX210" fmla="*/ 504 w 10000"/>
                  <a:gd name="connsiteY210" fmla="*/ 9811 h 10000"/>
                  <a:gd name="connsiteX211" fmla="*/ 384 w 10000"/>
                  <a:gd name="connsiteY211" fmla="*/ 9811 h 10000"/>
                  <a:gd name="connsiteX212" fmla="*/ 270 w 10000"/>
                  <a:gd name="connsiteY212" fmla="*/ 9906 h 10000"/>
                  <a:gd name="connsiteX213" fmla="*/ 90 w 10000"/>
                  <a:gd name="connsiteY213" fmla="*/ 10000 h 10000"/>
                  <a:gd name="connsiteX214" fmla="*/ 0 w 10000"/>
                  <a:gd name="connsiteY214" fmla="*/ 10000 h 10000"/>
                  <a:gd name="connsiteX0" fmla="*/ 10000 w 10000"/>
                  <a:gd name="connsiteY0" fmla="*/ 0 h 10000"/>
                  <a:gd name="connsiteX1" fmla="*/ 9961 w 10000"/>
                  <a:gd name="connsiteY1" fmla="*/ 565 h 10000"/>
                  <a:gd name="connsiteX2" fmla="*/ 9948 w 10000"/>
                  <a:gd name="connsiteY2" fmla="*/ 565 h 10000"/>
                  <a:gd name="connsiteX3" fmla="*/ 9937 w 10000"/>
                  <a:gd name="connsiteY3" fmla="*/ 662 h 10000"/>
                  <a:gd name="connsiteX4" fmla="*/ 9897 w 10000"/>
                  <a:gd name="connsiteY4" fmla="*/ 755 h 10000"/>
                  <a:gd name="connsiteX5" fmla="*/ 9853 w 10000"/>
                  <a:gd name="connsiteY5" fmla="*/ 944 h 10000"/>
                  <a:gd name="connsiteX6" fmla="*/ 9853 w 10000"/>
                  <a:gd name="connsiteY6" fmla="*/ 1039 h 10000"/>
                  <a:gd name="connsiteX7" fmla="*/ 9853 w 10000"/>
                  <a:gd name="connsiteY7" fmla="*/ 1039 h 10000"/>
                  <a:gd name="connsiteX8" fmla="*/ 9844 w 10000"/>
                  <a:gd name="connsiteY8" fmla="*/ 1133 h 10000"/>
                  <a:gd name="connsiteX9" fmla="*/ 9844 w 10000"/>
                  <a:gd name="connsiteY9" fmla="*/ 1227 h 10000"/>
                  <a:gd name="connsiteX10" fmla="*/ 9833 w 10000"/>
                  <a:gd name="connsiteY10" fmla="*/ 1227 h 10000"/>
                  <a:gd name="connsiteX11" fmla="*/ 9833 w 10000"/>
                  <a:gd name="connsiteY11" fmla="*/ 1321 h 10000"/>
                  <a:gd name="connsiteX12" fmla="*/ 9833 w 10000"/>
                  <a:gd name="connsiteY12" fmla="*/ 1417 h 10000"/>
                  <a:gd name="connsiteX13" fmla="*/ 9833 w 10000"/>
                  <a:gd name="connsiteY13" fmla="*/ 1417 h 10000"/>
                  <a:gd name="connsiteX14" fmla="*/ 9812 w 10000"/>
                  <a:gd name="connsiteY14" fmla="*/ 1699 h 10000"/>
                  <a:gd name="connsiteX15" fmla="*/ 9812 w 10000"/>
                  <a:gd name="connsiteY15" fmla="*/ 1886 h 10000"/>
                  <a:gd name="connsiteX16" fmla="*/ 9801 w 10000"/>
                  <a:gd name="connsiteY16" fmla="*/ 2074 h 10000"/>
                  <a:gd name="connsiteX17" fmla="*/ 9791 w 10000"/>
                  <a:gd name="connsiteY17" fmla="*/ 2263 h 10000"/>
                  <a:gd name="connsiteX18" fmla="*/ 9791 w 10000"/>
                  <a:gd name="connsiteY18" fmla="*/ 2263 h 10000"/>
                  <a:gd name="connsiteX19" fmla="*/ 9791 w 10000"/>
                  <a:gd name="connsiteY19" fmla="*/ 2263 h 10000"/>
                  <a:gd name="connsiteX20" fmla="*/ 9782 w 10000"/>
                  <a:gd name="connsiteY20" fmla="*/ 2452 h 10000"/>
                  <a:gd name="connsiteX21" fmla="*/ 9760 w 10000"/>
                  <a:gd name="connsiteY21" fmla="*/ 2641 h 10000"/>
                  <a:gd name="connsiteX22" fmla="*/ 9738 w 10000"/>
                  <a:gd name="connsiteY22" fmla="*/ 2830 h 10000"/>
                  <a:gd name="connsiteX23" fmla="*/ 9738 w 10000"/>
                  <a:gd name="connsiteY23" fmla="*/ 2925 h 10000"/>
                  <a:gd name="connsiteX24" fmla="*/ 9738 w 10000"/>
                  <a:gd name="connsiteY24" fmla="*/ 2925 h 10000"/>
                  <a:gd name="connsiteX25" fmla="*/ 9728 w 10000"/>
                  <a:gd name="connsiteY25" fmla="*/ 3017 h 10000"/>
                  <a:gd name="connsiteX26" fmla="*/ 9728 w 10000"/>
                  <a:gd name="connsiteY26" fmla="*/ 3017 h 10000"/>
                  <a:gd name="connsiteX27" fmla="*/ 9728 w 10000"/>
                  <a:gd name="connsiteY27" fmla="*/ 3114 h 10000"/>
                  <a:gd name="connsiteX28" fmla="*/ 9707 w 10000"/>
                  <a:gd name="connsiteY28" fmla="*/ 3395 h 10000"/>
                  <a:gd name="connsiteX29" fmla="*/ 9687 w 10000"/>
                  <a:gd name="connsiteY29" fmla="*/ 3773 h 10000"/>
                  <a:gd name="connsiteX30" fmla="*/ 9687 w 10000"/>
                  <a:gd name="connsiteY30" fmla="*/ 3868 h 10000"/>
                  <a:gd name="connsiteX31" fmla="*/ 9687 w 10000"/>
                  <a:gd name="connsiteY31" fmla="*/ 3868 h 10000"/>
                  <a:gd name="connsiteX32" fmla="*/ 9697 w 10000"/>
                  <a:gd name="connsiteY32" fmla="*/ 4058 h 10000"/>
                  <a:gd name="connsiteX33" fmla="*/ 9697 w 10000"/>
                  <a:gd name="connsiteY33" fmla="*/ 4247 h 10000"/>
                  <a:gd name="connsiteX34" fmla="*/ 9697 w 10000"/>
                  <a:gd name="connsiteY34" fmla="*/ 4435 h 10000"/>
                  <a:gd name="connsiteX35" fmla="*/ 9687 w 10000"/>
                  <a:gd name="connsiteY35" fmla="*/ 4906 h 10000"/>
                  <a:gd name="connsiteX36" fmla="*/ 9674 w 10000"/>
                  <a:gd name="connsiteY36" fmla="*/ 5001 h 10000"/>
                  <a:gd name="connsiteX37" fmla="*/ 9674 w 10000"/>
                  <a:gd name="connsiteY37" fmla="*/ 5095 h 10000"/>
                  <a:gd name="connsiteX38" fmla="*/ 9674 w 10000"/>
                  <a:gd name="connsiteY38" fmla="*/ 5095 h 10000"/>
                  <a:gd name="connsiteX39" fmla="*/ 9674 w 10000"/>
                  <a:gd name="connsiteY39" fmla="*/ 5095 h 10000"/>
                  <a:gd name="connsiteX40" fmla="*/ 9663 w 10000"/>
                  <a:gd name="connsiteY40" fmla="*/ 5095 h 10000"/>
                  <a:gd name="connsiteX41" fmla="*/ 9663 w 10000"/>
                  <a:gd name="connsiteY41" fmla="*/ 5095 h 10000"/>
                  <a:gd name="connsiteX42" fmla="*/ 9649 w 10000"/>
                  <a:gd name="connsiteY42" fmla="*/ 5095 h 10000"/>
                  <a:gd name="connsiteX43" fmla="*/ 9607 w 10000"/>
                  <a:gd name="connsiteY43" fmla="*/ 5189 h 10000"/>
                  <a:gd name="connsiteX44" fmla="*/ 9573 w 10000"/>
                  <a:gd name="connsiteY44" fmla="*/ 5189 h 10000"/>
                  <a:gd name="connsiteX45" fmla="*/ 9563 w 10000"/>
                  <a:gd name="connsiteY45" fmla="*/ 5189 h 10000"/>
                  <a:gd name="connsiteX46" fmla="*/ 9510 w 10000"/>
                  <a:gd name="connsiteY46" fmla="*/ 5189 h 10000"/>
                  <a:gd name="connsiteX47" fmla="*/ 9457 w 10000"/>
                  <a:gd name="connsiteY47" fmla="*/ 5189 h 10000"/>
                  <a:gd name="connsiteX48" fmla="*/ 9447 w 10000"/>
                  <a:gd name="connsiteY48" fmla="*/ 5189 h 10000"/>
                  <a:gd name="connsiteX49" fmla="*/ 9447 w 10000"/>
                  <a:gd name="connsiteY49" fmla="*/ 5189 h 10000"/>
                  <a:gd name="connsiteX50" fmla="*/ 9395 w 10000"/>
                  <a:gd name="connsiteY50" fmla="*/ 5284 h 10000"/>
                  <a:gd name="connsiteX51" fmla="*/ 9319 w 10000"/>
                  <a:gd name="connsiteY51" fmla="*/ 5284 h 10000"/>
                  <a:gd name="connsiteX52" fmla="*/ 9319 w 10000"/>
                  <a:gd name="connsiteY52" fmla="*/ 5284 h 10000"/>
                  <a:gd name="connsiteX53" fmla="*/ 9319 w 10000"/>
                  <a:gd name="connsiteY53" fmla="*/ 5284 h 10000"/>
                  <a:gd name="connsiteX54" fmla="*/ 9244 w 10000"/>
                  <a:gd name="connsiteY54" fmla="*/ 5378 h 10000"/>
                  <a:gd name="connsiteX55" fmla="*/ 9224 w 10000"/>
                  <a:gd name="connsiteY55" fmla="*/ 5378 h 10000"/>
                  <a:gd name="connsiteX56" fmla="*/ 9214 w 10000"/>
                  <a:gd name="connsiteY56" fmla="*/ 5378 h 10000"/>
                  <a:gd name="connsiteX57" fmla="*/ 9171 w 10000"/>
                  <a:gd name="connsiteY57" fmla="*/ 5378 h 10000"/>
                  <a:gd name="connsiteX58" fmla="*/ 9108 w 10000"/>
                  <a:gd name="connsiteY58" fmla="*/ 5378 h 10000"/>
                  <a:gd name="connsiteX59" fmla="*/ 9098 w 10000"/>
                  <a:gd name="connsiteY59" fmla="*/ 5378 h 10000"/>
                  <a:gd name="connsiteX60" fmla="*/ 9098 w 10000"/>
                  <a:gd name="connsiteY60" fmla="*/ 5378 h 10000"/>
                  <a:gd name="connsiteX61" fmla="*/ 9088 w 10000"/>
                  <a:gd name="connsiteY61" fmla="*/ 5378 h 10000"/>
                  <a:gd name="connsiteX62" fmla="*/ 9079 w 10000"/>
                  <a:gd name="connsiteY62" fmla="*/ 5471 h 10000"/>
                  <a:gd name="connsiteX63" fmla="*/ 9056 w 10000"/>
                  <a:gd name="connsiteY63" fmla="*/ 5471 h 10000"/>
                  <a:gd name="connsiteX64" fmla="*/ 9056 w 10000"/>
                  <a:gd name="connsiteY64" fmla="*/ 5471 h 10000"/>
                  <a:gd name="connsiteX65" fmla="*/ 9046 w 10000"/>
                  <a:gd name="connsiteY65" fmla="*/ 5471 h 10000"/>
                  <a:gd name="connsiteX66" fmla="*/ 9035 w 10000"/>
                  <a:gd name="connsiteY66" fmla="*/ 5471 h 10000"/>
                  <a:gd name="connsiteX67" fmla="*/ 9014 w 10000"/>
                  <a:gd name="connsiteY67" fmla="*/ 5471 h 10000"/>
                  <a:gd name="connsiteX68" fmla="*/ 8992 w 10000"/>
                  <a:gd name="connsiteY68" fmla="*/ 5471 h 10000"/>
                  <a:gd name="connsiteX69" fmla="*/ 8982 w 10000"/>
                  <a:gd name="connsiteY69" fmla="*/ 5471 h 10000"/>
                  <a:gd name="connsiteX70" fmla="*/ 8952 w 10000"/>
                  <a:gd name="connsiteY70" fmla="*/ 5471 h 10000"/>
                  <a:gd name="connsiteX71" fmla="*/ 8940 w 10000"/>
                  <a:gd name="connsiteY71" fmla="*/ 5471 h 10000"/>
                  <a:gd name="connsiteX72" fmla="*/ 8909 w 10000"/>
                  <a:gd name="connsiteY72" fmla="*/ 5471 h 10000"/>
                  <a:gd name="connsiteX73" fmla="*/ 8896 w 10000"/>
                  <a:gd name="connsiteY73" fmla="*/ 5567 h 10000"/>
                  <a:gd name="connsiteX74" fmla="*/ 8887 w 10000"/>
                  <a:gd name="connsiteY74" fmla="*/ 5567 h 10000"/>
                  <a:gd name="connsiteX75" fmla="*/ 8760 w 10000"/>
                  <a:gd name="connsiteY75" fmla="*/ 5567 h 10000"/>
                  <a:gd name="connsiteX76" fmla="*/ 8716 w 10000"/>
                  <a:gd name="connsiteY76" fmla="*/ 5661 h 10000"/>
                  <a:gd name="connsiteX77" fmla="*/ 8641 w 10000"/>
                  <a:gd name="connsiteY77" fmla="*/ 5661 h 10000"/>
                  <a:gd name="connsiteX78" fmla="*/ 8554 w 10000"/>
                  <a:gd name="connsiteY78" fmla="*/ 5661 h 10000"/>
                  <a:gd name="connsiteX79" fmla="*/ 8554 w 10000"/>
                  <a:gd name="connsiteY79" fmla="*/ 5944 h 10000"/>
                  <a:gd name="connsiteX80" fmla="*/ 8458 w 10000"/>
                  <a:gd name="connsiteY80" fmla="*/ 5944 h 10000"/>
                  <a:gd name="connsiteX81" fmla="*/ 8458 w 10000"/>
                  <a:gd name="connsiteY81" fmla="*/ 5944 h 10000"/>
                  <a:gd name="connsiteX82" fmla="*/ 8309 w 10000"/>
                  <a:gd name="connsiteY82" fmla="*/ 6039 h 10000"/>
                  <a:gd name="connsiteX83" fmla="*/ 8266 w 10000"/>
                  <a:gd name="connsiteY83" fmla="*/ 6039 h 10000"/>
                  <a:gd name="connsiteX84" fmla="*/ 8162 w 10000"/>
                  <a:gd name="connsiteY84" fmla="*/ 6132 h 10000"/>
                  <a:gd name="connsiteX85" fmla="*/ 8045 w 10000"/>
                  <a:gd name="connsiteY85" fmla="*/ 6132 h 10000"/>
                  <a:gd name="connsiteX86" fmla="*/ 7982 w 10000"/>
                  <a:gd name="connsiteY86" fmla="*/ 6228 h 10000"/>
                  <a:gd name="connsiteX87" fmla="*/ 7908 w 10000"/>
                  <a:gd name="connsiteY87" fmla="*/ 6321 h 10000"/>
                  <a:gd name="connsiteX88" fmla="*/ 7898 w 10000"/>
                  <a:gd name="connsiteY88" fmla="*/ 6321 h 10000"/>
                  <a:gd name="connsiteX89" fmla="*/ 7824 w 10000"/>
                  <a:gd name="connsiteY89" fmla="*/ 6321 h 10000"/>
                  <a:gd name="connsiteX90" fmla="*/ 7621 w 10000"/>
                  <a:gd name="connsiteY90" fmla="*/ 6416 h 10000"/>
                  <a:gd name="connsiteX91" fmla="*/ 7471 w 10000"/>
                  <a:gd name="connsiteY91" fmla="*/ 6605 h 10000"/>
                  <a:gd name="connsiteX92" fmla="*/ 7375 w 10000"/>
                  <a:gd name="connsiteY92" fmla="*/ 6605 h 10000"/>
                  <a:gd name="connsiteX93" fmla="*/ 7355 w 10000"/>
                  <a:gd name="connsiteY93" fmla="*/ 6605 h 10000"/>
                  <a:gd name="connsiteX94" fmla="*/ 7334 w 10000"/>
                  <a:gd name="connsiteY94" fmla="*/ 6698 h 10000"/>
                  <a:gd name="connsiteX95" fmla="*/ 7324 w 10000"/>
                  <a:gd name="connsiteY95" fmla="*/ 6698 h 10000"/>
                  <a:gd name="connsiteX96" fmla="*/ 7292 w 10000"/>
                  <a:gd name="connsiteY96" fmla="*/ 6698 h 10000"/>
                  <a:gd name="connsiteX97" fmla="*/ 7281 w 10000"/>
                  <a:gd name="connsiteY97" fmla="*/ 6698 h 10000"/>
                  <a:gd name="connsiteX98" fmla="*/ 7078 w 10000"/>
                  <a:gd name="connsiteY98" fmla="*/ 6793 h 10000"/>
                  <a:gd name="connsiteX99" fmla="*/ 7078 w 10000"/>
                  <a:gd name="connsiteY99" fmla="*/ 6793 h 10000"/>
                  <a:gd name="connsiteX100" fmla="*/ 6940 w 10000"/>
                  <a:gd name="connsiteY100" fmla="*/ 6793 h 10000"/>
                  <a:gd name="connsiteX101" fmla="*/ 6930 w 10000"/>
                  <a:gd name="connsiteY101" fmla="*/ 6793 h 10000"/>
                  <a:gd name="connsiteX102" fmla="*/ 6898 w 10000"/>
                  <a:gd name="connsiteY102" fmla="*/ 6888 h 10000"/>
                  <a:gd name="connsiteX103" fmla="*/ 6866 w 10000"/>
                  <a:gd name="connsiteY103" fmla="*/ 6888 h 10000"/>
                  <a:gd name="connsiteX104" fmla="*/ 6835 w 10000"/>
                  <a:gd name="connsiteY104" fmla="*/ 6888 h 10000"/>
                  <a:gd name="connsiteX105" fmla="*/ 6825 w 10000"/>
                  <a:gd name="connsiteY105" fmla="*/ 6888 h 10000"/>
                  <a:gd name="connsiteX106" fmla="*/ 6711 w 10000"/>
                  <a:gd name="connsiteY106" fmla="*/ 6982 h 10000"/>
                  <a:gd name="connsiteX107" fmla="*/ 6634 w 10000"/>
                  <a:gd name="connsiteY107" fmla="*/ 6982 h 10000"/>
                  <a:gd name="connsiteX108" fmla="*/ 6602 w 10000"/>
                  <a:gd name="connsiteY108" fmla="*/ 6982 h 10000"/>
                  <a:gd name="connsiteX109" fmla="*/ 6540 w 10000"/>
                  <a:gd name="connsiteY109" fmla="*/ 7077 h 10000"/>
                  <a:gd name="connsiteX110" fmla="*/ 6508 w 10000"/>
                  <a:gd name="connsiteY110" fmla="*/ 7077 h 10000"/>
                  <a:gd name="connsiteX111" fmla="*/ 6410 w 10000"/>
                  <a:gd name="connsiteY111" fmla="*/ 7077 h 10000"/>
                  <a:gd name="connsiteX112" fmla="*/ 6367 w 10000"/>
                  <a:gd name="connsiteY112" fmla="*/ 7170 h 10000"/>
                  <a:gd name="connsiteX113" fmla="*/ 6313 w 10000"/>
                  <a:gd name="connsiteY113" fmla="*/ 7170 h 10000"/>
                  <a:gd name="connsiteX114" fmla="*/ 6261 w 10000"/>
                  <a:gd name="connsiteY114" fmla="*/ 7170 h 10000"/>
                  <a:gd name="connsiteX115" fmla="*/ 6227 w 10000"/>
                  <a:gd name="connsiteY115" fmla="*/ 7170 h 10000"/>
                  <a:gd name="connsiteX116" fmla="*/ 6122 w 10000"/>
                  <a:gd name="connsiteY116" fmla="*/ 7265 h 10000"/>
                  <a:gd name="connsiteX117" fmla="*/ 6058 w 10000"/>
                  <a:gd name="connsiteY117" fmla="*/ 7265 h 10000"/>
                  <a:gd name="connsiteX118" fmla="*/ 5908 w 10000"/>
                  <a:gd name="connsiteY118" fmla="*/ 7359 h 10000"/>
                  <a:gd name="connsiteX119" fmla="*/ 5899 w 10000"/>
                  <a:gd name="connsiteY119" fmla="*/ 7359 h 10000"/>
                  <a:gd name="connsiteX120" fmla="*/ 5866 w 10000"/>
                  <a:gd name="connsiteY120" fmla="*/ 7359 h 10000"/>
                  <a:gd name="connsiteX121" fmla="*/ 5710 w 10000"/>
                  <a:gd name="connsiteY121" fmla="*/ 7453 h 10000"/>
                  <a:gd name="connsiteX122" fmla="*/ 5626 w 10000"/>
                  <a:gd name="connsiteY122" fmla="*/ 7547 h 10000"/>
                  <a:gd name="connsiteX123" fmla="*/ 5584 w 10000"/>
                  <a:gd name="connsiteY123" fmla="*/ 7547 h 10000"/>
                  <a:gd name="connsiteX124" fmla="*/ 5538 w 10000"/>
                  <a:gd name="connsiteY124" fmla="*/ 7547 h 10000"/>
                  <a:gd name="connsiteX125" fmla="*/ 5508 w 10000"/>
                  <a:gd name="connsiteY125" fmla="*/ 7641 h 10000"/>
                  <a:gd name="connsiteX126" fmla="*/ 5392 w 10000"/>
                  <a:gd name="connsiteY126" fmla="*/ 7641 h 10000"/>
                  <a:gd name="connsiteX127" fmla="*/ 5371 w 10000"/>
                  <a:gd name="connsiteY127" fmla="*/ 7641 h 10000"/>
                  <a:gd name="connsiteX128" fmla="*/ 5344 w 10000"/>
                  <a:gd name="connsiteY128" fmla="*/ 7641 h 10000"/>
                  <a:gd name="connsiteX129" fmla="*/ 5334 w 10000"/>
                  <a:gd name="connsiteY129" fmla="*/ 7641 h 10000"/>
                  <a:gd name="connsiteX130" fmla="*/ 5294 w 10000"/>
                  <a:gd name="connsiteY130" fmla="*/ 7736 h 10000"/>
                  <a:gd name="connsiteX131" fmla="*/ 5241 w 10000"/>
                  <a:gd name="connsiteY131" fmla="*/ 7736 h 10000"/>
                  <a:gd name="connsiteX132" fmla="*/ 5081 w 10000"/>
                  <a:gd name="connsiteY132" fmla="*/ 7831 h 10000"/>
                  <a:gd name="connsiteX133" fmla="*/ 5071 w 10000"/>
                  <a:gd name="connsiteY133" fmla="*/ 7831 h 10000"/>
                  <a:gd name="connsiteX134" fmla="*/ 5071 w 10000"/>
                  <a:gd name="connsiteY134" fmla="*/ 7831 h 10000"/>
                  <a:gd name="connsiteX135" fmla="*/ 5059 w 10000"/>
                  <a:gd name="connsiteY135" fmla="*/ 7831 h 10000"/>
                  <a:gd name="connsiteX136" fmla="*/ 5059 w 10000"/>
                  <a:gd name="connsiteY136" fmla="*/ 7923 h 10000"/>
                  <a:gd name="connsiteX137" fmla="*/ 4985 w 10000"/>
                  <a:gd name="connsiteY137" fmla="*/ 7923 h 10000"/>
                  <a:gd name="connsiteX138" fmla="*/ 4890 w 10000"/>
                  <a:gd name="connsiteY138" fmla="*/ 7923 h 10000"/>
                  <a:gd name="connsiteX139" fmla="*/ 4826 w 10000"/>
                  <a:gd name="connsiteY139" fmla="*/ 8020 h 10000"/>
                  <a:gd name="connsiteX140" fmla="*/ 4742 w 10000"/>
                  <a:gd name="connsiteY140" fmla="*/ 8020 h 10000"/>
                  <a:gd name="connsiteX141" fmla="*/ 4669 w 10000"/>
                  <a:gd name="connsiteY141" fmla="*/ 8020 h 10000"/>
                  <a:gd name="connsiteX142" fmla="*/ 4529 w 10000"/>
                  <a:gd name="connsiteY142" fmla="*/ 8112 h 10000"/>
                  <a:gd name="connsiteX143" fmla="*/ 4382 w 10000"/>
                  <a:gd name="connsiteY143" fmla="*/ 8209 h 10000"/>
                  <a:gd name="connsiteX144" fmla="*/ 4341 w 10000"/>
                  <a:gd name="connsiteY144" fmla="*/ 8209 h 10000"/>
                  <a:gd name="connsiteX145" fmla="*/ 4298 w 10000"/>
                  <a:gd name="connsiteY145" fmla="*/ 8209 h 10000"/>
                  <a:gd name="connsiteX146" fmla="*/ 4209 w 10000"/>
                  <a:gd name="connsiteY146" fmla="*/ 8302 h 10000"/>
                  <a:gd name="connsiteX147" fmla="*/ 4062 w 10000"/>
                  <a:gd name="connsiteY147" fmla="*/ 8302 h 10000"/>
                  <a:gd name="connsiteX148" fmla="*/ 4030 w 10000"/>
                  <a:gd name="connsiteY148" fmla="*/ 8302 h 10000"/>
                  <a:gd name="connsiteX149" fmla="*/ 3923 w 10000"/>
                  <a:gd name="connsiteY149" fmla="*/ 8398 h 10000"/>
                  <a:gd name="connsiteX150" fmla="*/ 3923 w 10000"/>
                  <a:gd name="connsiteY150" fmla="*/ 8398 h 10000"/>
                  <a:gd name="connsiteX151" fmla="*/ 3892 w 10000"/>
                  <a:gd name="connsiteY151" fmla="*/ 8398 h 10000"/>
                  <a:gd name="connsiteX152" fmla="*/ 3870 w 10000"/>
                  <a:gd name="connsiteY152" fmla="*/ 8398 h 10000"/>
                  <a:gd name="connsiteX153" fmla="*/ 3817 w 10000"/>
                  <a:gd name="connsiteY153" fmla="*/ 8398 h 10000"/>
                  <a:gd name="connsiteX154" fmla="*/ 3797 w 10000"/>
                  <a:gd name="connsiteY154" fmla="*/ 8398 h 10000"/>
                  <a:gd name="connsiteX155" fmla="*/ 3797 w 10000"/>
                  <a:gd name="connsiteY155" fmla="*/ 8491 h 10000"/>
                  <a:gd name="connsiteX156" fmla="*/ 3786 w 10000"/>
                  <a:gd name="connsiteY156" fmla="*/ 8491 h 10000"/>
                  <a:gd name="connsiteX157" fmla="*/ 3742 w 10000"/>
                  <a:gd name="connsiteY157" fmla="*/ 8491 h 10000"/>
                  <a:gd name="connsiteX158" fmla="*/ 3701 w 10000"/>
                  <a:gd name="connsiteY158" fmla="*/ 8491 h 10000"/>
                  <a:gd name="connsiteX159" fmla="*/ 3690 w 10000"/>
                  <a:gd name="connsiteY159" fmla="*/ 8491 h 10000"/>
                  <a:gd name="connsiteX160" fmla="*/ 3636 w 10000"/>
                  <a:gd name="connsiteY160" fmla="*/ 8491 h 10000"/>
                  <a:gd name="connsiteX161" fmla="*/ 3531 w 10000"/>
                  <a:gd name="connsiteY161" fmla="*/ 8585 h 10000"/>
                  <a:gd name="connsiteX162" fmla="*/ 3519 w 10000"/>
                  <a:gd name="connsiteY162" fmla="*/ 8585 h 10000"/>
                  <a:gd name="connsiteX163" fmla="*/ 3435 w 10000"/>
                  <a:gd name="connsiteY163" fmla="*/ 8585 h 10000"/>
                  <a:gd name="connsiteX164" fmla="*/ 3372 w 10000"/>
                  <a:gd name="connsiteY164" fmla="*/ 8680 h 10000"/>
                  <a:gd name="connsiteX165" fmla="*/ 3114 w 10000"/>
                  <a:gd name="connsiteY165" fmla="*/ 8774 h 10000"/>
                  <a:gd name="connsiteX166" fmla="*/ 3083 w 10000"/>
                  <a:gd name="connsiteY166" fmla="*/ 8774 h 10000"/>
                  <a:gd name="connsiteX167" fmla="*/ 3073 w 10000"/>
                  <a:gd name="connsiteY167" fmla="*/ 8774 h 10000"/>
                  <a:gd name="connsiteX168" fmla="*/ 3032 w 10000"/>
                  <a:gd name="connsiteY168" fmla="*/ 8774 h 10000"/>
                  <a:gd name="connsiteX169" fmla="*/ 3000 w 10000"/>
                  <a:gd name="connsiteY169" fmla="*/ 8868 h 10000"/>
                  <a:gd name="connsiteX170" fmla="*/ 2827 w 10000"/>
                  <a:gd name="connsiteY170" fmla="*/ 8963 h 10000"/>
                  <a:gd name="connsiteX171" fmla="*/ 2817 w 10000"/>
                  <a:gd name="connsiteY171" fmla="*/ 8963 h 10000"/>
                  <a:gd name="connsiteX172" fmla="*/ 2691 w 10000"/>
                  <a:gd name="connsiteY172" fmla="*/ 8963 h 10000"/>
                  <a:gd name="connsiteX173" fmla="*/ 2534 w 10000"/>
                  <a:gd name="connsiteY173" fmla="*/ 9057 h 10000"/>
                  <a:gd name="connsiteX174" fmla="*/ 2279 w 10000"/>
                  <a:gd name="connsiteY174" fmla="*/ 9152 h 10000"/>
                  <a:gd name="connsiteX175" fmla="*/ 2162 w 10000"/>
                  <a:gd name="connsiteY175" fmla="*/ 9245 h 10000"/>
                  <a:gd name="connsiteX176" fmla="*/ 2151 w 10000"/>
                  <a:gd name="connsiteY176" fmla="*/ 9245 h 10000"/>
                  <a:gd name="connsiteX177" fmla="*/ 2063 w 10000"/>
                  <a:gd name="connsiteY177" fmla="*/ 9245 h 10000"/>
                  <a:gd name="connsiteX178" fmla="*/ 2009 w 10000"/>
                  <a:gd name="connsiteY178" fmla="*/ 9245 h 10000"/>
                  <a:gd name="connsiteX179" fmla="*/ 1978 w 10000"/>
                  <a:gd name="connsiteY179" fmla="*/ 9340 h 10000"/>
                  <a:gd name="connsiteX180" fmla="*/ 1958 w 10000"/>
                  <a:gd name="connsiteY180" fmla="*/ 9340 h 10000"/>
                  <a:gd name="connsiteX181" fmla="*/ 1927 w 10000"/>
                  <a:gd name="connsiteY181" fmla="*/ 9340 h 10000"/>
                  <a:gd name="connsiteX182" fmla="*/ 1916 w 10000"/>
                  <a:gd name="connsiteY182" fmla="*/ 9340 h 10000"/>
                  <a:gd name="connsiteX183" fmla="*/ 1884 w 10000"/>
                  <a:gd name="connsiteY183" fmla="*/ 9340 h 10000"/>
                  <a:gd name="connsiteX184" fmla="*/ 1873 w 10000"/>
                  <a:gd name="connsiteY184" fmla="*/ 9340 h 10000"/>
                  <a:gd name="connsiteX185" fmla="*/ 1862 w 10000"/>
                  <a:gd name="connsiteY185" fmla="*/ 9340 h 10000"/>
                  <a:gd name="connsiteX186" fmla="*/ 1831 w 10000"/>
                  <a:gd name="connsiteY186" fmla="*/ 9340 h 10000"/>
                  <a:gd name="connsiteX187" fmla="*/ 1821 w 10000"/>
                  <a:gd name="connsiteY187" fmla="*/ 9340 h 10000"/>
                  <a:gd name="connsiteX188" fmla="*/ 1786 w 10000"/>
                  <a:gd name="connsiteY188" fmla="*/ 9434 h 10000"/>
                  <a:gd name="connsiteX189" fmla="*/ 1776 w 10000"/>
                  <a:gd name="connsiteY189" fmla="*/ 9434 h 10000"/>
                  <a:gd name="connsiteX190" fmla="*/ 1776 w 10000"/>
                  <a:gd name="connsiteY190" fmla="*/ 9434 h 10000"/>
                  <a:gd name="connsiteX191" fmla="*/ 1736 w 10000"/>
                  <a:gd name="connsiteY191" fmla="*/ 9434 h 10000"/>
                  <a:gd name="connsiteX192" fmla="*/ 1724 w 10000"/>
                  <a:gd name="connsiteY192" fmla="*/ 9434 h 10000"/>
                  <a:gd name="connsiteX193" fmla="*/ 1693 w 10000"/>
                  <a:gd name="connsiteY193" fmla="*/ 9434 h 10000"/>
                  <a:gd name="connsiteX194" fmla="*/ 1649 w 10000"/>
                  <a:gd name="connsiteY194" fmla="*/ 9434 h 10000"/>
                  <a:gd name="connsiteX195" fmla="*/ 1618 w 10000"/>
                  <a:gd name="connsiteY195" fmla="*/ 9434 h 10000"/>
                  <a:gd name="connsiteX196" fmla="*/ 1567 w 10000"/>
                  <a:gd name="connsiteY196" fmla="*/ 9529 h 10000"/>
                  <a:gd name="connsiteX197" fmla="*/ 1461 w 10000"/>
                  <a:gd name="connsiteY197" fmla="*/ 9529 h 10000"/>
                  <a:gd name="connsiteX198" fmla="*/ 1440 w 10000"/>
                  <a:gd name="connsiteY198" fmla="*/ 9529 h 10000"/>
                  <a:gd name="connsiteX199" fmla="*/ 1376 w 10000"/>
                  <a:gd name="connsiteY199" fmla="*/ 9529 h 10000"/>
                  <a:gd name="connsiteX200" fmla="*/ 1302 w 10000"/>
                  <a:gd name="connsiteY200" fmla="*/ 9529 h 10000"/>
                  <a:gd name="connsiteX201" fmla="*/ 1173 w 10000"/>
                  <a:gd name="connsiteY201" fmla="*/ 9529 h 10000"/>
                  <a:gd name="connsiteX202" fmla="*/ 1098 w 10000"/>
                  <a:gd name="connsiteY202" fmla="*/ 9529 h 10000"/>
                  <a:gd name="connsiteX203" fmla="*/ 1065 w 10000"/>
                  <a:gd name="connsiteY203" fmla="*/ 9529 h 10000"/>
                  <a:gd name="connsiteX204" fmla="*/ 1019 w 10000"/>
                  <a:gd name="connsiteY204" fmla="*/ 9529 h 10000"/>
                  <a:gd name="connsiteX205" fmla="*/ 945 w 10000"/>
                  <a:gd name="connsiteY205" fmla="*/ 9622 h 10000"/>
                  <a:gd name="connsiteX206" fmla="*/ 801 w 10000"/>
                  <a:gd name="connsiteY206" fmla="*/ 9622 h 10000"/>
                  <a:gd name="connsiteX207" fmla="*/ 779 w 10000"/>
                  <a:gd name="connsiteY207" fmla="*/ 9717 h 10000"/>
                  <a:gd name="connsiteX208" fmla="*/ 681 w 10000"/>
                  <a:gd name="connsiteY208" fmla="*/ 9717 h 10000"/>
                  <a:gd name="connsiteX209" fmla="*/ 504 w 10000"/>
                  <a:gd name="connsiteY209" fmla="*/ 9811 h 10000"/>
                  <a:gd name="connsiteX210" fmla="*/ 384 w 10000"/>
                  <a:gd name="connsiteY210" fmla="*/ 9811 h 10000"/>
                  <a:gd name="connsiteX211" fmla="*/ 270 w 10000"/>
                  <a:gd name="connsiteY211" fmla="*/ 9906 h 10000"/>
                  <a:gd name="connsiteX212" fmla="*/ 90 w 10000"/>
                  <a:gd name="connsiteY212" fmla="*/ 10000 h 10000"/>
                  <a:gd name="connsiteX213" fmla="*/ 0 w 10000"/>
                  <a:gd name="connsiteY213" fmla="*/ 10000 h 10000"/>
                  <a:gd name="connsiteX0" fmla="*/ 9961 w 9961"/>
                  <a:gd name="connsiteY0" fmla="*/ 0 h 9435"/>
                  <a:gd name="connsiteX1" fmla="*/ 9948 w 9961"/>
                  <a:gd name="connsiteY1" fmla="*/ 0 h 9435"/>
                  <a:gd name="connsiteX2" fmla="*/ 9937 w 9961"/>
                  <a:gd name="connsiteY2" fmla="*/ 97 h 9435"/>
                  <a:gd name="connsiteX3" fmla="*/ 9897 w 9961"/>
                  <a:gd name="connsiteY3" fmla="*/ 190 h 9435"/>
                  <a:gd name="connsiteX4" fmla="*/ 9853 w 9961"/>
                  <a:gd name="connsiteY4" fmla="*/ 379 h 9435"/>
                  <a:gd name="connsiteX5" fmla="*/ 9853 w 9961"/>
                  <a:gd name="connsiteY5" fmla="*/ 474 h 9435"/>
                  <a:gd name="connsiteX6" fmla="*/ 9853 w 9961"/>
                  <a:gd name="connsiteY6" fmla="*/ 474 h 9435"/>
                  <a:gd name="connsiteX7" fmla="*/ 9844 w 9961"/>
                  <a:gd name="connsiteY7" fmla="*/ 568 h 9435"/>
                  <a:gd name="connsiteX8" fmla="*/ 9844 w 9961"/>
                  <a:gd name="connsiteY8" fmla="*/ 662 h 9435"/>
                  <a:gd name="connsiteX9" fmla="*/ 9833 w 9961"/>
                  <a:gd name="connsiteY9" fmla="*/ 662 h 9435"/>
                  <a:gd name="connsiteX10" fmla="*/ 9833 w 9961"/>
                  <a:gd name="connsiteY10" fmla="*/ 756 h 9435"/>
                  <a:gd name="connsiteX11" fmla="*/ 9833 w 9961"/>
                  <a:gd name="connsiteY11" fmla="*/ 852 h 9435"/>
                  <a:gd name="connsiteX12" fmla="*/ 9833 w 9961"/>
                  <a:gd name="connsiteY12" fmla="*/ 852 h 9435"/>
                  <a:gd name="connsiteX13" fmla="*/ 9812 w 9961"/>
                  <a:gd name="connsiteY13" fmla="*/ 1134 h 9435"/>
                  <a:gd name="connsiteX14" fmla="*/ 9812 w 9961"/>
                  <a:gd name="connsiteY14" fmla="*/ 1321 h 9435"/>
                  <a:gd name="connsiteX15" fmla="*/ 9801 w 9961"/>
                  <a:gd name="connsiteY15" fmla="*/ 1509 h 9435"/>
                  <a:gd name="connsiteX16" fmla="*/ 9791 w 9961"/>
                  <a:gd name="connsiteY16" fmla="*/ 1698 h 9435"/>
                  <a:gd name="connsiteX17" fmla="*/ 9791 w 9961"/>
                  <a:gd name="connsiteY17" fmla="*/ 1698 h 9435"/>
                  <a:gd name="connsiteX18" fmla="*/ 9791 w 9961"/>
                  <a:gd name="connsiteY18" fmla="*/ 1698 h 9435"/>
                  <a:gd name="connsiteX19" fmla="*/ 9782 w 9961"/>
                  <a:gd name="connsiteY19" fmla="*/ 1887 h 9435"/>
                  <a:gd name="connsiteX20" fmla="*/ 9760 w 9961"/>
                  <a:gd name="connsiteY20" fmla="*/ 2076 h 9435"/>
                  <a:gd name="connsiteX21" fmla="*/ 9738 w 9961"/>
                  <a:gd name="connsiteY21" fmla="*/ 2265 h 9435"/>
                  <a:gd name="connsiteX22" fmla="*/ 9738 w 9961"/>
                  <a:gd name="connsiteY22" fmla="*/ 2360 h 9435"/>
                  <a:gd name="connsiteX23" fmla="*/ 9738 w 9961"/>
                  <a:gd name="connsiteY23" fmla="*/ 2360 h 9435"/>
                  <a:gd name="connsiteX24" fmla="*/ 9728 w 9961"/>
                  <a:gd name="connsiteY24" fmla="*/ 2452 h 9435"/>
                  <a:gd name="connsiteX25" fmla="*/ 9728 w 9961"/>
                  <a:gd name="connsiteY25" fmla="*/ 2452 h 9435"/>
                  <a:gd name="connsiteX26" fmla="*/ 9728 w 9961"/>
                  <a:gd name="connsiteY26" fmla="*/ 2549 h 9435"/>
                  <a:gd name="connsiteX27" fmla="*/ 9707 w 9961"/>
                  <a:gd name="connsiteY27" fmla="*/ 2830 h 9435"/>
                  <a:gd name="connsiteX28" fmla="*/ 9687 w 9961"/>
                  <a:gd name="connsiteY28" fmla="*/ 3208 h 9435"/>
                  <a:gd name="connsiteX29" fmla="*/ 9687 w 9961"/>
                  <a:gd name="connsiteY29" fmla="*/ 3303 h 9435"/>
                  <a:gd name="connsiteX30" fmla="*/ 9687 w 9961"/>
                  <a:gd name="connsiteY30" fmla="*/ 3303 h 9435"/>
                  <a:gd name="connsiteX31" fmla="*/ 9697 w 9961"/>
                  <a:gd name="connsiteY31" fmla="*/ 3493 h 9435"/>
                  <a:gd name="connsiteX32" fmla="*/ 9697 w 9961"/>
                  <a:gd name="connsiteY32" fmla="*/ 3682 h 9435"/>
                  <a:gd name="connsiteX33" fmla="*/ 9697 w 9961"/>
                  <a:gd name="connsiteY33" fmla="*/ 3870 h 9435"/>
                  <a:gd name="connsiteX34" fmla="*/ 9687 w 9961"/>
                  <a:gd name="connsiteY34" fmla="*/ 4341 h 9435"/>
                  <a:gd name="connsiteX35" fmla="*/ 9674 w 9961"/>
                  <a:gd name="connsiteY35" fmla="*/ 4436 h 9435"/>
                  <a:gd name="connsiteX36" fmla="*/ 9674 w 9961"/>
                  <a:gd name="connsiteY36" fmla="*/ 4530 h 9435"/>
                  <a:gd name="connsiteX37" fmla="*/ 9674 w 9961"/>
                  <a:gd name="connsiteY37" fmla="*/ 4530 h 9435"/>
                  <a:gd name="connsiteX38" fmla="*/ 9674 w 9961"/>
                  <a:gd name="connsiteY38" fmla="*/ 4530 h 9435"/>
                  <a:gd name="connsiteX39" fmla="*/ 9663 w 9961"/>
                  <a:gd name="connsiteY39" fmla="*/ 4530 h 9435"/>
                  <a:gd name="connsiteX40" fmla="*/ 9663 w 9961"/>
                  <a:gd name="connsiteY40" fmla="*/ 4530 h 9435"/>
                  <a:gd name="connsiteX41" fmla="*/ 9649 w 9961"/>
                  <a:gd name="connsiteY41" fmla="*/ 4530 h 9435"/>
                  <a:gd name="connsiteX42" fmla="*/ 9607 w 9961"/>
                  <a:gd name="connsiteY42" fmla="*/ 4624 h 9435"/>
                  <a:gd name="connsiteX43" fmla="*/ 9573 w 9961"/>
                  <a:gd name="connsiteY43" fmla="*/ 4624 h 9435"/>
                  <a:gd name="connsiteX44" fmla="*/ 9563 w 9961"/>
                  <a:gd name="connsiteY44" fmla="*/ 4624 h 9435"/>
                  <a:gd name="connsiteX45" fmla="*/ 9510 w 9961"/>
                  <a:gd name="connsiteY45" fmla="*/ 4624 h 9435"/>
                  <a:gd name="connsiteX46" fmla="*/ 9457 w 9961"/>
                  <a:gd name="connsiteY46" fmla="*/ 4624 h 9435"/>
                  <a:gd name="connsiteX47" fmla="*/ 9447 w 9961"/>
                  <a:gd name="connsiteY47" fmla="*/ 4624 h 9435"/>
                  <a:gd name="connsiteX48" fmla="*/ 9447 w 9961"/>
                  <a:gd name="connsiteY48" fmla="*/ 4624 h 9435"/>
                  <a:gd name="connsiteX49" fmla="*/ 9395 w 9961"/>
                  <a:gd name="connsiteY49" fmla="*/ 4719 h 9435"/>
                  <a:gd name="connsiteX50" fmla="*/ 9319 w 9961"/>
                  <a:gd name="connsiteY50" fmla="*/ 4719 h 9435"/>
                  <a:gd name="connsiteX51" fmla="*/ 9319 w 9961"/>
                  <a:gd name="connsiteY51" fmla="*/ 4719 h 9435"/>
                  <a:gd name="connsiteX52" fmla="*/ 9319 w 9961"/>
                  <a:gd name="connsiteY52" fmla="*/ 4719 h 9435"/>
                  <a:gd name="connsiteX53" fmla="*/ 9244 w 9961"/>
                  <a:gd name="connsiteY53" fmla="*/ 4813 h 9435"/>
                  <a:gd name="connsiteX54" fmla="*/ 9224 w 9961"/>
                  <a:gd name="connsiteY54" fmla="*/ 4813 h 9435"/>
                  <a:gd name="connsiteX55" fmla="*/ 9214 w 9961"/>
                  <a:gd name="connsiteY55" fmla="*/ 4813 h 9435"/>
                  <a:gd name="connsiteX56" fmla="*/ 9171 w 9961"/>
                  <a:gd name="connsiteY56" fmla="*/ 4813 h 9435"/>
                  <a:gd name="connsiteX57" fmla="*/ 9108 w 9961"/>
                  <a:gd name="connsiteY57" fmla="*/ 4813 h 9435"/>
                  <a:gd name="connsiteX58" fmla="*/ 9098 w 9961"/>
                  <a:gd name="connsiteY58" fmla="*/ 4813 h 9435"/>
                  <a:gd name="connsiteX59" fmla="*/ 9098 w 9961"/>
                  <a:gd name="connsiteY59" fmla="*/ 4813 h 9435"/>
                  <a:gd name="connsiteX60" fmla="*/ 9088 w 9961"/>
                  <a:gd name="connsiteY60" fmla="*/ 4813 h 9435"/>
                  <a:gd name="connsiteX61" fmla="*/ 9079 w 9961"/>
                  <a:gd name="connsiteY61" fmla="*/ 4906 h 9435"/>
                  <a:gd name="connsiteX62" fmla="*/ 9056 w 9961"/>
                  <a:gd name="connsiteY62" fmla="*/ 4906 h 9435"/>
                  <a:gd name="connsiteX63" fmla="*/ 9056 w 9961"/>
                  <a:gd name="connsiteY63" fmla="*/ 4906 h 9435"/>
                  <a:gd name="connsiteX64" fmla="*/ 9046 w 9961"/>
                  <a:gd name="connsiteY64" fmla="*/ 4906 h 9435"/>
                  <a:gd name="connsiteX65" fmla="*/ 9035 w 9961"/>
                  <a:gd name="connsiteY65" fmla="*/ 4906 h 9435"/>
                  <a:gd name="connsiteX66" fmla="*/ 9014 w 9961"/>
                  <a:gd name="connsiteY66" fmla="*/ 4906 h 9435"/>
                  <a:gd name="connsiteX67" fmla="*/ 8992 w 9961"/>
                  <a:gd name="connsiteY67" fmla="*/ 4906 h 9435"/>
                  <a:gd name="connsiteX68" fmla="*/ 8982 w 9961"/>
                  <a:gd name="connsiteY68" fmla="*/ 4906 h 9435"/>
                  <a:gd name="connsiteX69" fmla="*/ 8952 w 9961"/>
                  <a:gd name="connsiteY69" fmla="*/ 4906 h 9435"/>
                  <a:gd name="connsiteX70" fmla="*/ 8940 w 9961"/>
                  <a:gd name="connsiteY70" fmla="*/ 4906 h 9435"/>
                  <a:gd name="connsiteX71" fmla="*/ 8909 w 9961"/>
                  <a:gd name="connsiteY71" fmla="*/ 4906 h 9435"/>
                  <a:gd name="connsiteX72" fmla="*/ 8896 w 9961"/>
                  <a:gd name="connsiteY72" fmla="*/ 5002 h 9435"/>
                  <a:gd name="connsiteX73" fmla="*/ 8887 w 9961"/>
                  <a:gd name="connsiteY73" fmla="*/ 5002 h 9435"/>
                  <a:gd name="connsiteX74" fmla="*/ 8760 w 9961"/>
                  <a:gd name="connsiteY74" fmla="*/ 5002 h 9435"/>
                  <a:gd name="connsiteX75" fmla="*/ 8716 w 9961"/>
                  <a:gd name="connsiteY75" fmla="*/ 5096 h 9435"/>
                  <a:gd name="connsiteX76" fmla="*/ 8641 w 9961"/>
                  <a:gd name="connsiteY76" fmla="*/ 5096 h 9435"/>
                  <a:gd name="connsiteX77" fmla="*/ 8554 w 9961"/>
                  <a:gd name="connsiteY77" fmla="*/ 5096 h 9435"/>
                  <a:gd name="connsiteX78" fmla="*/ 8554 w 9961"/>
                  <a:gd name="connsiteY78" fmla="*/ 5379 h 9435"/>
                  <a:gd name="connsiteX79" fmla="*/ 8458 w 9961"/>
                  <a:gd name="connsiteY79" fmla="*/ 5379 h 9435"/>
                  <a:gd name="connsiteX80" fmla="*/ 8458 w 9961"/>
                  <a:gd name="connsiteY80" fmla="*/ 5379 h 9435"/>
                  <a:gd name="connsiteX81" fmla="*/ 8309 w 9961"/>
                  <a:gd name="connsiteY81" fmla="*/ 5474 h 9435"/>
                  <a:gd name="connsiteX82" fmla="*/ 8266 w 9961"/>
                  <a:gd name="connsiteY82" fmla="*/ 5474 h 9435"/>
                  <a:gd name="connsiteX83" fmla="*/ 8162 w 9961"/>
                  <a:gd name="connsiteY83" fmla="*/ 5567 h 9435"/>
                  <a:gd name="connsiteX84" fmla="*/ 8045 w 9961"/>
                  <a:gd name="connsiteY84" fmla="*/ 5567 h 9435"/>
                  <a:gd name="connsiteX85" fmla="*/ 7982 w 9961"/>
                  <a:gd name="connsiteY85" fmla="*/ 5663 h 9435"/>
                  <a:gd name="connsiteX86" fmla="*/ 7908 w 9961"/>
                  <a:gd name="connsiteY86" fmla="*/ 5756 h 9435"/>
                  <a:gd name="connsiteX87" fmla="*/ 7898 w 9961"/>
                  <a:gd name="connsiteY87" fmla="*/ 5756 h 9435"/>
                  <a:gd name="connsiteX88" fmla="*/ 7824 w 9961"/>
                  <a:gd name="connsiteY88" fmla="*/ 5756 h 9435"/>
                  <a:gd name="connsiteX89" fmla="*/ 7621 w 9961"/>
                  <a:gd name="connsiteY89" fmla="*/ 5851 h 9435"/>
                  <a:gd name="connsiteX90" fmla="*/ 7471 w 9961"/>
                  <a:gd name="connsiteY90" fmla="*/ 6040 h 9435"/>
                  <a:gd name="connsiteX91" fmla="*/ 7375 w 9961"/>
                  <a:gd name="connsiteY91" fmla="*/ 6040 h 9435"/>
                  <a:gd name="connsiteX92" fmla="*/ 7355 w 9961"/>
                  <a:gd name="connsiteY92" fmla="*/ 6040 h 9435"/>
                  <a:gd name="connsiteX93" fmla="*/ 7334 w 9961"/>
                  <a:gd name="connsiteY93" fmla="*/ 6133 h 9435"/>
                  <a:gd name="connsiteX94" fmla="*/ 7324 w 9961"/>
                  <a:gd name="connsiteY94" fmla="*/ 6133 h 9435"/>
                  <a:gd name="connsiteX95" fmla="*/ 7292 w 9961"/>
                  <a:gd name="connsiteY95" fmla="*/ 6133 h 9435"/>
                  <a:gd name="connsiteX96" fmla="*/ 7281 w 9961"/>
                  <a:gd name="connsiteY96" fmla="*/ 6133 h 9435"/>
                  <a:gd name="connsiteX97" fmla="*/ 7078 w 9961"/>
                  <a:gd name="connsiteY97" fmla="*/ 6228 h 9435"/>
                  <a:gd name="connsiteX98" fmla="*/ 7078 w 9961"/>
                  <a:gd name="connsiteY98" fmla="*/ 6228 h 9435"/>
                  <a:gd name="connsiteX99" fmla="*/ 6940 w 9961"/>
                  <a:gd name="connsiteY99" fmla="*/ 6228 h 9435"/>
                  <a:gd name="connsiteX100" fmla="*/ 6930 w 9961"/>
                  <a:gd name="connsiteY100" fmla="*/ 6228 h 9435"/>
                  <a:gd name="connsiteX101" fmla="*/ 6898 w 9961"/>
                  <a:gd name="connsiteY101" fmla="*/ 6323 h 9435"/>
                  <a:gd name="connsiteX102" fmla="*/ 6866 w 9961"/>
                  <a:gd name="connsiteY102" fmla="*/ 6323 h 9435"/>
                  <a:gd name="connsiteX103" fmla="*/ 6835 w 9961"/>
                  <a:gd name="connsiteY103" fmla="*/ 6323 h 9435"/>
                  <a:gd name="connsiteX104" fmla="*/ 6825 w 9961"/>
                  <a:gd name="connsiteY104" fmla="*/ 6323 h 9435"/>
                  <a:gd name="connsiteX105" fmla="*/ 6711 w 9961"/>
                  <a:gd name="connsiteY105" fmla="*/ 6417 h 9435"/>
                  <a:gd name="connsiteX106" fmla="*/ 6634 w 9961"/>
                  <a:gd name="connsiteY106" fmla="*/ 6417 h 9435"/>
                  <a:gd name="connsiteX107" fmla="*/ 6602 w 9961"/>
                  <a:gd name="connsiteY107" fmla="*/ 6417 h 9435"/>
                  <a:gd name="connsiteX108" fmla="*/ 6540 w 9961"/>
                  <a:gd name="connsiteY108" fmla="*/ 6512 h 9435"/>
                  <a:gd name="connsiteX109" fmla="*/ 6508 w 9961"/>
                  <a:gd name="connsiteY109" fmla="*/ 6512 h 9435"/>
                  <a:gd name="connsiteX110" fmla="*/ 6410 w 9961"/>
                  <a:gd name="connsiteY110" fmla="*/ 6512 h 9435"/>
                  <a:gd name="connsiteX111" fmla="*/ 6367 w 9961"/>
                  <a:gd name="connsiteY111" fmla="*/ 6605 h 9435"/>
                  <a:gd name="connsiteX112" fmla="*/ 6313 w 9961"/>
                  <a:gd name="connsiteY112" fmla="*/ 6605 h 9435"/>
                  <a:gd name="connsiteX113" fmla="*/ 6261 w 9961"/>
                  <a:gd name="connsiteY113" fmla="*/ 6605 h 9435"/>
                  <a:gd name="connsiteX114" fmla="*/ 6227 w 9961"/>
                  <a:gd name="connsiteY114" fmla="*/ 6605 h 9435"/>
                  <a:gd name="connsiteX115" fmla="*/ 6122 w 9961"/>
                  <a:gd name="connsiteY115" fmla="*/ 6700 h 9435"/>
                  <a:gd name="connsiteX116" fmla="*/ 6058 w 9961"/>
                  <a:gd name="connsiteY116" fmla="*/ 6700 h 9435"/>
                  <a:gd name="connsiteX117" fmla="*/ 5908 w 9961"/>
                  <a:gd name="connsiteY117" fmla="*/ 6794 h 9435"/>
                  <a:gd name="connsiteX118" fmla="*/ 5899 w 9961"/>
                  <a:gd name="connsiteY118" fmla="*/ 6794 h 9435"/>
                  <a:gd name="connsiteX119" fmla="*/ 5866 w 9961"/>
                  <a:gd name="connsiteY119" fmla="*/ 6794 h 9435"/>
                  <a:gd name="connsiteX120" fmla="*/ 5710 w 9961"/>
                  <a:gd name="connsiteY120" fmla="*/ 6888 h 9435"/>
                  <a:gd name="connsiteX121" fmla="*/ 5626 w 9961"/>
                  <a:gd name="connsiteY121" fmla="*/ 6982 h 9435"/>
                  <a:gd name="connsiteX122" fmla="*/ 5584 w 9961"/>
                  <a:gd name="connsiteY122" fmla="*/ 6982 h 9435"/>
                  <a:gd name="connsiteX123" fmla="*/ 5538 w 9961"/>
                  <a:gd name="connsiteY123" fmla="*/ 6982 h 9435"/>
                  <a:gd name="connsiteX124" fmla="*/ 5508 w 9961"/>
                  <a:gd name="connsiteY124" fmla="*/ 7076 h 9435"/>
                  <a:gd name="connsiteX125" fmla="*/ 5392 w 9961"/>
                  <a:gd name="connsiteY125" fmla="*/ 7076 h 9435"/>
                  <a:gd name="connsiteX126" fmla="*/ 5371 w 9961"/>
                  <a:gd name="connsiteY126" fmla="*/ 7076 h 9435"/>
                  <a:gd name="connsiteX127" fmla="*/ 5344 w 9961"/>
                  <a:gd name="connsiteY127" fmla="*/ 7076 h 9435"/>
                  <a:gd name="connsiteX128" fmla="*/ 5334 w 9961"/>
                  <a:gd name="connsiteY128" fmla="*/ 7076 h 9435"/>
                  <a:gd name="connsiteX129" fmla="*/ 5294 w 9961"/>
                  <a:gd name="connsiteY129" fmla="*/ 7171 h 9435"/>
                  <a:gd name="connsiteX130" fmla="*/ 5241 w 9961"/>
                  <a:gd name="connsiteY130" fmla="*/ 7171 h 9435"/>
                  <a:gd name="connsiteX131" fmla="*/ 5081 w 9961"/>
                  <a:gd name="connsiteY131" fmla="*/ 7266 h 9435"/>
                  <a:gd name="connsiteX132" fmla="*/ 5071 w 9961"/>
                  <a:gd name="connsiteY132" fmla="*/ 7266 h 9435"/>
                  <a:gd name="connsiteX133" fmla="*/ 5071 w 9961"/>
                  <a:gd name="connsiteY133" fmla="*/ 7266 h 9435"/>
                  <a:gd name="connsiteX134" fmla="*/ 5059 w 9961"/>
                  <a:gd name="connsiteY134" fmla="*/ 7266 h 9435"/>
                  <a:gd name="connsiteX135" fmla="*/ 5059 w 9961"/>
                  <a:gd name="connsiteY135" fmla="*/ 7358 h 9435"/>
                  <a:gd name="connsiteX136" fmla="*/ 4985 w 9961"/>
                  <a:gd name="connsiteY136" fmla="*/ 7358 h 9435"/>
                  <a:gd name="connsiteX137" fmla="*/ 4890 w 9961"/>
                  <a:gd name="connsiteY137" fmla="*/ 7358 h 9435"/>
                  <a:gd name="connsiteX138" fmla="*/ 4826 w 9961"/>
                  <a:gd name="connsiteY138" fmla="*/ 7455 h 9435"/>
                  <a:gd name="connsiteX139" fmla="*/ 4742 w 9961"/>
                  <a:gd name="connsiteY139" fmla="*/ 7455 h 9435"/>
                  <a:gd name="connsiteX140" fmla="*/ 4669 w 9961"/>
                  <a:gd name="connsiteY140" fmla="*/ 7455 h 9435"/>
                  <a:gd name="connsiteX141" fmla="*/ 4529 w 9961"/>
                  <a:gd name="connsiteY141" fmla="*/ 7547 h 9435"/>
                  <a:gd name="connsiteX142" fmla="*/ 4382 w 9961"/>
                  <a:gd name="connsiteY142" fmla="*/ 7644 h 9435"/>
                  <a:gd name="connsiteX143" fmla="*/ 4341 w 9961"/>
                  <a:gd name="connsiteY143" fmla="*/ 7644 h 9435"/>
                  <a:gd name="connsiteX144" fmla="*/ 4298 w 9961"/>
                  <a:gd name="connsiteY144" fmla="*/ 7644 h 9435"/>
                  <a:gd name="connsiteX145" fmla="*/ 4209 w 9961"/>
                  <a:gd name="connsiteY145" fmla="*/ 7737 h 9435"/>
                  <a:gd name="connsiteX146" fmla="*/ 4062 w 9961"/>
                  <a:gd name="connsiteY146" fmla="*/ 7737 h 9435"/>
                  <a:gd name="connsiteX147" fmla="*/ 4030 w 9961"/>
                  <a:gd name="connsiteY147" fmla="*/ 7737 h 9435"/>
                  <a:gd name="connsiteX148" fmla="*/ 3923 w 9961"/>
                  <a:gd name="connsiteY148" fmla="*/ 7833 h 9435"/>
                  <a:gd name="connsiteX149" fmla="*/ 3923 w 9961"/>
                  <a:gd name="connsiteY149" fmla="*/ 7833 h 9435"/>
                  <a:gd name="connsiteX150" fmla="*/ 3892 w 9961"/>
                  <a:gd name="connsiteY150" fmla="*/ 7833 h 9435"/>
                  <a:gd name="connsiteX151" fmla="*/ 3870 w 9961"/>
                  <a:gd name="connsiteY151" fmla="*/ 7833 h 9435"/>
                  <a:gd name="connsiteX152" fmla="*/ 3817 w 9961"/>
                  <a:gd name="connsiteY152" fmla="*/ 7833 h 9435"/>
                  <a:gd name="connsiteX153" fmla="*/ 3797 w 9961"/>
                  <a:gd name="connsiteY153" fmla="*/ 7833 h 9435"/>
                  <a:gd name="connsiteX154" fmla="*/ 3797 w 9961"/>
                  <a:gd name="connsiteY154" fmla="*/ 7926 h 9435"/>
                  <a:gd name="connsiteX155" fmla="*/ 3786 w 9961"/>
                  <a:gd name="connsiteY155" fmla="*/ 7926 h 9435"/>
                  <a:gd name="connsiteX156" fmla="*/ 3742 w 9961"/>
                  <a:gd name="connsiteY156" fmla="*/ 7926 h 9435"/>
                  <a:gd name="connsiteX157" fmla="*/ 3701 w 9961"/>
                  <a:gd name="connsiteY157" fmla="*/ 7926 h 9435"/>
                  <a:gd name="connsiteX158" fmla="*/ 3690 w 9961"/>
                  <a:gd name="connsiteY158" fmla="*/ 7926 h 9435"/>
                  <a:gd name="connsiteX159" fmla="*/ 3636 w 9961"/>
                  <a:gd name="connsiteY159" fmla="*/ 7926 h 9435"/>
                  <a:gd name="connsiteX160" fmla="*/ 3531 w 9961"/>
                  <a:gd name="connsiteY160" fmla="*/ 8020 h 9435"/>
                  <a:gd name="connsiteX161" fmla="*/ 3519 w 9961"/>
                  <a:gd name="connsiteY161" fmla="*/ 8020 h 9435"/>
                  <a:gd name="connsiteX162" fmla="*/ 3435 w 9961"/>
                  <a:gd name="connsiteY162" fmla="*/ 8020 h 9435"/>
                  <a:gd name="connsiteX163" fmla="*/ 3372 w 9961"/>
                  <a:gd name="connsiteY163" fmla="*/ 8115 h 9435"/>
                  <a:gd name="connsiteX164" fmla="*/ 3114 w 9961"/>
                  <a:gd name="connsiteY164" fmla="*/ 8209 h 9435"/>
                  <a:gd name="connsiteX165" fmla="*/ 3083 w 9961"/>
                  <a:gd name="connsiteY165" fmla="*/ 8209 h 9435"/>
                  <a:gd name="connsiteX166" fmla="*/ 3073 w 9961"/>
                  <a:gd name="connsiteY166" fmla="*/ 8209 h 9435"/>
                  <a:gd name="connsiteX167" fmla="*/ 3032 w 9961"/>
                  <a:gd name="connsiteY167" fmla="*/ 8209 h 9435"/>
                  <a:gd name="connsiteX168" fmla="*/ 3000 w 9961"/>
                  <a:gd name="connsiteY168" fmla="*/ 8303 h 9435"/>
                  <a:gd name="connsiteX169" fmla="*/ 2827 w 9961"/>
                  <a:gd name="connsiteY169" fmla="*/ 8398 h 9435"/>
                  <a:gd name="connsiteX170" fmla="*/ 2817 w 9961"/>
                  <a:gd name="connsiteY170" fmla="*/ 8398 h 9435"/>
                  <a:gd name="connsiteX171" fmla="*/ 2691 w 9961"/>
                  <a:gd name="connsiteY171" fmla="*/ 8398 h 9435"/>
                  <a:gd name="connsiteX172" fmla="*/ 2534 w 9961"/>
                  <a:gd name="connsiteY172" fmla="*/ 8492 h 9435"/>
                  <a:gd name="connsiteX173" fmla="*/ 2279 w 9961"/>
                  <a:gd name="connsiteY173" fmla="*/ 8587 h 9435"/>
                  <a:gd name="connsiteX174" fmla="*/ 2162 w 9961"/>
                  <a:gd name="connsiteY174" fmla="*/ 8680 h 9435"/>
                  <a:gd name="connsiteX175" fmla="*/ 2151 w 9961"/>
                  <a:gd name="connsiteY175" fmla="*/ 8680 h 9435"/>
                  <a:gd name="connsiteX176" fmla="*/ 2063 w 9961"/>
                  <a:gd name="connsiteY176" fmla="*/ 8680 h 9435"/>
                  <a:gd name="connsiteX177" fmla="*/ 2009 w 9961"/>
                  <a:gd name="connsiteY177" fmla="*/ 8680 h 9435"/>
                  <a:gd name="connsiteX178" fmla="*/ 1978 w 9961"/>
                  <a:gd name="connsiteY178" fmla="*/ 8775 h 9435"/>
                  <a:gd name="connsiteX179" fmla="*/ 1958 w 9961"/>
                  <a:gd name="connsiteY179" fmla="*/ 8775 h 9435"/>
                  <a:gd name="connsiteX180" fmla="*/ 1927 w 9961"/>
                  <a:gd name="connsiteY180" fmla="*/ 8775 h 9435"/>
                  <a:gd name="connsiteX181" fmla="*/ 1916 w 9961"/>
                  <a:gd name="connsiteY181" fmla="*/ 8775 h 9435"/>
                  <a:gd name="connsiteX182" fmla="*/ 1884 w 9961"/>
                  <a:gd name="connsiteY182" fmla="*/ 8775 h 9435"/>
                  <a:gd name="connsiteX183" fmla="*/ 1873 w 9961"/>
                  <a:gd name="connsiteY183" fmla="*/ 8775 h 9435"/>
                  <a:gd name="connsiteX184" fmla="*/ 1862 w 9961"/>
                  <a:gd name="connsiteY184" fmla="*/ 8775 h 9435"/>
                  <a:gd name="connsiteX185" fmla="*/ 1831 w 9961"/>
                  <a:gd name="connsiteY185" fmla="*/ 8775 h 9435"/>
                  <a:gd name="connsiteX186" fmla="*/ 1821 w 9961"/>
                  <a:gd name="connsiteY186" fmla="*/ 8775 h 9435"/>
                  <a:gd name="connsiteX187" fmla="*/ 1786 w 9961"/>
                  <a:gd name="connsiteY187" fmla="*/ 8869 h 9435"/>
                  <a:gd name="connsiteX188" fmla="*/ 1776 w 9961"/>
                  <a:gd name="connsiteY188" fmla="*/ 8869 h 9435"/>
                  <a:gd name="connsiteX189" fmla="*/ 1776 w 9961"/>
                  <a:gd name="connsiteY189" fmla="*/ 8869 h 9435"/>
                  <a:gd name="connsiteX190" fmla="*/ 1736 w 9961"/>
                  <a:gd name="connsiteY190" fmla="*/ 8869 h 9435"/>
                  <a:gd name="connsiteX191" fmla="*/ 1724 w 9961"/>
                  <a:gd name="connsiteY191" fmla="*/ 8869 h 9435"/>
                  <a:gd name="connsiteX192" fmla="*/ 1693 w 9961"/>
                  <a:gd name="connsiteY192" fmla="*/ 8869 h 9435"/>
                  <a:gd name="connsiteX193" fmla="*/ 1649 w 9961"/>
                  <a:gd name="connsiteY193" fmla="*/ 8869 h 9435"/>
                  <a:gd name="connsiteX194" fmla="*/ 1618 w 9961"/>
                  <a:gd name="connsiteY194" fmla="*/ 8869 h 9435"/>
                  <a:gd name="connsiteX195" fmla="*/ 1567 w 9961"/>
                  <a:gd name="connsiteY195" fmla="*/ 8964 h 9435"/>
                  <a:gd name="connsiteX196" fmla="*/ 1461 w 9961"/>
                  <a:gd name="connsiteY196" fmla="*/ 8964 h 9435"/>
                  <a:gd name="connsiteX197" fmla="*/ 1440 w 9961"/>
                  <a:gd name="connsiteY197" fmla="*/ 8964 h 9435"/>
                  <a:gd name="connsiteX198" fmla="*/ 1376 w 9961"/>
                  <a:gd name="connsiteY198" fmla="*/ 8964 h 9435"/>
                  <a:gd name="connsiteX199" fmla="*/ 1302 w 9961"/>
                  <a:gd name="connsiteY199" fmla="*/ 8964 h 9435"/>
                  <a:gd name="connsiteX200" fmla="*/ 1173 w 9961"/>
                  <a:gd name="connsiteY200" fmla="*/ 8964 h 9435"/>
                  <a:gd name="connsiteX201" fmla="*/ 1098 w 9961"/>
                  <a:gd name="connsiteY201" fmla="*/ 8964 h 9435"/>
                  <a:gd name="connsiteX202" fmla="*/ 1065 w 9961"/>
                  <a:gd name="connsiteY202" fmla="*/ 8964 h 9435"/>
                  <a:gd name="connsiteX203" fmla="*/ 1019 w 9961"/>
                  <a:gd name="connsiteY203" fmla="*/ 8964 h 9435"/>
                  <a:gd name="connsiteX204" fmla="*/ 945 w 9961"/>
                  <a:gd name="connsiteY204" fmla="*/ 9057 h 9435"/>
                  <a:gd name="connsiteX205" fmla="*/ 801 w 9961"/>
                  <a:gd name="connsiteY205" fmla="*/ 9057 h 9435"/>
                  <a:gd name="connsiteX206" fmla="*/ 779 w 9961"/>
                  <a:gd name="connsiteY206" fmla="*/ 9152 h 9435"/>
                  <a:gd name="connsiteX207" fmla="*/ 681 w 9961"/>
                  <a:gd name="connsiteY207" fmla="*/ 9152 h 9435"/>
                  <a:gd name="connsiteX208" fmla="*/ 504 w 9961"/>
                  <a:gd name="connsiteY208" fmla="*/ 9246 h 9435"/>
                  <a:gd name="connsiteX209" fmla="*/ 384 w 9961"/>
                  <a:gd name="connsiteY209" fmla="*/ 9246 h 9435"/>
                  <a:gd name="connsiteX210" fmla="*/ 270 w 9961"/>
                  <a:gd name="connsiteY210" fmla="*/ 9341 h 9435"/>
                  <a:gd name="connsiteX211" fmla="*/ 90 w 9961"/>
                  <a:gd name="connsiteY211" fmla="*/ 9435 h 9435"/>
                  <a:gd name="connsiteX212" fmla="*/ 0 w 9961"/>
                  <a:gd name="connsiteY212" fmla="*/ 9435 h 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9961" h="9435">
                    <a:moveTo>
                      <a:pt x="9961" y="0"/>
                    </a:moveTo>
                    <a:lnTo>
                      <a:pt x="9948" y="0"/>
                    </a:lnTo>
                    <a:cubicBezTo>
                      <a:pt x="9944" y="33"/>
                      <a:pt x="9940" y="63"/>
                      <a:pt x="9937" y="97"/>
                    </a:cubicBezTo>
                    <a:cubicBezTo>
                      <a:pt x="9924" y="128"/>
                      <a:pt x="9910" y="159"/>
                      <a:pt x="9897" y="190"/>
                    </a:cubicBezTo>
                    <a:cubicBezTo>
                      <a:pt x="9883" y="237"/>
                      <a:pt x="9860" y="332"/>
                      <a:pt x="9853" y="379"/>
                    </a:cubicBezTo>
                    <a:lnTo>
                      <a:pt x="9853" y="474"/>
                    </a:lnTo>
                    <a:lnTo>
                      <a:pt x="9853" y="474"/>
                    </a:lnTo>
                    <a:cubicBezTo>
                      <a:pt x="9850" y="506"/>
                      <a:pt x="9847" y="536"/>
                      <a:pt x="9844" y="568"/>
                    </a:cubicBezTo>
                    <a:lnTo>
                      <a:pt x="9844" y="662"/>
                    </a:lnTo>
                    <a:lnTo>
                      <a:pt x="9833" y="662"/>
                    </a:lnTo>
                    <a:lnTo>
                      <a:pt x="9833" y="756"/>
                    </a:lnTo>
                    <a:lnTo>
                      <a:pt x="9833" y="852"/>
                    </a:lnTo>
                    <a:lnTo>
                      <a:pt x="9833" y="852"/>
                    </a:lnTo>
                    <a:cubicBezTo>
                      <a:pt x="9826" y="945"/>
                      <a:pt x="9819" y="1041"/>
                      <a:pt x="9812" y="1134"/>
                    </a:cubicBezTo>
                    <a:lnTo>
                      <a:pt x="9812" y="1321"/>
                    </a:lnTo>
                    <a:cubicBezTo>
                      <a:pt x="9808" y="1386"/>
                      <a:pt x="9804" y="1448"/>
                      <a:pt x="9801" y="1509"/>
                    </a:cubicBezTo>
                    <a:cubicBezTo>
                      <a:pt x="9798" y="1575"/>
                      <a:pt x="9794" y="1636"/>
                      <a:pt x="9791" y="1698"/>
                    </a:cubicBezTo>
                    <a:lnTo>
                      <a:pt x="9791" y="1698"/>
                    </a:lnTo>
                    <a:lnTo>
                      <a:pt x="9791" y="1698"/>
                    </a:lnTo>
                    <a:cubicBezTo>
                      <a:pt x="9788" y="1762"/>
                      <a:pt x="9785" y="1825"/>
                      <a:pt x="9782" y="1887"/>
                    </a:cubicBezTo>
                    <a:cubicBezTo>
                      <a:pt x="9774" y="1952"/>
                      <a:pt x="9767" y="2014"/>
                      <a:pt x="9760" y="2076"/>
                    </a:cubicBezTo>
                    <a:cubicBezTo>
                      <a:pt x="9752" y="2142"/>
                      <a:pt x="9746" y="2204"/>
                      <a:pt x="9738" y="2265"/>
                    </a:cubicBezTo>
                    <a:lnTo>
                      <a:pt x="9738" y="2360"/>
                    </a:lnTo>
                    <a:lnTo>
                      <a:pt x="9738" y="2360"/>
                    </a:lnTo>
                    <a:cubicBezTo>
                      <a:pt x="9735" y="2390"/>
                      <a:pt x="9731" y="2423"/>
                      <a:pt x="9728" y="2452"/>
                    </a:cubicBezTo>
                    <a:lnTo>
                      <a:pt x="9728" y="2452"/>
                    </a:lnTo>
                    <a:lnTo>
                      <a:pt x="9728" y="2549"/>
                    </a:lnTo>
                    <a:cubicBezTo>
                      <a:pt x="9722" y="2641"/>
                      <a:pt x="9714" y="2738"/>
                      <a:pt x="9707" y="2830"/>
                    </a:cubicBezTo>
                    <a:cubicBezTo>
                      <a:pt x="9700" y="2958"/>
                      <a:pt x="9694" y="3085"/>
                      <a:pt x="9687" y="3208"/>
                    </a:cubicBezTo>
                    <a:lnTo>
                      <a:pt x="9687" y="3303"/>
                    </a:lnTo>
                    <a:lnTo>
                      <a:pt x="9687" y="3303"/>
                    </a:lnTo>
                    <a:cubicBezTo>
                      <a:pt x="9690" y="3365"/>
                      <a:pt x="9694" y="3429"/>
                      <a:pt x="9697" y="3493"/>
                    </a:cubicBezTo>
                    <a:lnTo>
                      <a:pt x="9697" y="3682"/>
                    </a:lnTo>
                    <a:lnTo>
                      <a:pt x="9697" y="3870"/>
                    </a:lnTo>
                    <a:cubicBezTo>
                      <a:pt x="9694" y="4027"/>
                      <a:pt x="9690" y="4185"/>
                      <a:pt x="9687" y="4341"/>
                    </a:cubicBezTo>
                    <a:cubicBezTo>
                      <a:pt x="9683" y="4373"/>
                      <a:pt x="9677" y="4404"/>
                      <a:pt x="9674" y="4436"/>
                    </a:cubicBezTo>
                    <a:lnTo>
                      <a:pt x="9674" y="4530"/>
                    </a:lnTo>
                    <a:lnTo>
                      <a:pt x="9674" y="4530"/>
                    </a:lnTo>
                    <a:lnTo>
                      <a:pt x="9674" y="4530"/>
                    </a:lnTo>
                    <a:lnTo>
                      <a:pt x="9663" y="4530"/>
                    </a:lnTo>
                    <a:lnTo>
                      <a:pt x="9663" y="4530"/>
                    </a:lnTo>
                    <a:lnTo>
                      <a:pt x="9649" y="4530"/>
                    </a:lnTo>
                    <a:cubicBezTo>
                      <a:pt x="9635" y="4561"/>
                      <a:pt x="9621" y="4594"/>
                      <a:pt x="9607" y="4624"/>
                    </a:cubicBezTo>
                    <a:lnTo>
                      <a:pt x="9573" y="4624"/>
                    </a:lnTo>
                    <a:lnTo>
                      <a:pt x="9563" y="4624"/>
                    </a:lnTo>
                    <a:lnTo>
                      <a:pt x="9510" y="4624"/>
                    </a:lnTo>
                    <a:lnTo>
                      <a:pt x="9457" y="4624"/>
                    </a:lnTo>
                    <a:lnTo>
                      <a:pt x="9447" y="4624"/>
                    </a:lnTo>
                    <a:lnTo>
                      <a:pt x="9447" y="4624"/>
                    </a:lnTo>
                    <a:cubicBezTo>
                      <a:pt x="9431" y="4656"/>
                      <a:pt x="9412" y="4686"/>
                      <a:pt x="9395" y="4719"/>
                    </a:cubicBezTo>
                    <a:lnTo>
                      <a:pt x="9319" y="4719"/>
                    </a:lnTo>
                    <a:lnTo>
                      <a:pt x="9319" y="4719"/>
                    </a:lnTo>
                    <a:lnTo>
                      <a:pt x="9319" y="4719"/>
                    </a:lnTo>
                    <a:cubicBezTo>
                      <a:pt x="9294" y="4750"/>
                      <a:pt x="9270" y="4783"/>
                      <a:pt x="9244" y="4813"/>
                    </a:cubicBezTo>
                    <a:lnTo>
                      <a:pt x="9224" y="4813"/>
                    </a:lnTo>
                    <a:lnTo>
                      <a:pt x="9214" y="4813"/>
                    </a:lnTo>
                    <a:lnTo>
                      <a:pt x="9171" y="4813"/>
                    </a:lnTo>
                    <a:lnTo>
                      <a:pt x="9108" y="4813"/>
                    </a:lnTo>
                    <a:lnTo>
                      <a:pt x="9098" y="4813"/>
                    </a:lnTo>
                    <a:lnTo>
                      <a:pt x="9098" y="4813"/>
                    </a:lnTo>
                    <a:lnTo>
                      <a:pt x="9088" y="4813"/>
                    </a:lnTo>
                    <a:cubicBezTo>
                      <a:pt x="9085" y="4842"/>
                      <a:pt x="9082" y="4876"/>
                      <a:pt x="9079" y="4906"/>
                    </a:cubicBezTo>
                    <a:lnTo>
                      <a:pt x="9056" y="4906"/>
                    </a:lnTo>
                    <a:lnTo>
                      <a:pt x="9056" y="4906"/>
                    </a:lnTo>
                    <a:lnTo>
                      <a:pt x="9046" y="4906"/>
                    </a:lnTo>
                    <a:lnTo>
                      <a:pt x="9035" y="4906"/>
                    </a:lnTo>
                    <a:lnTo>
                      <a:pt x="9014" y="4906"/>
                    </a:lnTo>
                    <a:lnTo>
                      <a:pt x="8992" y="4906"/>
                    </a:lnTo>
                    <a:lnTo>
                      <a:pt x="8982" y="4906"/>
                    </a:lnTo>
                    <a:lnTo>
                      <a:pt x="8952" y="4906"/>
                    </a:lnTo>
                    <a:lnTo>
                      <a:pt x="8940" y="4906"/>
                    </a:lnTo>
                    <a:lnTo>
                      <a:pt x="8909" y="4906"/>
                    </a:lnTo>
                    <a:cubicBezTo>
                      <a:pt x="8905" y="4939"/>
                      <a:pt x="8900" y="4970"/>
                      <a:pt x="8896" y="5002"/>
                    </a:cubicBezTo>
                    <a:lnTo>
                      <a:pt x="8887" y="5002"/>
                    </a:lnTo>
                    <a:lnTo>
                      <a:pt x="8760" y="5002"/>
                    </a:lnTo>
                    <a:cubicBezTo>
                      <a:pt x="8745" y="5031"/>
                      <a:pt x="8729" y="5065"/>
                      <a:pt x="8716" y="5096"/>
                    </a:cubicBezTo>
                    <a:lnTo>
                      <a:pt x="8641" y="5096"/>
                    </a:lnTo>
                    <a:lnTo>
                      <a:pt x="8554" y="5096"/>
                    </a:lnTo>
                    <a:lnTo>
                      <a:pt x="8554" y="5379"/>
                    </a:lnTo>
                    <a:lnTo>
                      <a:pt x="8458" y="5379"/>
                    </a:lnTo>
                    <a:lnTo>
                      <a:pt x="8458" y="5379"/>
                    </a:lnTo>
                    <a:lnTo>
                      <a:pt x="8309" y="5474"/>
                    </a:lnTo>
                    <a:lnTo>
                      <a:pt x="8266" y="5474"/>
                    </a:lnTo>
                    <a:cubicBezTo>
                      <a:pt x="8232" y="5503"/>
                      <a:pt x="8197" y="5536"/>
                      <a:pt x="8162" y="5567"/>
                    </a:cubicBezTo>
                    <a:lnTo>
                      <a:pt x="8045" y="5567"/>
                    </a:lnTo>
                    <a:cubicBezTo>
                      <a:pt x="8025" y="5599"/>
                      <a:pt x="8005" y="5630"/>
                      <a:pt x="7982" y="5663"/>
                    </a:cubicBezTo>
                    <a:cubicBezTo>
                      <a:pt x="7957" y="5692"/>
                      <a:pt x="7934" y="5724"/>
                      <a:pt x="7908" y="5756"/>
                    </a:cubicBezTo>
                    <a:lnTo>
                      <a:pt x="7898" y="5756"/>
                    </a:lnTo>
                    <a:lnTo>
                      <a:pt x="7824" y="5756"/>
                    </a:lnTo>
                    <a:lnTo>
                      <a:pt x="7621" y="5851"/>
                    </a:lnTo>
                    <a:lnTo>
                      <a:pt x="7471" y="6040"/>
                    </a:lnTo>
                    <a:lnTo>
                      <a:pt x="7375" y="6040"/>
                    </a:lnTo>
                    <a:lnTo>
                      <a:pt x="7355" y="6040"/>
                    </a:lnTo>
                    <a:cubicBezTo>
                      <a:pt x="7348" y="6069"/>
                      <a:pt x="7342" y="6102"/>
                      <a:pt x="7334" y="6133"/>
                    </a:cubicBezTo>
                    <a:lnTo>
                      <a:pt x="7324" y="6133"/>
                    </a:lnTo>
                    <a:lnTo>
                      <a:pt x="7292" y="6133"/>
                    </a:lnTo>
                    <a:lnTo>
                      <a:pt x="7281" y="6133"/>
                    </a:lnTo>
                    <a:lnTo>
                      <a:pt x="7078" y="6228"/>
                    </a:lnTo>
                    <a:lnTo>
                      <a:pt x="7078" y="6228"/>
                    </a:lnTo>
                    <a:lnTo>
                      <a:pt x="6940" y="6228"/>
                    </a:lnTo>
                    <a:lnTo>
                      <a:pt x="6930" y="6228"/>
                    </a:lnTo>
                    <a:cubicBezTo>
                      <a:pt x="6919" y="6259"/>
                      <a:pt x="6908" y="6290"/>
                      <a:pt x="6898" y="6323"/>
                    </a:cubicBezTo>
                    <a:lnTo>
                      <a:pt x="6866" y="6323"/>
                    </a:lnTo>
                    <a:lnTo>
                      <a:pt x="6835" y="6323"/>
                    </a:lnTo>
                    <a:lnTo>
                      <a:pt x="6825" y="6323"/>
                    </a:lnTo>
                    <a:cubicBezTo>
                      <a:pt x="6787" y="6355"/>
                      <a:pt x="6748" y="6385"/>
                      <a:pt x="6711" y="6417"/>
                    </a:cubicBezTo>
                    <a:lnTo>
                      <a:pt x="6634" y="6417"/>
                    </a:lnTo>
                    <a:lnTo>
                      <a:pt x="6602" y="6417"/>
                    </a:lnTo>
                    <a:cubicBezTo>
                      <a:pt x="6582" y="6448"/>
                      <a:pt x="6560" y="6479"/>
                      <a:pt x="6540" y="6512"/>
                    </a:cubicBezTo>
                    <a:lnTo>
                      <a:pt x="6508" y="6512"/>
                    </a:lnTo>
                    <a:lnTo>
                      <a:pt x="6410" y="6512"/>
                    </a:lnTo>
                    <a:cubicBezTo>
                      <a:pt x="6395" y="6543"/>
                      <a:pt x="6381" y="6575"/>
                      <a:pt x="6367" y="6605"/>
                    </a:cubicBezTo>
                    <a:lnTo>
                      <a:pt x="6313" y="6605"/>
                    </a:lnTo>
                    <a:lnTo>
                      <a:pt x="6261" y="6605"/>
                    </a:lnTo>
                    <a:lnTo>
                      <a:pt x="6227" y="6605"/>
                    </a:lnTo>
                    <a:cubicBezTo>
                      <a:pt x="6191" y="6636"/>
                      <a:pt x="6156" y="6667"/>
                      <a:pt x="6122" y="6700"/>
                    </a:cubicBezTo>
                    <a:lnTo>
                      <a:pt x="6058" y="6700"/>
                    </a:lnTo>
                    <a:cubicBezTo>
                      <a:pt x="6008" y="6730"/>
                      <a:pt x="5958" y="6763"/>
                      <a:pt x="5908" y="6794"/>
                    </a:cubicBezTo>
                    <a:lnTo>
                      <a:pt x="5899" y="6794"/>
                    </a:lnTo>
                    <a:lnTo>
                      <a:pt x="5866" y="6794"/>
                    </a:lnTo>
                    <a:lnTo>
                      <a:pt x="5710" y="6888"/>
                    </a:lnTo>
                    <a:cubicBezTo>
                      <a:pt x="5682" y="6920"/>
                      <a:pt x="5655" y="6952"/>
                      <a:pt x="5626" y="6982"/>
                    </a:cubicBezTo>
                    <a:lnTo>
                      <a:pt x="5584" y="6982"/>
                    </a:lnTo>
                    <a:lnTo>
                      <a:pt x="5538" y="6982"/>
                    </a:lnTo>
                    <a:cubicBezTo>
                      <a:pt x="5527" y="7013"/>
                      <a:pt x="5518" y="7045"/>
                      <a:pt x="5508" y="7076"/>
                    </a:cubicBezTo>
                    <a:lnTo>
                      <a:pt x="5392" y="7076"/>
                    </a:lnTo>
                    <a:lnTo>
                      <a:pt x="5371" y="7076"/>
                    </a:lnTo>
                    <a:lnTo>
                      <a:pt x="5344" y="7076"/>
                    </a:lnTo>
                    <a:lnTo>
                      <a:pt x="5334" y="7076"/>
                    </a:lnTo>
                    <a:cubicBezTo>
                      <a:pt x="5321" y="7108"/>
                      <a:pt x="5308" y="7140"/>
                      <a:pt x="5294" y="7171"/>
                    </a:cubicBezTo>
                    <a:lnTo>
                      <a:pt x="5241" y="7171"/>
                    </a:lnTo>
                    <a:cubicBezTo>
                      <a:pt x="5188" y="7203"/>
                      <a:pt x="5134" y="7234"/>
                      <a:pt x="5081" y="7266"/>
                    </a:cubicBezTo>
                    <a:lnTo>
                      <a:pt x="5071" y="7266"/>
                    </a:lnTo>
                    <a:lnTo>
                      <a:pt x="5071" y="7266"/>
                    </a:lnTo>
                    <a:lnTo>
                      <a:pt x="5059" y="7266"/>
                    </a:lnTo>
                    <a:lnTo>
                      <a:pt x="5059" y="7358"/>
                    </a:lnTo>
                    <a:lnTo>
                      <a:pt x="4985" y="7358"/>
                    </a:lnTo>
                    <a:lnTo>
                      <a:pt x="4890" y="7358"/>
                    </a:lnTo>
                    <a:cubicBezTo>
                      <a:pt x="4868" y="7391"/>
                      <a:pt x="4847" y="7422"/>
                      <a:pt x="4826" y="7455"/>
                    </a:cubicBezTo>
                    <a:lnTo>
                      <a:pt x="4742" y="7455"/>
                    </a:lnTo>
                    <a:lnTo>
                      <a:pt x="4669" y="7455"/>
                    </a:lnTo>
                    <a:cubicBezTo>
                      <a:pt x="4624" y="7486"/>
                      <a:pt x="4574" y="7517"/>
                      <a:pt x="4529" y="7547"/>
                    </a:cubicBezTo>
                    <a:lnTo>
                      <a:pt x="4382" y="7644"/>
                    </a:lnTo>
                    <a:lnTo>
                      <a:pt x="4341" y="7644"/>
                    </a:lnTo>
                    <a:lnTo>
                      <a:pt x="4298" y="7644"/>
                    </a:lnTo>
                    <a:cubicBezTo>
                      <a:pt x="4266" y="7674"/>
                      <a:pt x="4237" y="7707"/>
                      <a:pt x="4209" y="7737"/>
                    </a:cubicBezTo>
                    <a:lnTo>
                      <a:pt x="4062" y="7737"/>
                    </a:lnTo>
                    <a:lnTo>
                      <a:pt x="4030" y="7737"/>
                    </a:lnTo>
                    <a:cubicBezTo>
                      <a:pt x="3994" y="7770"/>
                      <a:pt x="3958" y="7801"/>
                      <a:pt x="3923" y="7833"/>
                    </a:cubicBezTo>
                    <a:lnTo>
                      <a:pt x="3923" y="7833"/>
                    </a:lnTo>
                    <a:lnTo>
                      <a:pt x="3892" y="7833"/>
                    </a:lnTo>
                    <a:lnTo>
                      <a:pt x="3870" y="7833"/>
                    </a:lnTo>
                    <a:lnTo>
                      <a:pt x="3817" y="7833"/>
                    </a:lnTo>
                    <a:lnTo>
                      <a:pt x="3797" y="7833"/>
                    </a:lnTo>
                    <a:lnTo>
                      <a:pt x="3797" y="7926"/>
                    </a:lnTo>
                    <a:lnTo>
                      <a:pt x="3786" y="7926"/>
                    </a:lnTo>
                    <a:lnTo>
                      <a:pt x="3742" y="7926"/>
                    </a:lnTo>
                    <a:lnTo>
                      <a:pt x="3701" y="7926"/>
                    </a:lnTo>
                    <a:lnTo>
                      <a:pt x="3690" y="7926"/>
                    </a:lnTo>
                    <a:lnTo>
                      <a:pt x="3636" y="7926"/>
                    </a:lnTo>
                    <a:cubicBezTo>
                      <a:pt x="3601" y="7956"/>
                      <a:pt x="3566" y="7989"/>
                      <a:pt x="3531" y="8020"/>
                    </a:cubicBezTo>
                    <a:lnTo>
                      <a:pt x="3519" y="8020"/>
                    </a:lnTo>
                    <a:lnTo>
                      <a:pt x="3435" y="8020"/>
                    </a:lnTo>
                    <a:cubicBezTo>
                      <a:pt x="3414" y="8053"/>
                      <a:pt x="3393" y="8083"/>
                      <a:pt x="3372" y="8115"/>
                    </a:cubicBezTo>
                    <a:lnTo>
                      <a:pt x="3114" y="8209"/>
                    </a:lnTo>
                    <a:lnTo>
                      <a:pt x="3083" y="8209"/>
                    </a:lnTo>
                    <a:lnTo>
                      <a:pt x="3073" y="8209"/>
                    </a:lnTo>
                    <a:lnTo>
                      <a:pt x="3032" y="8209"/>
                    </a:lnTo>
                    <a:cubicBezTo>
                      <a:pt x="3021" y="8242"/>
                      <a:pt x="3011" y="8272"/>
                      <a:pt x="3000" y="8303"/>
                    </a:cubicBezTo>
                    <a:lnTo>
                      <a:pt x="2827" y="8398"/>
                    </a:lnTo>
                    <a:lnTo>
                      <a:pt x="2817" y="8398"/>
                    </a:lnTo>
                    <a:lnTo>
                      <a:pt x="2691" y="8398"/>
                    </a:lnTo>
                    <a:cubicBezTo>
                      <a:pt x="2639" y="8430"/>
                      <a:pt x="2586" y="8461"/>
                      <a:pt x="2534" y="8492"/>
                    </a:cubicBezTo>
                    <a:lnTo>
                      <a:pt x="2279" y="8587"/>
                    </a:lnTo>
                    <a:cubicBezTo>
                      <a:pt x="2239" y="8618"/>
                      <a:pt x="2202" y="8651"/>
                      <a:pt x="2162" y="8680"/>
                    </a:cubicBezTo>
                    <a:lnTo>
                      <a:pt x="2151" y="8680"/>
                    </a:lnTo>
                    <a:lnTo>
                      <a:pt x="2063" y="8680"/>
                    </a:lnTo>
                    <a:lnTo>
                      <a:pt x="2009" y="8680"/>
                    </a:lnTo>
                    <a:cubicBezTo>
                      <a:pt x="1998" y="8712"/>
                      <a:pt x="1988" y="8742"/>
                      <a:pt x="1978" y="8775"/>
                    </a:cubicBezTo>
                    <a:lnTo>
                      <a:pt x="1958" y="8775"/>
                    </a:lnTo>
                    <a:lnTo>
                      <a:pt x="1927" y="8775"/>
                    </a:lnTo>
                    <a:lnTo>
                      <a:pt x="1916" y="8775"/>
                    </a:lnTo>
                    <a:lnTo>
                      <a:pt x="1884" y="8775"/>
                    </a:lnTo>
                    <a:lnTo>
                      <a:pt x="1873" y="8775"/>
                    </a:lnTo>
                    <a:lnTo>
                      <a:pt x="1862" y="8775"/>
                    </a:lnTo>
                    <a:lnTo>
                      <a:pt x="1831" y="8775"/>
                    </a:lnTo>
                    <a:lnTo>
                      <a:pt x="1821" y="8775"/>
                    </a:lnTo>
                    <a:cubicBezTo>
                      <a:pt x="1809" y="8807"/>
                      <a:pt x="1797" y="8839"/>
                      <a:pt x="1786" y="8869"/>
                    </a:cubicBezTo>
                    <a:lnTo>
                      <a:pt x="1776" y="8869"/>
                    </a:lnTo>
                    <a:lnTo>
                      <a:pt x="1776" y="8869"/>
                    </a:lnTo>
                    <a:lnTo>
                      <a:pt x="1736" y="8869"/>
                    </a:lnTo>
                    <a:lnTo>
                      <a:pt x="1724" y="8869"/>
                    </a:lnTo>
                    <a:lnTo>
                      <a:pt x="1693" y="8869"/>
                    </a:lnTo>
                    <a:lnTo>
                      <a:pt x="1649" y="8869"/>
                    </a:lnTo>
                    <a:lnTo>
                      <a:pt x="1618" y="8869"/>
                    </a:lnTo>
                    <a:cubicBezTo>
                      <a:pt x="1602" y="8901"/>
                      <a:pt x="1584" y="8930"/>
                      <a:pt x="1567" y="8964"/>
                    </a:cubicBezTo>
                    <a:lnTo>
                      <a:pt x="1461" y="8964"/>
                    </a:lnTo>
                    <a:lnTo>
                      <a:pt x="1440" y="8964"/>
                    </a:lnTo>
                    <a:lnTo>
                      <a:pt x="1376" y="8964"/>
                    </a:lnTo>
                    <a:lnTo>
                      <a:pt x="1302" y="8964"/>
                    </a:lnTo>
                    <a:lnTo>
                      <a:pt x="1173" y="8964"/>
                    </a:lnTo>
                    <a:lnTo>
                      <a:pt x="1098" y="8964"/>
                    </a:lnTo>
                    <a:lnTo>
                      <a:pt x="1065" y="8964"/>
                    </a:lnTo>
                    <a:lnTo>
                      <a:pt x="1019" y="8964"/>
                    </a:lnTo>
                    <a:cubicBezTo>
                      <a:pt x="996" y="8996"/>
                      <a:pt x="972" y="9027"/>
                      <a:pt x="945" y="9057"/>
                    </a:cubicBezTo>
                    <a:lnTo>
                      <a:pt x="801" y="9057"/>
                    </a:lnTo>
                    <a:cubicBezTo>
                      <a:pt x="794" y="9089"/>
                      <a:pt x="786" y="9120"/>
                      <a:pt x="779" y="9152"/>
                    </a:cubicBezTo>
                    <a:lnTo>
                      <a:pt x="681" y="9152"/>
                    </a:lnTo>
                    <a:lnTo>
                      <a:pt x="504" y="9246"/>
                    </a:lnTo>
                    <a:lnTo>
                      <a:pt x="384" y="9246"/>
                    </a:lnTo>
                    <a:cubicBezTo>
                      <a:pt x="348" y="9279"/>
                      <a:pt x="308" y="9309"/>
                      <a:pt x="270" y="9341"/>
                    </a:cubicBezTo>
                    <a:lnTo>
                      <a:pt x="90" y="9435"/>
                    </a:lnTo>
                    <a:lnTo>
                      <a:pt x="0" y="9435"/>
                    </a:lnTo>
                  </a:path>
                </a:pathLst>
              </a:custGeom>
              <a:noFill/>
              <a:ln w="17463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496"/>
              <p:cNvSpPr>
                <a:spLocks/>
              </p:cNvSpPr>
              <p:nvPr/>
            </p:nvSpPr>
            <p:spPr bwMode="auto">
              <a:xfrm>
                <a:off x="8215313" y="5462585"/>
                <a:ext cx="6350" cy="142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497"/>
              <p:cNvSpPr>
                <a:spLocks/>
              </p:cNvSpPr>
              <p:nvPr/>
            </p:nvSpPr>
            <p:spPr bwMode="auto">
              <a:xfrm>
                <a:off x="8191501" y="5480048"/>
                <a:ext cx="19050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6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498"/>
              <p:cNvSpPr>
                <a:spLocks/>
              </p:cNvSpPr>
              <p:nvPr/>
            </p:nvSpPr>
            <p:spPr bwMode="auto">
              <a:xfrm>
                <a:off x="8178801" y="5510210"/>
                <a:ext cx="9525" cy="1428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499"/>
              <p:cNvSpPr>
                <a:spLocks/>
              </p:cNvSpPr>
              <p:nvPr/>
            </p:nvSpPr>
            <p:spPr bwMode="auto">
              <a:xfrm>
                <a:off x="8164513" y="5529260"/>
                <a:ext cx="11112" cy="269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6" y="14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16"/>
                  </a:cxn>
                  <a:cxn ang="0">
                    <a:pos x="0" y="17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500"/>
              <p:cNvSpPr>
                <a:spLocks/>
              </p:cNvSpPr>
              <p:nvPr/>
            </p:nvSpPr>
            <p:spPr bwMode="auto">
              <a:xfrm>
                <a:off x="8140701" y="55562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501"/>
              <p:cNvSpPr>
                <a:spLocks/>
              </p:cNvSpPr>
              <p:nvPr/>
            </p:nvSpPr>
            <p:spPr bwMode="auto">
              <a:xfrm>
                <a:off x="8101013" y="5557835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502"/>
              <p:cNvSpPr>
                <a:spLocks/>
              </p:cNvSpPr>
              <p:nvPr/>
            </p:nvSpPr>
            <p:spPr bwMode="auto">
              <a:xfrm>
                <a:off x="8078788" y="55594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503"/>
              <p:cNvSpPr>
                <a:spLocks/>
              </p:cNvSpPr>
              <p:nvPr/>
            </p:nvSpPr>
            <p:spPr bwMode="auto">
              <a:xfrm>
                <a:off x="8039101" y="5561010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504"/>
              <p:cNvSpPr>
                <a:spLocks/>
              </p:cNvSpPr>
              <p:nvPr/>
            </p:nvSpPr>
            <p:spPr bwMode="auto">
              <a:xfrm>
                <a:off x="8015288" y="556259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505"/>
              <p:cNvSpPr>
                <a:spLocks/>
              </p:cNvSpPr>
              <p:nvPr/>
            </p:nvSpPr>
            <p:spPr bwMode="auto">
              <a:xfrm>
                <a:off x="7980363" y="5564185"/>
                <a:ext cx="30162" cy="47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0" y="3"/>
                  </a:cxn>
                </a:cxnLst>
                <a:rect l="0" t="0" r="r" b="b"/>
                <a:pathLst>
                  <a:path w="19" h="3">
                    <a:moveTo>
                      <a:pt x="19" y="0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506"/>
              <p:cNvSpPr>
                <a:spLocks/>
              </p:cNvSpPr>
              <p:nvPr/>
            </p:nvSpPr>
            <p:spPr bwMode="auto">
              <a:xfrm>
                <a:off x="7956551" y="55705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507"/>
              <p:cNvSpPr>
                <a:spLocks/>
              </p:cNvSpPr>
              <p:nvPr/>
            </p:nvSpPr>
            <p:spPr bwMode="auto">
              <a:xfrm>
                <a:off x="7916863" y="557212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508"/>
              <p:cNvSpPr>
                <a:spLocks/>
              </p:cNvSpPr>
              <p:nvPr/>
            </p:nvSpPr>
            <p:spPr bwMode="auto">
              <a:xfrm>
                <a:off x="7893051" y="557529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509"/>
              <p:cNvSpPr>
                <a:spLocks/>
              </p:cNvSpPr>
              <p:nvPr/>
            </p:nvSpPr>
            <p:spPr bwMode="auto">
              <a:xfrm>
                <a:off x="7853363" y="5576885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8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510"/>
              <p:cNvSpPr>
                <a:spLocks/>
              </p:cNvSpPr>
              <p:nvPr/>
            </p:nvSpPr>
            <p:spPr bwMode="auto">
              <a:xfrm>
                <a:off x="7831138" y="5580060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511"/>
              <p:cNvSpPr>
                <a:spLocks/>
              </p:cNvSpPr>
              <p:nvPr/>
            </p:nvSpPr>
            <p:spPr bwMode="auto">
              <a:xfrm>
                <a:off x="7791451" y="558164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512"/>
              <p:cNvSpPr>
                <a:spLocks/>
              </p:cNvSpPr>
              <p:nvPr/>
            </p:nvSpPr>
            <p:spPr bwMode="auto">
              <a:xfrm>
                <a:off x="7767638" y="55832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513"/>
              <p:cNvSpPr>
                <a:spLocks/>
              </p:cNvSpPr>
              <p:nvPr/>
            </p:nvSpPr>
            <p:spPr bwMode="auto">
              <a:xfrm>
                <a:off x="7727951" y="5583235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514"/>
              <p:cNvSpPr>
                <a:spLocks/>
              </p:cNvSpPr>
              <p:nvPr/>
            </p:nvSpPr>
            <p:spPr bwMode="auto">
              <a:xfrm>
                <a:off x="7704138" y="55864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515"/>
              <p:cNvSpPr>
                <a:spLocks/>
              </p:cNvSpPr>
              <p:nvPr/>
            </p:nvSpPr>
            <p:spPr bwMode="auto">
              <a:xfrm>
                <a:off x="7664451" y="558799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3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516"/>
              <p:cNvSpPr>
                <a:spLocks/>
              </p:cNvSpPr>
              <p:nvPr/>
            </p:nvSpPr>
            <p:spPr bwMode="auto">
              <a:xfrm>
                <a:off x="7642226" y="55895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517"/>
              <p:cNvSpPr>
                <a:spLocks/>
              </p:cNvSpPr>
              <p:nvPr/>
            </p:nvSpPr>
            <p:spPr bwMode="auto">
              <a:xfrm>
                <a:off x="7600951" y="55911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0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518"/>
              <p:cNvSpPr>
                <a:spLocks/>
              </p:cNvSpPr>
              <p:nvPr/>
            </p:nvSpPr>
            <p:spPr bwMode="auto">
              <a:xfrm>
                <a:off x="7578726" y="55943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519"/>
              <p:cNvSpPr>
                <a:spLocks/>
              </p:cNvSpPr>
              <p:nvPr/>
            </p:nvSpPr>
            <p:spPr bwMode="auto">
              <a:xfrm>
                <a:off x="7539038" y="5594348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7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18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520"/>
              <p:cNvSpPr>
                <a:spLocks/>
              </p:cNvSpPr>
              <p:nvPr/>
            </p:nvSpPr>
            <p:spPr bwMode="auto">
              <a:xfrm>
                <a:off x="7515226" y="55975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521"/>
              <p:cNvSpPr>
                <a:spLocks/>
              </p:cNvSpPr>
              <p:nvPr/>
            </p:nvSpPr>
            <p:spPr bwMode="auto">
              <a:xfrm>
                <a:off x="7477126" y="5599110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522"/>
              <p:cNvSpPr>
                <a:spLocks/>
              </p:cNvSpPr>
              <p:nvPr/>
            </p:nvSpPr>
            <p:spPr bwMode="auto">
              <a:xfrm>
                <a:off x="7453313" y="56022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523"/>
              <p:cNvSpPr>
                <a:spLocks/>
              </p:cNvSpPr>
              <p:nvPr/>
            </p:nvSpPr>
            <p:spPr bwMode="auto">
              <a:xfrm>
                <a:off x="7415213" y="560387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524"/>
              <p:cNvSpPr>
                <a:spLocks/>
              </p:cNvSpPr>
              <p:nvPr/>
            </p:nvSpPr>
            <p:spPr bwMode="auto">
              <a:xfrm>
                <a:off x="7391401" y="56054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8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525"/>
              <p:cNvSpPr>
                <a:spLocks/>
              </p:cNvSpPr>
              <p:nvPr/>
            </p:nvSpPr>
            <p:spPr bwMode="auto">
              <a:xfrm>
                <a:off x="7351713" y="560704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526"/>
              <p:cNvSpPr>
                <a:spLocks/>
              </p:cNvSpPr>
              <p:nvPr/>
            </p:nvSpPr>
            <p:spPr bwMode="auto">
              <a:xfrm>
                <a:off x="7327901" y="56086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527"/>
              <p:cNvSpPr>
                <a:spLocks/>
              </p:cNvSpPr>
              <p:nvPr/>
            </p:nvSpPr>
            <p:spPr bwMode="auto">
              <a:xfrm>
                <a:off x="7288213" y="5608635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16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528"/>
              <p:cNvSpPr>
                <a:spLocks/>
              </p:cNvSpPr>
              <p:nvPr/>
            </p:nvSpPr>
            <p:spPr bwMode="auto">
              <a:xfrm>
                <a:off x="7264401" y="56118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529"/>
              <p:cNvSpPr>
                <a:spLocks/>
              </p:cNvSpPr>
              <p:nvPr/>
            </p:nvSpPr>
            <p:spPr bwMode="auto">
              <a:xfrm>
                <a:off x="7224713" y="561339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Line 530"/>
              <p:cNvSpPr>
                <a:spLocks noChangeShapeType="1"/>
              </p:cNvSpPr>
              <p:nvPr/>
            </p:nvSpPr>
            <p:spPr bwMode="auto">
              <a:xfrm flipH="1">
                <a:off x="7202488" y="561498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531"/>
              <p:cNvSpPr>
                <a:spLocks/>
              </p:cNvSpPr>
              <p:nvPr/>
            </p:nvSpPr>
            <p:spPr bwMode="auto">
              <a:xfrm>
                <a:off x="7162801" y="561657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532"/>
              <p:cNvSpPr>
                <a:spLocks/>
              </p:cNvSpPr>
              <p:nvPr/>
            </p:nvSpPr>
            <p:spPr bwMode="auto">
              <a:xfrm>
                <a:off x="7138988" y="56181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533"/>
              <p:cNvSpPr>
                <a:spLocks/>
              </p:cNvSpPr>
              <p:nvPr/>
            </p:nvSpPr>
            <p:spPr bwMode="auto">
              <a:xfrm>
                <a:off x="7099301" y="561974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Line 534"/>
              <p:cNvSpPr>
                <a:spLocks noChangeShapeType="1"/>
              </p:cNvSpPr>
              <p:nvPr/>
            </p:nvSpPr>
            <p:spPr bwMode="auto">
              <a:xfrm flipH="1">
                <a:off x="7075488" y="562133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535"/>
              <p:cNvSpPr>
                <a:spLocks/>
              </p:cNvSpPr>
              <p:nvPr/>
            </p:nvSpPr>
            <p:spPr bwMode="auto">
              <a:xfrm>
                <a:off x="7035801" y="562292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536"/>
              <p:cNvSpPr>
                <a:spLocks/>
              </p:cNvSpPr>
              <p:nvPr/>
            </p:nvSpPr>
            <p:spPr bwMode="auto">
              <a:xfrm>
                <a:off x="7013576" y="56245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537"/>
              <p:cNvSpPr>
                <a:spLocks/>
              </p:cNvSpPr>
              <p:nvPr/>
            </p:nvSpPr>
            <p:spPr bwMode="auto">
              <a:xfrm>
                <a:off x="6973888" y="562609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538"/>
              <p:cNvSpPr>
                <a:spLocks/>
              </p:cNvSpPr>
              <p:nvPr/>
            </p:nvSpPr>
            <p:spPr bwMode="auto">
              <a:xfrm>
                <a:off x="6950076" y="56276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7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539"/>
              <p:cNvSpPr>
                <a:spLocks/>
              </p:cNvSpPr>
              <p:nvPr/>
            </p:nvSpPr>
            <p:spPr bwMode="auto">
              <a:xfrm>
                <a:off x="6910388" y="56292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22">
                    <a:moveTo>
                      <a:pt x="22" y="0"/>
                    </a:moveTo>
                    <a:lnTo>
                      <a:pt x="20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540"/>
              <p:cNvSpPr>
                <a:spLocks/>
              </p:cNvSpPr>
              <p:nvPr/>
            </p:nvSpPr>
            <p:spPr bwMode="auto">
              <a:xfrm>
                <a:off x="6886576" y="562927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541"/>
              <p:cNvSpPr>
                <a:spLocks/>
              </p:cNvSpPr>
              <p:nvPr/>
            </p:nvSpPr>
            <p:spPr bwMode="auto">
              <a:xfrm>
                <a:off x="6846888" y="56292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1" y="0"/>
                    </a:lnTo>
                    <a:lnTo>
                      <a:pt x="1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542"/>
              <p:cNvSpPr>
                <a:spLocks/>
              </p:cNvSpPr>
              <p:nvPr/>
            </p:nvSpPr>
            <p:spPr bwMode="auto">
              <a:xfrm>
                <a:off x="6824663" y="56324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543"/>
              <p:cNvSpPr>
                <a:spLocks/>
              </p:cNvSpPr>
              <p:nvPr/>
            </p:nvSpPr>
            <p:spPr bwMode="auto">
              <a:xfrm>
                <a:off x="6783388" y="563244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544"/>
              <p:cNvSpPr>
                <a:spLocks/>
              </p:cNvSpPr>
              <p:nvPr/>
            </p:nvSpPr>
            <p:spPr bwMode="auto">
              <a:xfrm>
                <a:off x="6761163" y="56356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545"/>
              <p:cNvSpPr>
                <a:spLocks/>
              </p:cNvSpPr>
              <p:nvPr/>
            </p:nvSpPr>
            <p:spPr bwMode="auto">
              <a:xfrm>
                <a:off x="6721476" y="563562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2" y="1"/>
                    </a:lnTo>
                    <a:lnTo>
                      <a:pt x="11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551"/>
              <p:cNvSpPr>
                <a:spLocks/>
              </p:cNvSpPr>
              <p:nvPr/>
            </p:nvSpPr>
            <p:spPr bwMode="auto">
              <a:xfrm>
                <a:off x="6980238" y="562609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552"/>
              <p:cNvSpPr>
                <a:spLocks/>
              </p:cNvSpPr>
              <p:nvPr/>
            </p:nvSpPr>
            <p:spPr bwMode="auto">
              <a:xfrm>
                <a:off x="7019926" y="5624510"/>
                <a:ext cx="1587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553"/>
              <p:cNvSpPr>
                <a:spLocks/>
              </p:cNvSpPr>
              <p:nvPr/>
            </p:nvSpPr>
            <p:spPr bwMode="auto">
              <a:xfrm>
                <a:off x="7042151" y="562292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16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16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Line 554"/>
              <p:cNvSpPr>
                <a:spLocks noChangeShapeType="1"/>
              </p:cNvSpPr>
              <p:nvPr/>
            </p:nvSpPr>
            <p:spPr bwMode="auto">
              <a:xfrm flipV="1">
                <a:off x="7083426" y="562133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555"/>
              <p:cNvSpPr>
                <a:spLocks/>
              </p:cNvSpPr>
              <p:nvPr/>
            </p:nvSpPr>
            <p:spPr bwMode="auto">
              <a:xfrm>
                <a:off x="7105651" y="561974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556"/>
              <p:cNvSpPr>
                <a:spLocks/>
              </p:cNvSpPr>
              <p:nvPr/>
            </p:nvSpPr>
            <p:spPr bwMode="auto">
              <a:xfrm>
                <a:off x="7145338" y="561816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557"/>
              <p:cNvSpPr>
                <a:spLocks/>
              </p:cNvSpPr>
              <p:nvPr/>
            </p:nvSpPr>
            <p:spPr bwMode="auto">
              <a:xfrm>
                <a:off x="7169151" y="561498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2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Line 558"/>
              <p:cNvSpPr>
                <a:spLocks noChangeShapeType="1"/>
              </p:cNvSpPr>
              <p:nvPr/>
            </p:nvSpPr>
            <p:spPr bwMode="auto">
              <a:xfrm>
                <a:off x="7208838" y="561498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559"/>
              <p:cNvSpPr>
                <a:spLocks/>
              </p:cNvSpPr>
              <p:nvPr/>
            </p:nvSpPr>
            <p:spPr bwMode="auto">
              <a:xfrm>
                <a:off x="7231063" y="5611810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6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560"/>
              <p:cNvSpPr>
                <a:spLocks/>
              </p:cNvSpPr>
              <p:nvPr/>
            </p:nvSpPr>
            <p:spPr bwMode="auto">
              <a:xfrm>
                <a:off x="7272338" y="5611810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561"/>
              <p:cNvSpPr>
                <a:spLocks/>
              </p:cNvSpPr>
              <p:nvPr/>
            </p:nvSpPr>
            <p:spPr bwMode="auto">
              <a:xfrm>
                <a:off x="7294563" y="56086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Line 562"/>
              <p:cNvSpPr>
                <a:spLocks noChangeShapeType="1"/>
              </p:cNvSpPr>
              <p:nvPr/>
            </p:nvSpPr>
            <p:spPr bwMode="auto">
              <a:xfrm>
                <a:off x="7334251" y="560863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563"/>
              <p:cNvSpPr>
                <a:spLocks/>
              </p:cNvSpPr>
              <p:nvPr/>
            </p:nvSpPr>
            <p:spPr bwMode="auto">
              <a:xfrm>
                <a:off x="7358063" y="560704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564"/>
              <p:cNvSpPr>
                <a:spLocks/>
              </p:cNvSpPr>
              <p:nvPr/>
            </p:nvSpPr>
            <p:spPr bwMode="auto">
              <a:xfrm>
                <a:off x="7397751" y="560546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4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565"/>
              <p:cNvSpPr>
                <a:spLocks/>
              </p:cNvSpPr>
              <p:nvPr/>
            </p:nvSpPr>
            <p:spPr bwMode="auto">
              <a:xfrm>
                <a:off x="7419976" y="560387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566"/>
              <p:cNvSpPr>
                <a:spLocks/>
              </p:cNvSpPr>
              <p:nvPr/>
            </p:nvSpPr>
            <p:spPr bwMode="auto">
              <a:xfrm>
                <a:off x="7461251" y="5602285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567"/>
              <p:cNvSpPr>
                <a:spLocks/>
              </p:cNvSpPr>
              <p:nvPr/>
            </p:nvSpPr>
            <p:spPr bwMode="auto">
              <a:xfrm>
                <a:off x="7483476" y="5599110"/>
                <a:ext cx="31750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7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7" y="0"/>
                    </a:lnTo>
                    <a:lnTo>
                      <a:pt x="2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568"/>
              <p:cNvSpPr>
                <a:spLocks/>
              </p:cNvSpPr>
              <p:nvPr/>
            </p:nvSpPr>
            <p:spPr bwMode="auto">
              <a:xfrm>
                <a:off x="7521576" y="5597523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569"/>
              <p:cNvSpPr>
                <a:spLocks/>
              </p:cNvSpPr>
              <p:nvPr/>
            </p:nvSpPr>
            <p:spPr bwMode="auto">
              <a:xfrm>
                <a:off x="7545388" y="5594348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Line 570"/>
              <p:cNvSpPr>
                <a:spLocks noChangeShapeType="1"/>
              </p:cNvSpPr>
              <p:nvPr/>
            </p:nvSpPr>
            <p:spPr bwMode="auto">
              <a:xfrm flipV="1">
                <a:off x="7585076" y="5592760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571"/>
              <p:cNvSpPr>
                <a:spLocks/>
              </p:cNvSpPr>
              <p:nvPr/>
            </p:nvSpPr>
            <p:spPr bwMode="auto">
              <a:xfrm>
                <a:off x="7607301" y="559117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6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6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572"/>
              <p:cNvSpPr>
                <a:spLocks/>
              </p:cNvSpPr>
              <p:nvPr/>
            </p:nvSpPr>
            <p:spPr bwMode="auto">
              <a:xfrm>
                <a:off x="7648576" y="5589585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573"/>
              <p:cNvSpPr>
                <a:spLocks/>
              </p:cNvSpPr>
              <p:nvPr/>
            </p:nvSpPr>
            <p:spPr bwMode="auto">
              <a:xfrm>
                <a:off x="7670801" y="558799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8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574"/>
              <p:cNvSpPr>
                <a:spLocks/>
              </p:cNvSpPr>
              <p:nvPr/>
            </p:nvSpPr>
            <p:spPr bwMode="auto">
              <a:xfrm>
                <a:off x="7710488" y="558641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575"/>
              <p:cNvSpPr>
                <a:spLocks/>
              </p:cNvSpPr>
              <p:nvPr/>
            </p:nvSpPr>
            <p:spPr bwMode="auto">
              <a:xfrm>
                <a:off x="7734301" y="55832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576"/>
              <p:cNvSpPr>
                <a:spLocks/>
              </p:cNvSpPr>
              <p:nvPr/>
            </p:nvSpPr>
            <p:spPr bwMode="auto">
              <a:xfrm>
                <a:off x="7773988" y="5583235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577"/>
              <p:cNvSpPr>
                <a:spLocks/>
              </p:cNvSpPr>
              <p:nvPr/>
            </p:nvSpPr>
            <p:spPr bwMode="auto">
              <a:xfrm>
                <a:off x="7796213" y="5580060"/>
                <a:ext cx="3492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2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578"/>
              <p:cNvSpPr>
                <a:spLocks/>
              </p:cNvSpPr>
              <p:nvPr/>
            </p:nvSpPr>
            <p:spPr bwMode="auto">
              <a:xfrm>
                <a:off x="7837488" y="5578473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4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579"/>
              <p:cNvSpPr>
                <a:spLocks/>
              </p:cNvSpPr>
              <p:nvPr/>
            </p:nvSpPr>
            <p:spPr bwMode="auto">
              <a:xfrm>
                <a:off x="7859713" y="5575298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580"/>
              <p:cNvSpPr>
                <a:spLocks/>
              </p:cNvSpPr>
              <p:nvPr/>
            </p:nvSpPr>
            <p:spPr bwMode="auto">
              <a:xfrm>
                <a:off x="7899401" y="557371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581"/>
              <p:cNvSpPr>
                <a:spLocks/>
              </p:cNvSpPr>
              <p:nvPr/>
            </p:nvSpPr>
            <p:spPr bwMode="auto">
              <a:xfrm>
                <a:off x="7923213" y="55705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1"/>
                    </a:lnTo>
                    <a:lnTo>
                      <a:pt x="15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582"/>
              <p:cNvSpPr>
                <a:spLocks/>
              </p:cNvSpPr>
              <p:nvPr/>
            </p:nvSpPr>
            <p:spPr bwMode="auto">
              <a:xfrm>
                <a:off x="7962901" y="5568948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583"/>
              <p:cNvSpPr>
                <a:spLocks/>
              </p:cNvSpPr>
              <p:nvPr/>
            </p:nvSpPr>
            <p:spPr bwMode="auto">
              <a:xfrm>
                <a:off x="7985126" y="5564185"/>
                <a:ext cx="30162" cy="47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584"/>
              <p:cNvSpPr>
                <a:spLocks/>
              </p:cNvSpPr>
              <p:nvPr/>
            </p:nvSpPr>
            <p:spPr bwMode="auto">
              <a:xfrm>
                <a:off x="8021638" y="5562598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585"/>
              <p:cNvSpPr>
                <a:spLocks/>
              </p:cNvSpPr>
              <p:nvPr/>
            </p:nvSpPr>
            <p:spPr bwMode="auto">
              <a:xfrm>
                <a:off x="8045451" y="5561010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586"/>
              <p:cNvSpPr>
                <a:spLocks/>
              </p:cNvSpPr>
              <p:nvPr/>
            </p:nvSpPr>
            <p:spPr bwMode="auto">
              <a:xfrm>
                <a:off x="8085138" y="5559423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587"/>
              <p:cNvSpPr>
                <a:spLocks/>
              </p:cNvSpPr>
              <p:nvPr/>
            </p:nvSpPr>
            <p:spPr bwMode="auto">
              <a:xfrm>
                <a:off x="8107363" y="5556248"/>
                <a:ext cx="3492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588"/>
              <p:cNvSpPr>
                <a:spLocks/>
              </p:cNvSpPr>
              <p:nvPr/>
            </p:nvSpPr>
            <p:spPr bwMode="auto">
              <a:xfrm>
                <a:off x="8148638" y="5556248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589"/>
              <p:cNvSpPr>
                <a:spLocks/>
              </p:cNvSpPr>
              <p:nvPr/>
            </p:nvSpPr>
            <p:spPr bwMode="auto">
              <a:xfrm>
                <a:off x="8150226" y="5554660"/>
                <a:ext cx="22225" cy="222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1" y="14"/>
                  </a:cxn>
                  <a:cxn ang="0">
                    <a:pos x="0" y="14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590"/>
              <p:cNvSpPr>
                <a:spLocks/>
              </p:cNvSpPr>
              <p:nvPr/>
            </p:nvSpPr>
            <p:spPr bwMode="auto">
              <a:xfrm>
                <a:off x="8129588" y="5572123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591"/>
              <p:cNvSpPr>
                <a:spLocks/>
              </p:cNvSpPr>
              <p:nvPr/>
            </p:nvSpPr>
            <p:spPr bwMode="auto">
              <a:xfrm>
                <a:off x="8094663" y="5573710"/>
                <a:ext cx="28575" cy="127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2" y="6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17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592"/>
              <p:cNvSpPr>
                <a:spLocks/>
              </p:cNvSpPr>
              <p:nvPr/>
            </p:nvSpPr>
            <p:spPr bwMode="auto">
              <a:xfrm>
                <a:off x="8094663" y="5591173"/>
                <a:ext cx="12700" cy="14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8" y="9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593"/>
              <p:cNvSpPr>
                <a:spLocks/>
              </p:cNvSpPr>
              <p:nvPr/>
            </p:nvSpPr>
            <p:spPr bwMode="auto">
              <a:xfrm>
                <a:off x="8110538" y="5608635"/>
                <a:ext cx="7937" cy="33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8"/>
                  </a:cxn>
                  <a:cxn ang="0">
                    <a:pos x="5" y="20"/>
                  </a:cxn>
                  <a:cxn ang="0">
                    <a:pos x="5" y="21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594"/>
              <p:cNvSpPr>
                <a:spLocks/>
              </p:cNvSpPr>
              <p:nvPr/>
            </p:nvSpPr>
            <p:spPr bwMode="auto">
              <a:xfrm>
                <a:off x="8113713" y="5646735"/>
                <a:ext cx="4762" cy="174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595"/>
              <p:cNvSpPr>
                <a:spLocks/>
              </p:cNvSpPr>
              <p:nvPr/>
            </p:nvSpPr>
            <p:spPr bwMode="auto">
              <a:xfrm>
                <a:off x="8094663" y="5668960"/>
                <a:ext cx="17462" cy="269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7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lnTo>
                      <a:pt x="10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596"/>
              <p:cNvSpPr>
                <a:spLocks/>
              </p:cNvSpPr>
              <p:nvPr/>
            </p:nvSpPr>
            <p:spPr bwMode="auto">
              <a:xfrm>
                <a:off x="8101013" y="5700710"/>
                <a:ext cx="158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597"/>
              <p:cNvSpPr>
                <a:spLocks/>
              </p:cNvSpPr>
              <p:nvPr/>
            </p:nvSpPr>
            <p:spPr bwMode="auto">
              <a:xfrm>
                <a:off x="8123238" y="5707060"/>
                <a:ext cx="23812" cy="22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5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1" y="6"/>
                  </a:cxn>
                  <a:cxn ang="0">
                    <a:pos x="13" y="9"/>
                  </a:cxn>
                  <a:cxn ang="0">
                    <a:pos x="15" y="12"/>
                  </a:cxn>
                  <a:cxn ang="0">
                    <a:pos x="15" y="13"/>
                  </a:cxn>
                  <a:cxn ang="0">
                    <a:pos x="15" y="14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3" y="9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687"/>
              <p:cNvSpPr>
                <a:spLocks/>
              </p:cNvSpPr>
              <p:nvPr/>
            </p:nvSpPr>
            <p:spPr bwMode="auto">
              <a:xfrm>
                <a:off x="6981826" y="5684835"/>
                <a:ext cx="1587" cy="33337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21">
                    <a:moveTo>
                      <a:pt x="1" y="21"/>
                    </a:moveTo>
                    <a:lnTo>
                      <a:pt x="1" y="17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688"/>
              <p:cNvSpPr>
                <a:spLocks/>
              </p:cNvSpPr>
              <p:nvPr/>
            </p:nvSpPr>
            <p:spPr bwMode="auto">
              <a:xfrm>
                <a:off x="6981826" y="5661023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689"/>
              <p:cNvSpPr>
                <a:spLocks/>
              </p:cNvSpPr>
              <p:nvPr/>
            </p:nvSpPr>
            <p:spPr bwMode="auto">
              <a:xfrm>
                <a:off x="6980238" y="5627685"/>
                <a:ext cx="1587" cy="2857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Text Box 1531"/>
              <p:cNvSpPr txBox="1">
                <a:spLocks noChangeArrowheads="1"/>
              </p:cNvSpPr>
              <p:nvPr/>
            </p:nvSpPr>
            <p:spPr bwMode="auto">
              <a:xfrm>
                <a:off x="6954017" y="5434461"/>
                <a:ext cx="516798" cy="180055"/>
              </a:xfrm>
              <a:prstGeom prst="rect">
                <a:avLst/>
              </a:prstGeom>
              <a:noFill/>
              <a:ln w="41910" algn="ctr">
                <a:noFill/>
                <a:miter lim="800000"/>
                <a:headEnd/>
                <a:tailEnd type="none" w="lg" len="med"/>
              </a:ln>
            </p:spPr>
            <p:txBody>
              <a:bodyPr wrap="none" lIns="45720" rIns="45720">
                <a:spAutoFit/>
              </a:bodyPr>
              <a:lstStyle/>
              <a:p>
                <a:pPr>
                  <a:defRPr/>
                </a:pPr>
                <a:r>
                  <a:rPr lang="en-US" sz="750" b="1" i="1" dirty="0">
                    <a:solidFill>
                      <a:srgbClr val="ADADAD"/>
                    </a:solidFill>
                  </a:rPr>
                  <a:t>Riverside Co.</a:t>
                </a:r>
              </a:p>
            </p:txBody>
          </p:sp>
        </p:grpSp>
        <p:sp>
          <p:nvSpPr>
            <p:cNvPr id="1994" name="Freeform 970"/>
            <p:cNvSpPr>
              <a:spLocks/>
            </p:cNvSpPr>
            <p:nvPr/>
          </p:nvSpPr>
          <p:spPr bwMode="auto">
            <a:xfrm>
              <a:off x="6942157" y="5483269"/>
              <a:ext cx="504806" cy="760370"/>
            </a:xfrm>
            <a:custGeom>
              <a:avLst/>
              <a:gdLst>
                <a:gd name="connsiteX0" fmla="*/ 9728 w 9819"/>
                <a:gd name="connsiteY0" fmla="*/ 9789 h 9789"/>
                <a:gd name="connsiteX1" fmla="*/ 9728 w 9819"/>
                <a:gd name="connsiteY1" fmla="*/ 9693 h 9789"/>
                <a:gd name="connsiteX2" fmla="*/ 9577 w 9819"/>
                <a:gd name="connsiteY2" fmla="*/ 9693 h 9789"/>
                <a:gd name="connsiteX3" fmla="*/ 9517 w 9819"/>
                <a:gd name="connsiteY3" fmla="*/ 9040 h 9789"/>
                <a:gd name="connsiteX4" fmla="*/ 9487 w 9819"/>
                <a:gd name="connsiteY4" fmla="*/ 8657 h 9789"/>
                <a:gd name="connsiteX5" fmla="*/ 9456 w 9819"/>
                <a:gd name="connsiteY5" fmla="*/ 8484 h 9789"/>
                <a:gd name="connsiteX6" fmla="*/ 9456 w 9819"/>
                <a:gd name="connsiteY6" fmla="*/ 8445 h 9789"/>
                <a:gd name="connsiteX7" fmla="*/ 9456 w 9819"/>
                <a:gd name="connsiteY7" fmla="*/ 8349 h 9789"/>
                <a:gd name="connsiteX8" fmla="*/ 9426 w 9819"/>
                <a:gd name="connsiteY8" fmla="*/ 7754 h 9789"/>
                <a:gd name="connsiteX9" fmla="*/ 9426 w 9819"/>
                <a:gd name="connsiteY9" fmla="*/ 7754 h 9789"/>
                <a:gd name="connsiteX10" fmla="*/ 9426 w 9819"/>
                <a:gd name="connsiteY10" fmla="*/ 7735 h 9789"/>
                <a:gd name="connsiteX11" fmla="*/ 9426 w 9819"/>
                <a:gd name="connsiteY11" fmla="*/ 7716 h 9789"/>
                <a:gd name="connsiteX12" fmla="*/ 9426 w 9819"/>
                <a:gd name="connsiteY12" fmla="*/ 7716 h 9789"/>
                <a:gd name="connsiteX13" fmla="*/ 9668 w 9819"/>
                <a:gd name="connsiteY13" fmla="*/ 7620 h 9789"/>
                <a:gd name="connsiteX14" fmla="*/ 9668 w 9819"/>
                <a:gd name="connsiteY14" fmla="*/ 7620 h 9789"/>
                <a:gd name="connsiteX15" fmla="*/ 9698 w 9819"/>
                <a:gd name="connsiteY15" fmla="*/ 7601 h 9789"/>
                <a:gd name="connsiteX16" fmla="*/ 9698 w 9819"/>
                <a:gd name="connsiteY16" fmla="*/ 7601 h 9789"/>
                <a:gd name="connsiteX17" fmla="*/ 9789 w 9819"/>
                <a:gd name="connsiteY17" fmla="*/ 7447 h 9789"/>
                <a:gd name="connsiteX18" fmla="*/ 9819 w 9819"/>
                <a:gd name="connsiteY18" fmla="*/ 7447 h 9789"/>
                <a:gd name="connsiteX19" fmla="*/ 9819 w 9819"/>
                <a:gd name="connsiteY19" fmla="*/ 7428 h 9789"/>
                <a:gd name="connsiteX20" fmla="*/ 9819 w 9819"/>
                <a:gd name="connsiteY20" fmla="*/ 7428 h 9789"/>
                <a:gd name="connsiteX21" fmla="*/ 9819 w 9819"/>
                <a:gd name="connsiteY21" fmla="*/ 7409 h 9789"/>
                <a:gd name="connsiteX22" fmla="*/ 9819 w 9819"/>
                <a:gd name="connsiteY22" fmla="*/ 7351 h 9789"/>
                <a:gd name="connsiteX23" fmla="*/ 9668 w 9819"/>
                <a:gd name="connsiteY23" fmla="*/ 7351 h 9789"/>
                <a:gd name="connsiteX24" fmla="*/ 9638 w 9819"/>
                <a:gd name="connsiteY24" fmla="*/ 7351 h 9789"/>
                <a:gd name="connsiteX25" fmla="*/ 9547 w 9819"/>
                <a:gd name="connsiteY25" fmla="*/ 7351 h 9789"/>
                <a:gd name="connsiteX26" fmla="*/ 9517 w 9819"/>
                <a:gd name="connsiteY26" fmla="*/ 7351 h 9789"/>
                <a:gd name="connsiteX27" fmla="*/ 9366 w 9819"/>
                <a:gd name="connsiteY27" fmla="*/ 7351 h 9789"/>
                <a:gd name="connsiteX28" fmla="*/ 9336 w 9819"/>
                <a:gd name="connsiteY28" fmla="*/ 7351 h 9789"/>
                <a:gd name="connsiteX29" fmla="*/ 9305 w 9819"/>
                <a:gd name="connsiteY29" fmla="*/ 7351 h 9789"/>
                <a:gd name="connsiteX30" fmla="*/ 9305 w 9819"/>
                <a:gd name="connsiteY30" fmla="*/ 7332 h 9789"/>
                <a:gd name="connsiteX31" fmla="*/ 9245 w 9819"/>
                <a:gd name="connsiteY31" fmla="*/ 7294 h 9789"/>
                <a:gd name="connsiteX32" fmla="*/ 9094 w 9819"/>
                <a:gd name="connsiteY32" fmla="*/ 7159 h 9789"/>
                <a:gd name="connsiteX33" fmla="*/ 9064 w 9819"/>
                <a:gd name="connsiteY33" fmla="*/ 7102 h 9789"/>
                <a:gd name="connsiteX34" fmla="*/ 8943 w 9819"/>
                <a:gd name="connsiteY34" fmla="*/ 7025 h 9789"/>
                <a:gd name="connsiteX35" fmla="*/ 8822 w 9819"/>
                <a:gd name="connsiteY35" fmla="*/ 6872 h 9789"/>
                <a:gd name="connsiteX36" fmla="*/ 8822 w 9819"/>
                <a:gd name="connsiteY36" fmla="*/ 6852 h 9789"/>
                <a:gd name="connsiteX37" fmla="*/ 8701 w 9819"/>
                <a:gd name="connsiteY37" fmla="*/ 6776 h 9789"/>
                <a:gd name="connsiteX38" fmla="*/ 8671 w 9819"/>
                <a:gd name="connsiteY38" fmla="*/ 6737 h 9789"/>
                <a:gd name="connsiteX39" fmla="*/ 8671 w 9819"/>
                <a:gd name="connsiteY39" fmla="*/ 6737 h 9789"/>
                <a:gd name="connsiteX40" fmla="*/ 8671 w 9819"/>
                <a:gd name="connsiteY40" fmla="*/ 6718 h 9789"/>
                <a:gd name="connsiteX41" fmla="*/ 8641 w 9819"/>
                <a:gd name="connsiteY41" fmla="*/ 6718 h 9789"/>
                <a:gd name="connsiteX42" fmla="*/ 8641 w 9819"/>
                <a:gd name="connsiteY42" fmla="*/ 6699 h 9789"/>
                <a:gd name="connsiteX43" fmla="*/ 8611 w 9819"/>
                <a:gd name="connsiteY43" fmla="*/ 6699 h 9789"/>
                <a:gd name="connsiteX44" fmla="*/ 8611 w 9819"/>
                <a:gd name="connsiteY44" fmla="*/ 6699 h 9789"/>
                <a:gd name="connsiteX45" fmla="*/ 7976 w 9819"/>
                <a:gd name="connsiteY45" fmla="*/ 6718 h 9789"/>
                <a:gd name="connsiteX46" fmla="*/ 7704 w 9819"/>
                <a:gd name="connsiteY46" fmla="*/ 6718 h 9789"/>
                <a:gd name="connsiteX47" fmla="*/ 7583 w 9819"/>
                <a:gd name="connsiteY47" fmla="*/ 6737 h 9789"/>
                <a:gd name="connsiteX48" fmla="*/ 7583 w 9819"/>
                <a:gd name="connsiteY48" fmla="*/ 6718 h 9789"/>
                <a:gd name="connsiteX49" fmla="*/ 7342 w 9819"/>
                <a:gd name="connsiteY49" fmla="*/ 6737 h 9789"/>
                <a:gd name="connsiteX50" fmla="*/ 7160 w 9819"/>
                <a:gd name="connsiteY50" fmla="*/ 6737 h 9789"/>
                <a:gd name="connsiteX51" fmla="*/ 7160 w 9819"/>
                <a:gd name="connsiteY51" fmla="*/ 6737 h 9789"/>
                <a:gd name="connsiteX52" fmla="*/ 7130 w 9819"/>
                <a:gd name="connsiteY52" fmla="*/ 6737 h 9789"/>
                <a:gd name="connsiteX53" fmla="*/ 7130 w 9819"/>
                <a:gd name="connsiteY53" fmla="*/ 6737 h 9789"/>
                <a:gd name="connsiteX54" fmla="*/ 7100 w 9819"/>
                <a:gd name="connsiteY54" fmla="*/ 6718 h 9789"/>
                <a:gd name="connsiteX55" fmla="*/ 7100 w 9819"/>
                <a:gd name="connsiteY55" fmla="*/ 6718 h 9789"/>
                <a:gd name="connsiteX56" fmla="*/ 7009 w 9819"/>
                <a:gd name="connsiteY56" fmla="*/ 6641 h 9789"/>
                <a:gd name="connsiteX57" fmla="*/ 7009 w 9819"/>
                <a:gd name="connsiteY57" fmla="*/ 6622 h 9789"/>
                <a:gd name="connsiteX58" fmla="*/ 6979 w 9819"/>
                <a:gd name="connsiteY58" fmla="*/ 6603 h 9789"/>
                <a:gd name="connsiteX59" fmla="*/ 6949 w 9819"/>
                <a:gd name="connsiteY59" fmla="*/ 6564 h 9789"/>
                <a:gd name="connsiteX60" fmla="*/ 6919 w 9819"/>
                <a:gd name="connsiteY60" fmla="*/ 6545 h 9789"/>
                <a:gd name="connsiteX61" fmla="*/ 6888 w 9819"/>
                <a:gd name="connsiteY61" fmla="*/ 6545 h 9789"/>
                <a:gd name="connsiteX62" fmla="*/ 6888 w 9819"/>
                <a:gd name="connsiteY62" fmla="*/ 6526 h 9789"/>
                <a:gd name="connsiteX63" fmla="*/ 6858 w 9819"/>
                <a:gd name="connsiteY63" fmla="*/ 6488 h 9789"/>
                <a:gd name="connsiteX64" fmla="*/ 6828 w 9819"/>
                <a:gd name="connsiteY64" fmla="*/ 6488 h 9789"/>
                <a:gd name="connsiteX65" fmla="*/ 6828 w 9819"/>
                <a:gd name="connsiteY65" fmla="*/ 6449 h 9789"/>
                <a:gd name="connsiteX66" fmla="*/ 6737 w 9819"/>
                <a:gd name="connsiteY66" fmla="*/ 6430 h 9789"/>
                <a:gd name="connsiteX67" fmla="*/ 6707 w 9819"/>
                <a:gd name="connsiteY67" fmla="*/ 6392 h 9789"/>
                <a:gd name="connsiteX68" fmla="*/ 6677 w 9819"/>
                <a:gd name="connsiteY68" fmla="*/ 6353 h 9789"/>
                <a:gd name="connsiteX69" fmla="*/ 6617 w 9819"/>
                <a:gd name="connsiteY69" fmla="*/ 6315 h 9789"/>
                <a:gd name="connsiteX70" fmla="*/ 6586 w 9819"/>
                <a:gd name="connsiteY70" fmla="*/ 6296 h 9789"/>
                <a:gd name="connsiteX71" fmla="*/ 6556 w 9819"/>
                <a:gd name="connsiteY71" fmla="*/ 6277 h 9789"/>
                <a:gd name="connsiteX72" fmla="*/ 6526 w 9819"/>
                <a:gd name="connsiteY72" fmla="*/ 6277 h 9789"/>
                <a:gd name="connsiteX73" fmla="*/ 6526 w 9819"/>
                <a:gd name="connsiteY73" fmla="*/ 6257 h 9789"/>
                <a:gd name="connsiteX74" fmla="*/ 6496 w 9819"/>
                <a:gd name="connsiteY74" fmla="*/ 6257 h 9789"/>
                <a:gd name="connsiteX75" fmla="*/ 6466 w 9819"/>
                <a:gd name="connsiteY75" fmla="*/ 6238 h 9789"/>
                <a:gd name="connsiteX76" fmla="*/ 6375 w 9819"/>
                <a:gd name="connsiteY76" fmla="*/ 6238 h 9789"/>
                <a:gd name="connsiteX77" fmla="*/ 6314 w 9819"/>
                <a:gd name="connsiteY77" fmla="*/ 6238 h 9789"/>
                <a:gd name="connsiteX78" fmla="*/ 6314 w 9819"/>
                <a:gd name="connsiteY78" fmla="*/ 6219 h 9789"/>
                <a:gd name="connsiteX79" fmla="*/ 6284 w 9819"/>
                <a:gd name="connsiteY79" fmla="*/ 6219 h 9789"/>
                <a:gd name="connsiteX80" fmla="*/ 6224 w 9819"/>
                <a:gd name="connsiteY80" fmla="*/ 6181 h 9789"/>
                <a:gd name="connsiteX81" fmla="*/ 6194 w 9819"/>
                <a:gd name="connsiteY81" fmla="*/ 6161 h 9789"/>
                <a:gd name="connsiteX82" fmla="*/ 6163 w 9819"/>
                <a:gd name="connsiteY82" fmla="*/ 6161 h 9789"/>
                <a:gd name="connsiteX83" fmla="*/ 6133 w 9819"/>
                <a:gd name="connsiteY83" fmla="*/ 6142 h 9789"/>
                <a:gd name="connsiteX84" fmla="*/ 6103 w 9819"/>
                <a:gd name="connsiteY84" fmla="*/ 6142 h 9789"/>
                <a:gd name="connsiteX85" fmla="*/ 6043 w 9819"/>
                <a:gd name="connsiteY85" fmla="*/ 6123 h 9789"/>
                <a:gd name="connsiteX86" fmla="*/ 5982 w 9819"/>
                <a:gd name="connsiteY86" fmla="*/ 6104 h 9789"/>
                <a:gd name="connsiteX87" fmla="*/ 5892 w 9819"/>
                <a:gd name="connsiteY87" fmla="*/ 6065 h 9789"/>
                <a:gd name="connsiteX88" fmla="*/ 5801 w 9819"/>
                <a:gd name="connsiteY88" fmla="*/ 6046 h 9789"/>
                <a:gd name="connsiteX89" fmla="*/ 5740 w 9819"/>
                <a:gd name="connsiteY89" fmla="*/ 6027 h 9789"/>
                <a:gd name="connsiteX90" fmla="*/ 5710 w 9819"/>
                <a:gd name="connsiteY90" fmla="*/ 6008 h 9789"/>
                <a:gd name="connsiteX91" fmla="*/ 5680 w 9819"/>
                <a:gd name="connsiteY91" fmla="*/ 6008 h 9789"/>
                <a:gd name="connsiteX92" fmla="*/ 5650 w 9819"/>
                <a:gd name="connsiteY92" fmla="*/ 6008 h 9789"/>
                <a:gd name="connsiteX93" fmla="*/ 5529 w 9819"/>
                <a:gd name="connsiteY93" fmla="*/ 6008 h 9789"/>
                <a:gd name="connsiteX94" fmla="*/ 5469 w 9819"/>
                <a:gd name="connsiteY94" fmla="*/ 5989 h 9789"/>
                <a:gd name="connsiteX95" fmla="*/ 5287 w 9819"/>
                <a:gd name="connsiteY95" fmla="*/ 5989 h 9789"/>
                <a:gd name="connsiteX96" fmla="*/ 5227 w 9819"/>
                <a:gd name="connsiteY96" fmla="*/ 5989 h 9789"/>
                <a:gd name="connsiteX97" fmla="*/ 5106 w 9819"/>
                <a:gd name="connsiteY97" fmla="*/ 5969 h 9789"/>
                <a:gd name="connsiteX98" fmla="*/ 5076 w 9819"/>
                <a:gd name="connsiteY98" fmla="*/ 5969 h 9789"/>
                <a:gd name="connsiteX99" fmla="*/ 5015 w 9819"/>
                <a:gd name="connsiteY99" fmla="*/ 5950 h 9789"/>
                <a:gd name="connsiteX100" fmla="*/ 5015 w 9819"/>
                <a:gd name="connsiteY100" fmla="*/ 5931 h 9789"/>
                <a:gd name="connsiteX101" fmla="*/ 4925 w 9819"/>
                <a:gd name="connsiteY101" fmla="*/ 5893 h 9789"/>
                <a:gd name="connsiteX102" fmla="*/ 4864 w 9819"/>
                <a:gd name="connsiteY102" fmla="*/ 5854 h 9789"/>
                <a:gd name="connsiteX103" fmla="*/ 4864 w 9819"/>
                <a:gd name="connsiteY103" fmla="*/ 5854 h 9789"/>
                <a:gd name="connsiteX104" fmla="*/ 4834 w 9819"/>
                <a:gd name="connsiteY104" fmla="*/ 5816 h 9789"/>
                <a:gd name="connsiteX105" fmla="*/ 4774 w 9819"/>
                <a:gd name="connsiteY105" fmla="*/ 5777 h 9789"/>
                <a:gd name="connsiteX106" fmla="*/ 4774 w 9819"/>
                <a:gd name="connsiteY106" fmla="*/ 5758 h 9789"/>
                <a:gd name="connsiteX107" fmla="*/ 4502 w 9819"/>
                <a:gd name="connsiteY107" fmla="*/ 5336 h 9789"/>
                <a:gd name="connsiteX108" fmla="*/ 4472 w 9819"/>
                <a:gd name="connsiteY108" fmla="*/ 5317 h 9789"/>
                <a:gd name="connsiteX109" fmla="*/ 4472 w 9819"/>
                <a:gd name="connsiteY109" fmla="*/ 5298 h 9789"/>
                <a:gd name="connsiteX110" fmla="*/ 3958 w 9819"/>
                <a:gd name="connsiteY110" fmla="*/ 5067 h 9789"/>
                <a:gd name="connsiteX111" fmla="*/ 3958 w 9819"/>
                <a:gd name="connsiteY111" fmla="*/ 5048 h 9789"/>
                <a:gd name="connsiteX112" fmla="*/ 3928 w 9819"/>
                <a:gd name="connsiteY112" fmla="*/ 5048 h 9789"/>
                <a:gd name="connsiteX113" fmla="*/ 3928 w 9819"/>
                <a:gd name="connsiteY113" fmla="*/ 5029 h 9789"/>
                <a:gd name="connsiteX114" fmla="*/ 3656 w 9819"/>
                <a:gd name="connsiteY114" fmla="*/ 4645 h 9789"/>
                <a:gd name="connsiteX115" fmla="*/ 3656 w 9819"/>
                <a:gd name="connsiteY115" fmla="*/ 4626 h 9789"/>
                <a:gd name="connsiteX116" fmla="*/ 3656 w 9819"/>
                <a:gd name="connsiteY116" fmla="*/ 4607 h 9789"/>
                <a:gd name="connsiteX117" fmla="*/ 3595 w 9819"/>
                <a:gd name="connsiteY117" fmla="*/ 4587 h 9789"/>
                <a:gd name="connsiteX118" fmla="*/ 3565 w 9819"/>
                <a:gd name="connsiteY118" fmla="*/ 4568 h 9789"/>
                <a:gd name="connsiteX119" fmla="*/ 3535 w 9819"/>
                <a:gd name="connsiteY119" fmla="*/ 4530 h 9789"/>
                <a:gd name="connsiteX120" fmla="*/ 3505 w 9819"/>
                <a:gd name="connsiteY120" fmla="*/ 4511 h 9789"/>
                <a:gd name="connsiteX121" fmla="*/ 3475 w 9819"/>
                <a:gd name="connsiteY121" fmla="*/ 4511 h 9789"/>
                <a:gd name="connsiteX122" fmla="*/ 3444 w 9819"/>
                <a:gd name="connsiteY122" fmla="*/ 4472 h 9789"/>
                <a:gd name="connsiteX123" fmla="*/ 3203 w 9819"/>
                <a:gd name="connsiteY123" fmla="*/ 4261 h 9789"/>
                <a:gd name="connsiteX124" fmla="*/ 2991 w 9819"/>
                <a:gd name="connsiteY124" fmla="*/ 4050 h 9789"/>
                <a:gd name="connsiteX125" fmla="*/ 2810 w 9819"/>
                <a:gd name="connsiteY125" fmla="*/ 3896 h 9789"/>
                <a:gd name="connsiteX126" fmla="*/ 2175 w 9819"/>
                <a:gd name="connsiteY126" fmla="*/ 3321 h 9789"/>
                <a:gd name="connsiteX127" fmla="*/ 2085 w 9819"/>
                <a:gd name="connsiteY127" fmla="*/ 3225 h 9789"/>
                <a:gd name="connsiteX128" fmla="*/ 2085 w 9819"/>
                <a:gd name="connsiteY128" fmla="*/ 3206 h 9789"/>
                <a:gd name="connsiteX129" fmla="*/ 2055 w 9819"/>
                <a:gd name="connsiteY129" fmla="*/ 3186 h 9789"/>
                <a:gd name="connsiteX130" fmla="*/ 2024 w 9819"/>
                <a:gd name="connsiteY130" fmla="*/ 3110 h 9789"/>
                <a:gd name="connsiteX131" fmla="*/ 1964 w 9819"/>
                <a:gd name="connsiteY131" fmla="*/ 3033 h 9789"/>
                <a:gd name="connsiteX132" fmla="*/ 1934 w 9819"/>
                <a:gd name="connsiteY132" fmla="*/ 2994 h 9789"/>
                <a:gd name="connsiteX133" fmla="*/ 1904 w 9819"/>
                <a:gd name="connsiteY133" fmla="*/ 2937 h 9789"/>
                <a:gd name="connsiteX134" fmla="*/ 1873 w 9819"/>
                <a:gd name="connsiteY134" fmla="*/ 2898 h 9789"/>
                <a:gd name="connsiteX135" fmla="*/ 1843 w 9819"/>
                <a:gd name="connsiteY135" fmla="*/ 2879 h 9789"/>
                <a:gd name="connsiteX136" fmla="*/ 1843 w 9819"/>
                <a:gd name="connsiteY136" fmla="*/ 2860 h 9789"/>
                <a:gd name="connsiteX137" fmla="*/ 1783 w 9819"/>
                <a:gd name="connsiteY137" fmla="*/ 2841 h 9789"/>
                <a:gd name="connsiteX138" fmla="*/ 1722 w 9819"/>
                <a:gd name="connsiteY138" fmla="*/ 2802 h 9789"/>
                <a:gd name="connsiteX139" fmla="*/ 1692 w 9819"/>
                <a:gd name="connsiteY139" fmla="*/ 2764 h 9789"/>
                <a:gd name="connsiteX140" fmla="*/ 1662 w 9819"/>
                <a:gd name="connsiteY140" fmla="*/ 2764 h 9789"/>
                <a:gd name="connsiteX141" fmla="*/ 1601 w 9819"/>
                <a:gd name="connsiteY141" fmla="*/ 2726 h 9789"/>
                <a:gd name="connsiteX142" fmla="*/ 1601 w 9819"/>
                <a:gd name="connsiteY142" fmla="*/ 2706 h 9789"/>
                <a:gd name="connsiteX143" fmla="*/ 1511 w 9819"/>
                <a:gd name="connsiteY143" fmla="*/ 2457 h 9789"/>
                <a:gd name="connsiteX144" fmla="*/ 1481 w 9819"/>
                <a:gd name="connsiteY144" fmla="*/ 2438 h 9789"/>
                <a:gd name="connsiteX145" fmla="*/ 1481 w 9819"/>
                <a:gd name="connsiteY145" fmla="*/ 2419 h 9789"/>
                <a:gd name="connsiteX146" fmla="*/ 1450 w 9819"/>
                <a:gd name="connsiteY146" fmla="*/ 2419 h 9789"/>
                <a:gd name="connsiteX147" fmla="*/ 1390 w 9819"/>
                <a:gd name="connsiteY147" fmla="*/ 2380 h 9789"/>
                <a:gd name="connsiteX148" fmla="*/ 1330 w 9819"/>
                <a:gd name="connsiteY148" fmla="*/ 2323 h 9789"/>
                <a:gd name="connsiteX149" fmla="*/ 1179 w 9819"/>
                <a:gd name="connsiteY149" fmla="*/ 2246 h 9789"/>
                <a:gd name="connsiteX150" fmla="*/ 1179 w 9819"/>
                <a:gd name="connsiteY150" fmla="*/ 2246 h 9789"/>
                <a:gd name="connsiteX151" fmla="*/ 1118 w 9819"/>
                <a:gd name="connsiteY151" fmla="*/ 2207 h 9789"/>
                <a:gd name="connsiteX152" fmla="*/ 1058 w 9819"/>
                <a:gd name="connsiteY152" fmla="*/ 2169 h 9789"/>
                <a:gd name="connsiteX153" fmla="*/ 997 w 9819"/>
                <a:gd name="connsiteY153" fmla="*/ 2111 h 9789"/>
                <a:gd name="connsiteX154" fmla="*/ 816 w 9819"/>
                <a:gd name="connsiteY154" fmla="*/ 1996 h 9789"/>
                <a:gd name="connsiteX155" fmla="*/ 665 w 9819"/>
                <a:gd name="connsiteY155" fmla="*/ 1900 h 9789"/>
                <a:gd name="connsiteX156" fmla="*/ 604 w 9819"/>
                <a:gd name="connsiteY156" fmla="*/ 1862 h 9789"/>
                <a:gd name="connsiteX157" fmla="*/ 544 w 9819"/>
                <a:gd name="connsiteY157" fmla="*/ 1804 h 9789"/>
                <a:gd name="connsiteX158" fmla="*/ 453 w 9819"/>
                <a:gd name="connsiteY158" fmla="*/ 1728 h 9789"/>
                <a:gd name="connsiteX159" fmla="*/ 363 w 9819"/>
                <a:gd name="connsiteY159" fmla="*/ 1325 h 9789"/>
                <a:gd name="connsiteX160" fmla="*/ 272 w 9819"/>
                <a:gd name="connsiteY160" fmla="*/ 1094 h 9789"/>
                <a:gd name="connsiteX161" fmla="*/ 212 w 9819"/>
                <a:gd name="connsiteY161" fmla="*/ 595 h 9789"/>
                <a:gd name="connsiteX162" fmla="*/ 302 w 9819"/>
                <a:gd name="connsiteY162" fmla="*/ 346 h 9789"/>
                <a:gd name="connsiteX163" fmla="*/ 242 w 9819"/>
                <a:gd name="connsiteY163" fmla="*/ 173 h 9789"/>
                <a:gd name="connsiteX164" fmla="*/ 0 w 9819"/>
                <a:gd name="connsiteY164" fmla="*/ 0 h 9789"/>
                <a:gd name="connsiteX0" fmla="*/ 9691 w 9784"/>
                <a:gd name="connsiteY0" fmla="*/ 9823 h 9823"/>
                <a:gd name="connsiteX1" fmla="*/ 9691 w 9784"/>
                <a:gd name="connsiteY1" fmla="*/ 9725 h 9823"/>
                <a:gd name="connsiteX2" fmla="*/ 9538 w 9784"/>
                <a:gd name="connsiteY2" fmla="*/ 9725 h 9823"/>
                <a:gd name="connsiteX3" fmla="*/ 9476 w 9784"/>
                <a:gd name="connsiteY3" fmla="*/ 9058 h 9823"/>
                <a:gd name="connsiteX4" fmla="*/ 9446 w 9784"/>
                <a:gd name="connsiteY4" fmla="*/ 8667 h 9823"/>
                <a:gd name="connsiteX5" fmla="*/ 9414 w 9784"/>
                <a:gd name="connsiteY5" fmla="*/ 8490 h 9823"/>
                <a:gd name="connsiteX6" fmla="*/ 9414 w 9784"/>
                <a:gd name="connsiteY6" fmla="*/ 8450 h 9823"/>
                <a:gd name="connsiteX7" fmla="*/ 9414 w 9784"/>
                <a:gd name="connsiteY7" fmla="*/ 8352 h 9823"/>
                <a:gd name="connsiteX8" fmla="*/ 9384 w 9784"/>
                <a:gd name="connsiteY8" fmla="*/ 7744 h 9823"/>
                <a:gd name="connsiteX9" fmla="*/ 9384 w 9784"/>
                <a:gd name="connsiteY9" fmla="*/ 7744 h 9823"/>
                <a:gd name="connsiteX10" fmla="*/ 9384 w 9784"/>
                <a:gd name="connsiteY10" fmla="*/ 7725 h 9823"/>
                <a:gd name="connsiteX11" fmla="*/ 9384 w 9784"/>
                <a:gd name="connsiteY11" fmla="*/ 7705 h 9823"/>
                <a:gd name="connsiteX12" fmla="*/ 9384 w 9784"/>
                <a:gd name="connsiteY12" fmla="*/ 7705 h 9823"/>
                <a:gd name="connsiteX13" fmla="*/ 9630 w 9784"/>
                <a:gd name="connsiteY13" fmla="*/ 7607 h 9823"/>
                <a:gd name="connsiteX14" fmla="*/ 9630 w 9784"/>
                <a:gd name="connsiteY14" fmla="*/ 7607 h 9823"/>
                <a:gd name="connsiteX15" fmla="*/ 9661 w 9784"/>
                <a:gd name="connsiteY15" fmla="*/ 7588 h 9823"/>
                <a:gd name="connsiteX16" fmla="*/ 9661 w 9784"/>
                <a:gd name="connsiteY16" fmla="*/ 7588 h 9823"/>
                <a:gd name="connsiteX17" fmla="*/ 9753 w 9784"/>
                <a:gd name="connsiteY17" fmla="*/ 7431 h 9823"/>
                <a:gd name="connsiteX18" fmla="*/ 9784 w 9784"/>
                <a:gd name="connsiteY18" fmla="*/ 7431 h 9823"/>
                <a:gd name="connsiteX19" fmla="*/ 9784 w 9784"/>
                <a:gd name="connsiteY19" fmla="*/ 7411 h 9823"/>
                <a:gd name="connsiteX20" fmla="*/ 9784 w 9784"/>
                <a:gd name="connsiteY20" fmla="*/ 7411 h 9823"/>
                <a:gd name="connsiteX21" fmla="*/ 9784 w 9784"/>
                <a:gd name="connsiteY21" fmla="*/ 7392 h 9823"/>
                <a:gd name="connsiteX22" fmla="*/ 9784 w 9784"/>
                <a:gd name="connsiteY22" fmla="*/ 7332 h 9823"/>
                <a:gd name="connsiteX23" fmla="*/ 9630 w 9784"/>
                <a:gd name="connsiteY23" fmla="*/ 7332 h 9823"/>
                <a:gd name="connsiteX24" fmla="*/ 9600 w 9784"/>
                <a:gd name="connsiteY24" fmla="*/ 7332 h 9823"/>
                <a:gd name="connsiteX25" fmla="*/ 9507 w 9784"/>
                <a:gd name="connsiteY25" fmla="*/ 7332 h 9823"/>
                <a:gd name="connsiteX26" fmla="*/ 9476 w 9784"/>
                <a:gd name="connsiteY26" fmla="*/ 7332 h 9823"/>
                <a:gd name="connsiteX27" fmla="*/ 9323 w 9784"/>
                <a:gd name="connsiteY27" fmla="*/ 7332 h 9823"/>
                <a:gd name="connsiteX28" fmla="*/ 9292 w 9784"/>
                <a:gd name="connsiteY28" fmla="*/ 7332 h 9823"/>
                <a:gd name="connsiteX29" fmla="*/ 9261 w 9784"/>
                <a:gd name="connsiteY29" fmla="*/ 7332 h 9823"/>
                <a:gd name="connsiteX30" fmla="*/ 9261 w 9784"/>
                <a:gd name="connsiteY30" fmla="*/ 7313 h 9823"/>
                <a:gd name="connsiteX31" fmla="*/ 9199 w 9784"/>
                <a:gd name="connsiteY31" fmla="*/ 7274 h 9823"/>
                <a:gd name="connsiteX32" fmla="*/ 9046 w 9784"/>
                <a:gd name="connsiteY32" fmla="*/ 7136 h 9823"/>
                <a:gd name="connsiteX33" fmla="*/ 9015 w 9784"/>
                <a:gd name="connsiteY33" fmla="*/ 7078 h 9823"/>
                <a:gd name="connsiteX34" fmla="*/ 8892 w 9784"/>
                <a:gd name="connsiteY34" fmla="*/ 6999 h 9823"/>
                <a:gd name="connsiteX35" fmla="*/ 8769 w 9784"/>
                <a:gd name="connsiteY35" fmla="*/ 6843 h 9823"/>
                <a:gd name="connsiteX36" fmla="*/ 8769 w 9784"/>
                <a:gd name="connsiteY36" fmla="*/ 6823 h 9823"/>
                <a:gd name="connsiteX37" fmla="*/ 8645 w 9784"/>
                <a:gd name="connsiteY37" fmla="*/ 6745 h 9823"/>
                <a:gd name="connsiteX38" fmla="*/ 8615 w 9784"/>
                <a:gd name="connsiteY38" fmla="*/ 6705 h 9823"/>
                <a:gd name="connsiteX39" fmla="*/ 8615 w 9784"/>
                <a:gd name="connsiteY39" fmla="*/ 6705 h 9823"/>
                <a:gd name="connsiteX40" fmla="*/ 8615 w 9784"/>
                <a:gd name="connsiteY40" fmla="*/ 6686 h 9823"/>
                <a:gd name="connsiteX41" fmla="*/ 8584 w 9784"/>
                <a:gd name="connsiteY41" fmla="*/ 6686 h 9823"/>
                <a:gd name="connsiteX42" fmla="*/ 8584 w 9784"/>
                <a:gd name="connsiteY42" fmla="*/ 6666 h 9823"/>
                <a:gd name="connsiteX43" fmla="*/ 8554 w 9784"/>
                <a:gd name="connsiteY43" fmla="*/ 6666 h 9823"/>
                <a:gd name="connsiteX44" fmla="*/ 8554 w 9784"/>
                <a:gd name="connsiteY44" fmla="*/ 6666 h 9823"/>
                <a:gd name="connsiteX45" fmla="*/ 7907 w 9784"/>
                <a:gd name="connsiteY45" fmla="*/ 6686 h 9823"/>
                <a:gd name="connsiteX46" fmla="*/ 7630 w 9784"/>
                <a:gd name="connsiteY46" fmla="*/ 6686 h 9823"/>
                <a:gd name="connsiteX47" fmla="*/ 7507 w 9784"/>
                <a:gd name="connsiteY47" fmla="*/ 6705 h 9823"/>
                <a:gd name="connsiteX48" fmla="*/ 7507 w 9784"/>
                <a:gd name="connsiteY48" fmla="*/ 6686 h 9823"/>
                <a:gd name="connsiteX49" fmla="*/ 7261 w 9784"/>
                <a:gd name="connsiteY49" fmla="*/ 6705 h 9823"/>
                <a:gd name="connsiteX50" fmla="*/ 7076 w 9784"/>
                <a:gd name="connsiteY50" fmla="*/ 6705 h 9823"/>
                <a:gd name="connsiteX51" fmla="*/ 7076 w 9784"/>
                <a:gd name="connsiteY51" fmla="*/ 6705 h 9823"/>
                <a:gd name="connsiteX52" fmla="*/ 7045 w 9784"/>
                <a:gd name="connsiteY52" fmla="*/ 6705 h 9823"/>
                <a:gd name="connsiteX53" fmla="*/ 7045 w 9784"/>
                <a:gd name="connsiteY53" fmla="*/ 6705 h 9823"/>
                <a:gd name="connsiteX54" fmla="*/ 7015 w 9784"/>
                <a:gd name="connsiteY54" fmla="*/ 6686 h 9823"/>
                <a:gd name="connsiteX55" fmla="*/ 7015 w 9784"/>
                <a:gd name="connsiteY55" fmla="*/ 6686 h 9823"/>
                <a:gd name="connsiteX56" fmla="*/ 6922 w 9784"/>
                <a:gd name="connsiteY56" fmla="*/ 6607 h 9823"/>
                <a:gd name="connsiteX57" fmla="*/ 6922 w 9784"/>
                <a:gd name="connsiteY57" fmla="*/ 6588 h 9823"/>
                <a:gd name="connsiteX58" fmla="*/ 6892 w 9784"/>
                <a:gd name="connsiteY58" fmla="*/ 6568 h 9823"/>
                <a:gd name="connsiteX59" fmla="*/ 6861 w 9784"/>
                <a:gd name="connsiteY59" fmla="*/ 6528 h 9823"/>
                <a:gd name="connsiteX60" fmla="*/ 6831 w 9784"/>
                <a:gd name="connsiteY60" fmla="*/ 6509 h 9823"/>
                <a:gd name="connsiteX61" fmla="*/ 6799 w 9784"/>
                <a:gd name="connsiteY61" fmla="*/ 6509 h 9823"/>
                <a:gd name="connsiteX62" fmla="*/ 6799 w 9784"/>
                <a:gd name="connsiteY62" fmla="*/ 6490 h 9823"/>
                <a:gd name="connsiteX63" fmla="*/ 6768 w 9784"/>
                <a:gd name="connsiteY63" fmla="*/ 6451 h 9823"/>
                <a:gd name="connsiteX64" fmla="*/ 6738 w 9784"/>
                <a:gd name="connsiteY64" fmla="*/ 6451 h 9823"/>
                <a:gd name="connsiteX65" fmla="*/ 6738 w 9784"/>
                <a:gd name="connsiteY65" fmla="*/ 6411 h 9823"/>
                <a:gd name="connsiteX66" fmla="*/ 6645 w 9784"/>
                <a:gd name="connsiteY66" fmla="*/ 6392 h 9823"/>
                <a:gd name="connsiteX67" fmla="*/ 6615 w 9784"/>
                <a:gd name="connsiteY67" fmla="*/ 6353 h 9823"/>
                <a:gd name="connsiteX68" fmla="*/ 6584 w 9784"/>
                <a:gd name="connsiteY68" fmla="*/ 6313 h 9823"/>
                <a:gd name="connsiteX69" fmla="*/ 6523 w 9784"/>
                <a:gd name="connsiteY69" fmla="*/ 6274 h 9823"/>
                <a:gd name="connsiteX70" fmla="*/ 6491 w 9784"/>
                <a:gd name="connsiteY70" fmla="*/ 6255 h 9823"/>
                <a:gd name="connsiteX71" fmla="*/ 6461 w 9784"/>
                <a:gd name="connsiteY71" fmla="*/ 6235 h 9823"/>
                <a:gd name="connsiteX72" fmla="*/ 6430 w 9784"/>
                <a:gd name="connsiteY72" fmla="*/ 6235 h 9823"/>
                <a:gd name="connsiteX73" fmla="*/ 6430 w 9784"/>
                <a:gd name="connsiteY73" fmla="*/ 6215 h 9823"/>
                <a:gd name="connsiteX74" fmla="*/ 6400 w 9784"/>
                <a:gd name="connsiteY74" fmla="*/ 6215 h 9823"/>
                <a:gd name="connsiteX75" fmla="*/ 6369 w 9784"/>
                <a:gd name="connsiteY75" fmla="*/ 6195 h 9823"/>
                <a:gd name="connsiteX76" fmla="*/ 6277 w 9784"/>
                <a:gd name="connsiteY76" fmla="*/ 6195 h 9823"/>
                <a:gd name="connsiteX77" fmla="*/ 6214 w 9784"/>
                <a:gd name="connsiteY77" fmla="*/ 6195 h 9823"/>
                <a:gd name="connsiteX78" fmla="*/ 6214 w 9784"/>
                <a:gd name="connsiteY78" fmla="*/ 6176 h 9823"/>
                <a:gd name="connsiteX79" fmla="*/ 6184 w 9784"/>
                <a:gd name="connsiteY79" fmla="*/ 6176 h 9823"/>
                <a:gd name="connsiteX80" fmla="*/ 6123 w 9784"/>
                <a:gd name="connsiteY80" fmla="*/ 6137 h 9823"/>
                <a:gd name="connsiteX81" fmla="*/ 6092 w 9784"/>
                <a:gd name="connsiteY81" fmla="*/ 6117 h 9823"/>
                <a:gd name="connsiteX82" fmla="*/ 6061 w 9784"/>
                <a:gd name="connsiteY82" fmla="*/ 6117 h 9823"/>
                <a:gd name="connsiteX83" fmla="*/ 6030 w 9784"/>
                <a:gd name="connsiteY83" fmla="*/ 6097 h 9823"/>
                <a:gd name="connsiteX84" fmla="*/ 6000 w 9784"/>
                <a:gd name="connsiteY84" fmla="*/ 6097 h 9823"/>
                <a:gd name="connsiteX85" fmla="*/ 5938 w 9784"/>
                <a:gd name="connsiteY85" fmla="*/ 6078 h 9823"/>
                <a:gd name="connsiteX86" fmla="*/ 5876 w 9784"/>
                <a:gd name="connsiteY86" fmla="*/ 6059 h 9823"/>
                <a:gd name="connsiteX87" fmla="*/ 5785 w 9784"/>
                <a:gd name="connsiteY87" fmla="*/ 6019 h 9823"/>
                <a:gd name="connsiteX88" fmla="*/ 5692 w 9784"/>
                <a:gd name="connsiteY88" fmla="*/ 5999 h 9823"/>
                <a:gd name="connsiteX89" fmla="*/ 5630 w 9784"/>
                <a:gd name="connsiteY89" fmla="*/ 5980 h 9823"/>
                <a:gd name="connsiteX90" fmla="*/ 5599 w 9784"/>
                <a:gd name="connsiteY90" fmla="*/ 5961 h 9823"/>
                <a:gd name="connsiteX91" fmla="*/ 5569 w 9784"/>
                <a:gd name="connsiteY91" fmla="*/ 5961 h 9823"/>
                <a:gd name="connsiteX92" fmla="*/ 5538 w 9784"/>
                <a:gd name="connsiteY92" fmla="*/ 5961 h 9823"/>
                <a:gd name="connsiteX93" fmla="*/ 5415 w 9784"/>
                <a:gd name="connsiteY93" fmla="*/ 5961 h 9823"/>
                <a:gd name="connsiteX94" fmla="*/ 5354 w 9784"/>
                <a:gd name="connsiteY94" fmla="*/ 5941 h 9823"/>
                <a:gd name="connsiteX95" fmla="*/ 5168 w 9784"/>
                <a:gd name="connsiteY95" fmla="*/ 5941 h 9823"/>
                <a:gd name="connsiteX96" fmla="*/ 5107 w 9784"/>
                <a:gd name="connsiteY96" fmla="*/ 5941 h 9823"/>
                <a:gd name="connsiteX97" fmla="*/ 4984 w 9784"/>
                <a:gd name="connsiteY97" fmla="*/ 5921 h 9823"/>
                <a:gd name="connsiteX98" fmla="*/ 4954 w 9784"/>
                <a:gd name="connsiteY98" fmla="*/ 5921 h 9823"/>
                <a:gd name="connsiteX99" fmla="*/ 4891 w 9784"/>
                <a:gd name="connsiteY99" fmla="*/ 5901 h 9823"/>
                <a:gd name="connsiteX100" fmla="*/ 4891 w 9784"/>
                <a:gd name="connsiteY100" fmla="*/ 5882 h 9823"/>
                <a:gd name="connsiteX101" fmla="*/ 4800 w 9784"/>
                <a:gd name="connsiteY101" fmla="*/ 5843 h 9823"/>
                <a:gd name="connsiteX102" fmla="*/ 4738 w 9784"/>
                <a:gd name="connsiteY102" fmla="*/ 5803 h 9823"/>
                <a:gd name="connsiteX103" fmla="*/ 4738 w 9784"/>
                <a:gd name="connsiteY103" fmla="*/ 5803 h 9823"/>
                <a:gd name="connsiteX104" fmla="*/ 4707 w 9784"/>
                <a:gd name="connsiteY104" fmla="*/ 5764 h 9823"/>
                <a:gd name="connsiteX105" fmla="*/ 4646 w 9784"/>
                <a:gd name="connsiteY105" fmla="*/ 5725 h 9823"/>
                <a:gd name="connsiteX106" fmla="*/ 4646 w 9784"/>
                <a:gd name="connsiteY106" fmla="*/ 5705 h 9823"/>
                <a:gd name="connsiteX107" fmla="*/ 4369 w 9784"/>
                <a:gd name="connsiteY107" fmla="*/ 5274 h 9823"/>
                <a:gd name="connsiteX108" fmla="*/ 4338 w 9784"/>
                <a:gd name="connsiteY108" fmla="*/ 5255 h 9823"/>
                <a:gd name="connsiteX109" fmla="*/ 4338 w 9784"/>
                <a:gd name="connsiteY109" fmla="*/ 5235 h 9823"/>
                <a:gd name="connsiteX110" fmla="*/ 3815 w 9784"/>
                <a:gd name="connsiteY110" fmla="*/ 4999 h 9823"/>
                <a:gd name="connsiteX111" fmla="*/ 3815 w 9784"/>
                <a:gd name="connsiteY111" fmla="*/ 4980 h 9823"/>
                <a:gd name="connsiteX112" fmla="*/ 3784 w 9784"/>
                <a:gd name="connsiteY112" fmla="*/ 4980 h 9823"/>
                <a:gd name="connsiteX113" fmla="*/ 3784 w 9784"/>
                <a:gd name="connsiteY113" fmla="*/ 4960 h 9823"/>
                <a:gd name="connsiteX114" fmla="*/ 3507 w 9784"/>
                <a:gd name="connsiteY114" fmla="*/ 4568 h 9823"/>
                <a:gd name="connsiteX115" fmla="*/ 3507 w 9784"/>
                <a:gd name="connsiteY115" fmla="*/ 4549 h 9823"/>
                <a:gd name="connsiteX116" fmla="*/ 3507 w 9784"/>
                <a:gd name="connsiteY116" fmla="*/ 4529 h 9823"/>
                <a:gd name="connsiteX117" fmla="*/ 3445 w 9784"/>
                <a:gd name="connsiteY117" fmla="*/ 4509 h 9823"/>
                <a:gd name="connsiteX118" fmla="*/ 3415 w 9784"/>
                <a:gd name="connsiteY118" fmla="*/ 4489 h 9823"/>
                <a:gd name="connsiteX119" fmla="*/ 3384 w 9784"/>
                <a:gd name="connsiteY119" fmla="*/ 4451 h 9823"/>
                <a:gd name="connsiteX120" fmla="*/ 3354 w 9784"/>
                <a:gd name="connsiteY120" fmla="*/ 4431 h 9823"/>
                <a:gd name="connsiteX121" fmla="*/ 3323 w 9784"/>
                <a:gd name="connsiteY121" fmla="*/ 4431 h 9823"/>
                <a:gd name="connsiteX122" fmla="*/ 3291 w 9784"/>
                <a:gd name="connsiteY122" fmla="*/ 4391 h 9823"/>
                <a:gd name="connsiteX123" fmla="*/ 3046 w 9784"/>
                <a:gd name="connsiteY123" fmla="*/ 4176 h 9823"/>
                <a:gd name="connsiteX124" fmla="*/ 2830 w 9784"/>
                <a:gd name="connsiteY124" fmla="*/ 3960 h 9823"/>
                <a:gd name="connsiteX125" fmla="*/ 2646 w 9784"/>
                <a:gd name="connsiteY125" fmla="*/ 3803 h 9823"/>
                <a:gd name="connsiteX126" fmla="*/ 1999 w 9784"/>
                <a:gd name="connsiteY126" fmla="*/ 3216 h 9823"/>
                <a:gd name="connsiteX127" fmla="*/ 1907 w 9784"/>
                <a:gd name="connsiteY127" fmla="*/ 3118 h 9823"/>
                <a:gd name="connsiteX128" fmla="*/ 1907 w 9784"/>
                <a:gd name="connsiteY128" fmla="*/ 3098 h 9823"/>
                <a:gd name="connsiteX129" fmla="*/ 1877 w 9784"/>
                <a:gd name="connsiteY129" fmla="*/ 3078 h 9823"/>
                <a:gd name="connsiteX130" fmla="*/ 1845 w 9784"/>
                <a:gd name="connsiteY130" fmla="*/ 3000 h 9823"/>
                <a:gd name="connsiteX131" fmla="*/ 1784 w 9784"/>
                <a:gd name="connsiteY131" fmla="*/ 2921 h 9823"/>
                <a:gd name="connsiteX132" fmla="*/ 1754 w 9784"/>
                <a:gd name="connsiteY132" fmla="*/ 2882 h 9823"/>
                <a:gd name="connsiteX133" fmla="*/ 1723 w 9784"/>
                <a:gd name="connsiteY133" fmla="*/ 2823 h 9823"/>
                <a:gd name="connsiteX134" fmla="*/ 1692 w 9784"/>
                <a:gd name="connsiteY134" fmla="*/ 2783 h 9823"/>
                <a:gd name="connsiteX135" fmla="*/ 1661 w 9784"/>
                <a:gd name="connsiteY135" fmla="*/ 2764 h 9823"/>
                <a:gd name="connsiteX136" fmla="*/ 1661 w 9784"/>
                <a:gd name="connsiteY136" fmla="*/ 2745 h 9823"/>
                <a:gd name="connsiteX137" fmla="*/ 1600 w 9784"/>
                <a:gd name="connsiteY137" fmla="*/ 2725 h 9823"/>
                <a:gd name="connsiteX138" fmla="*/ 1538 w 9784"/>
                <a:gd name="connsiteY138" fmla="*/ 2685 h 9823"/>
                <a:gd name="connsiteX139" fmla="*/ 1507 w 9784"/>
                <a:gd name="connsiteY139" fmla="*/ 2647 h 9823"/>
                <a:gd name="connsiteX140" fmla="*/ 1477 w 9784"/>
                <a:gd name="connsiteY140" fmla="*/ 2647 h 9823"/>
                <a:gd name="connsiteX141" fmla="*/ 1415 w 9784"/>
                <a:gd name="connsiteY141" fmla="*/ 2608 h 9823"/>
                <a:gd name="connsiteX142" fmla="*/ 1415 w 9784"/>
                <a:gd name="connsiteY142" fmla="*/ 2587 h 9823"/>
                <a:gd name="connsiteX143" fmla="*/ 1323 w 9784"/>
                <a:gd name="connsiteY143" fmla="*/ 2333 h 9823"/>
                <a:gd name="connsiteX144" fmla="*/ 1292 w 9784"/>
                <a:gd name="connsiteY144" fmla="*/ 2314 h 9823"/>
                <a:gd name="connsiteX145" fmla="*/ 1292 w 9784"/>
                <a:gd name="connsiteY145" fmla="*/ 2294 h 9823"/>
                <a:gd name="connsiteX146" fmla="*/ 1261 w 9784"/>
                <a:gd name="connsiteY146" fmla="*/ 2294 h 9823"/>
                <a:gd name="connsiteX147" fmla="*/ 1200 w 9784"/>
                <a:gd name="connsiteY147" fmla="*/ 2254 h 9823"/>
                <a:gd name="connsiteX148" fmla="*/ 1139 w 9784"/>
                <a:gd name="connsiteY148" fmla="*/ 2196 h 9823"/>
                <a:gd name="connsiteX149" fmla="*/ 985 w 9784"/>
                <a:gd name="connsiteY149" fmla="*/ 2117 h 9823"/>
                <a:gd name="connsiteX150" fmla="*/ 985 w 9784"/>
                <a:gd name="connsiteY150" fmla="*/ 2117 h 9823"/>
                <a:gd name="connsiteX151" fmla="*/ 923 w 9784"/>
                <a:gd name="connsiteY151" fmla="*/ 2078 h 9823"/>
                <a:gd name="connsiteX152" fmla="*/ 862 w 9784"/>
                <a:gd name="connsiteY152" fmla="*/ 2039 h 9823"/>
                <a:gd name="connsiteX153" fmla="*/ 799 w 9784"/>
                <a:gd name="connsiteY153" fmla="*/ 1980 h 9823"/>
                <a:gd name="connsiteX154" fmla="*/ 615 w 9784"/>
                <a:gd name="connsiteY154" fmla="*/ 1862 h 9823"/>
                <a:gd name="connsiteX155" fmla="*/ 461 w 9784"/>
                <a:gd name="connsiteY155" fmla="*/ 1764 h 9823"/>
                <a:gd name="connsiteX156" fmla="*/ 399 w 9784"/>
                <a:gd name="connsiteY156" fmla="*/ 1725 h 9823"/>
                <a:gd name="connsiteX157" fmla="*/ 338 w 9784"/>
                <a:gd name="connsiteY157" fmla="*/ 1666 h 9823"/>
                <a:gd name="connsiteX158" fmla="*/ 245 w 9784"/>
                <a:gd name="connsiteY158" fmla="*/ 1588 h 9823"/>
                <a:gd name="connsiteX159" fmla="*/ 154 w 9784"/>
                <a:gd name="connsiteY159" fmla="*/ 1177 h 9823"/>
                <a:gd name="connsiteX160" fmla="*/ 61 w 9784"/>
                <a:gd name="connsiteY160" fmla="*/ 941 h 9823"/>
                <a:gd name="connsiteX161" fmla="*/ 0 w 9784"/>
                <a:gd name="connsiteY161" fmla="*/ 431 h 9823"/>
                <a:gd name="connsiteX162" fmla="*/ 92 w 9784"/>
                <a:gd name="connsiteY162" fmla="*/ 176 h 9823"/>
                <a:gd name="connsiteX163" fmla="*/ 30 w 9784"/>
                <a:gd name="connsiteY163" fmla="*/ 0 h 9823"/>
                <a:gd name="connsiteX0" fmla="*/ 9905 w 10000"/>
                <a:gd name="connsiteY0" fmla="*/ 9821 h 9821"/>
                <a:gd name="connsiteX1" fmla="*/ 9905 w 10000"/>
                <a:gd name="connsiteY1" fmla="*/ 9721 h 9821"/>
                <a:gd name="connsiteX2" fmla="*/ 9749 w 10000"/>
                <a:gd name="connsiteY2" fmla="*/ 9721 h 9821"/>
                <a:gd name="connsiteX3" fmla="*/ 9685 w 10000"/>
                <a:gd name="connsiteY3" fmla="*/ 9042 h 9821"/>
                <a:gd name="connsiteX4" fmla="*/ 9655 w 10000"/>
                <a:gd name="connsiteY4" fmla="*/ 8644 h 9821"/>
                <a:gd name="connsiteX5" fmla="*/ 9622 w 10000"/>
                <a:gd name="connsiteY5" fmla="*/ 8464 h 9821"/>
                <a:gd name="connsiteX6" fmla="*/ 9622 w 10000"/>
                <a:gd name="connsiteY6" fmla="*/ 8423 h 9821"/>
                <a:gd name="connsiteX7" fmla="*/ 9622 w 10000"/>
                <a:gd name="connsiteY7" fmla="*/ 8323 h 9821"/>
                <a:gd name="connsiteX8" fmla="*/ 9591 w 10000"/>
                <a:gd name="connsiteY8" fmla="*/ 7705 h 9821"/>
                <a:gd name="connsiteX9" fmla="*/ 9591 w 10000"/>
                <a:gd name="connsiteY9" fmla="*/ 7705 h 9821"/>
                <a:gd name="connsiteX10" fmla="*/ 9591 w 10000"/>
                <a:gd name="connsiteY10" fmla="*/ 7685 h 9821"/>
                <a:gd name="connsiteX11" fmla="*/ 9591 w 10000"/>
                <a:gd name="connsiteY11" fmla="*/ 7665 h 9821"/>
                <a:gd name="connsiteX12" fmla="*/ 9591 w 10000"/>
                <a:gd name="connsiteY12" fmla="*/ 7665 h 9821"/>
                <a:gd name="connsiteX13" fmla="*/ 9843 w 10000"/>
                <a:gd name="connsiteY13" fmla="*/ 7565 h 9821"/>
                <a:gd name="connsiteX14" fmla="*/ 9843 w 10000"/>
                <a:gd name="connsiteY14" fmla="*/ 7565 h 9821"/>
                <a:gd name="connsiteX15" fmla="*/ 9874 w 10000"/>
                <a:gd name="connsiteY15" fmla="*/ 7546 h 9821"/>
                <a:gd name="connsiteX16" fmla="*/ 9874 w 10000"/>
                <a:gd name="connsiteY16" fmla="*/ 7546 h 9821"/>
                <a:gd name="connsiteX17" fmla="*/ 9968 w 10000"/>
                <a:gd name="connsiteY17" fmla="*/ 7386 h 9821"/>
                <a:gd name="connsiteX18" fmla="*/ 10000 w 10000"/>
                <a:gd name="connsiteY18" fmla="*/ 7386 h 9821"/>
                <a:gd name="connsiteX19" fmla="*/ 10000 w 10000"/>
                <a:gd name="connsiteY19" fmla="*/ 7366 h 9821"/>
                <a:gd name="connsiteX20" fmla="*/ 10000 w 10000"/>
                <a:gd name="connsiteY20" fmla="*/ 7366 h 9821"/>
                <a:gd name="connsiteX21" fmla="*/ 10000 w 10000"/>
                <a:gd name="connsiteY21" fmla="*/ 7346 h 9821"/>
                <a:gd name="connsiteX22" fmla="*/ 10000 w 10000"/>
                <a:gd name="connsiteY22" fmla="*/ 7285 h 9821"/>
                <a:gd name="connsiteX23" fmla="*/ 9843 w 10000"/>
                <a:gd name="connsiteY23" fmla="*/ 7285 h 9821"/>
                <a:gd name="connsiteX24" fmla="*/ 9812 w 10000"/>
                <a:gd name="connsiteY24" fmla="*/ 7285 h 9821"/>
                <a:gd name="connsiteX25" fmla="*/ 9717 w 10000"/>
                <a:gd name="connsiteY25" fmla="*/ 7285 h 9821"/>
                <a:gd name="connsiteX26" fmla="*/ 9685 w 10000"/>
                <a:gd name="connsiteY26" fmla="*/ 7285 h 9821"/>
                <a:gd name="connsiteX27" fmla="*/ 9529 w 10000"/>
                <a:gd name="connsiteY27" fmla="*/ 7285 h 9821"/>
                <a:gd name="connsiteX28" fmla="*/ 9497 w 10000"/>
                <a:gd name="connsiteY28" fmla="*/ 7285 h 9821"/>
                <a:gd name="connsiteX29" fmla="*/ 9465 w 10000"/>
                <a:gd name="connsiteY29" fmla="*/ 7285 h 9821"/>
                <a:gd name="connsiteX30" fmla="*/ 9465 w 10000"/>
                <a:gd name="connsiteY30" fmla="*/ 7266 h 9821"/>
                <a:gd name="connsiteX31" fmla="*/ 9402 w 10000"/>
                <a:gd name="connsiteY31" fmla="*/ 7226 h 9821"/>
                <a:gd name="connsiteX32" fmla="*/ 9246 w 10000"/>
                <a:gd name="connsiteY32" fmla="*/ 7086 h 9821"/>
                <a:gd name="connsiteX33" fmla="*/ 9214 w 10000"/>
                <a:gd name="connsiteY33" fmla="*/ 7027 h 9821"/>
                <a:gd name="connsiteX34" fmla="*/ 9088 w 10000"/>
                <a:gd name="connsiteY34" fmla="*/ 6946 h 9821"/>
                <a:gd name="connsiteX35" fmla="*/ 8963 w 10000"/>
                <a:gd name="connsiteY35" fmla="*/ 6787 h 9821"/>
                <a:gd name="connsiteX36" fmla="*/ 8963 w 10000"/>
                <a:gd name="connsiteY36" fmla="*/ 6767 h 9821"/>
                <a:gd name="connsiteX37" fmla="*/ 8836 w 10000"/>
                <a:gd name="connsiteY37" fmla="*/ 6688 h 9821"/>
                <a:gd name="connsiteX38" fmla="*/ 8805 w 10000"/>
                <a:gd name="connsiteY38" fmla="*/ 6647 h 9821"/>
                <a:gd name="connsiteX39" fmla="*/ 8805 w 10000"/>
                <a:gd name="connsiteY39" fmla="*/ 6647 h 9821"/>
                <a:gd name="connsiteX40" fmla="*/ 8805 w 10000"/>
                <a:gd name="connsiteY40" fmla="*/ 6627 h 9821"/>
                <a:gd name="connsiteX41" fmla="*/ 8774 w 10000"/>
                <a:gd name="connsiteY41" fmla="*/ 6627 h 9821"/>
                <a:gd name="connsiteX42" fmla="*/ 8774 w 10000"/>
                <a:gd name="connsiteY42" fmla="*/ 6607 h 9821"/>
                <a:gd name="connsiteX43" fmla="*/ 8743 w 10000"/>
                <a:gd name="connsiteY43" fmla="*/ 6607 h 9821"/>
                <a:gd name="connsiteX44" fmla="*/ 8743 w 10000"/>
                <a:gd name="connsiteY44" fmla="*/ 6607 h 9821"/>
                <a:gd name="connsiteX45" fmla="*/ 8082 w 10000"/>
                <a:gd name="connsiteY45" fmla="*/ 6627 h 9821"/>
                <a:gd name="connsiteX46" fmla="*/ 7798 w 10000"/>
                <a:gd name="connsiteY46" fmla="*/ 6627 h 9821"/>
                <a:gd name="connsiteX47" fmla="*/ 7673 w 10000"/>
                <a:gd name="connsiteY47" fmla="*/ 6647 h 9821"/>
                <a:gd name="connsiteX48" fmla="*/ 7673 w 10000"/>
                <a:gd name="connsiteY48" fmla="*/ 6627 h 9821"/>
                <a:gd name="connsiteX49" fmla="*/ 7421 w 10000"/>
                <a:gd name="connsiteY49" fmla="*/ 6647 h 9821"/>
                <a:gd name="connsiteX50" fmla="*/ 7232 w 10000"/>
                <a:gd name="connsiteY50" fmla="*/ 6647 h 9821"/>
                <a:gd name="connsiteX51" fmla="*/ 7232 w 10000"/>
                <a:gd name="connsiteY51" fmla="*/ 6647 h 9821"/>
                <a:gd name="connsiteX52" fmla="*/ 7201 w 10000"/>
                <a:gd name="connsiteY52" fmla="*/ 6647 h 9821"/>
                <a:gd name="connsiteX53" fmla="*/ 7201 w 10000"/>
                <a:gd name="connsiteY53" fmla="*/ 6647 h 9821"/>
                <a:gd name="connsiteX54" fmla="*/ 7170 w 10000"/>
                <a:gd name="connsiteY54" fmla="*/ 6627 h 9821"/>
                <a:gd name="connsiteX55" fmla="*/ 7170 w 10000"/>
                <a:gd name="connsiteY55" fmla="*/ 6627 h 9821"/>
                <a:gd name="connsiteX56" fmla="*/ 7075 w 10000"/>
                <a:gd name="connsiteY56" fmla="*/ 6547 h 9821"/>
                <a:gd name="connsiteX57" fmla="*/ 7075 w 10000"/>
                <a:gd name="connsiteY57" fmla="*/ 6528 h 9821"/>
                <a:gd name="connsiteX58" fmla="*/ 7044 w 10000"/>
                <a:gd name="connsiteY58" fmla="*/ 6507 h 9821"/>
                <a:gd name="connsiteX59" fmla="*/ 7012 w 10000"/>
                <a:gd name="connsiteY59" fmla="*/ 6467 h 9821"/>
                <a:gd name="connsiteX60" fmla="*/ 6982 w 10000"/>
                <a:gd name="connsiteY60" fmla="*/ 6447 h 9821"/>
                <a:gd name="connsiteX61" fmla="*/ 6949 w 10000"/>
                <a:gd name="connsiteY61" fmla="*/ 6447 h 9821"/>
                <a:gd name="connsiteX62" fmla="*/ 6949 w 10000"/>
                <a:gd name="connsiteY62" fmla="*/ 6428 h 9821"/>
                <a:gd name="connsiteX63" fmla="*/ 6917 w 10000"/>
                <a:gd name="connsiteY63" fmla="*/ 6388 h 9821"/>
                <a:gd name="connsiteX64" fmla="*/ 6887 w 10000"/>
                <a:gd name="connsiteY64" fmla="*/ 6388 h 9821"/>
                <a:gd name="connsiteX65" fmla="*/ 6887 w 10000"/>
                <a:gd name="connsiteY65" fmla="*/ 6348 h 9821"/>
                <a:gd name="connsiteX66" fmla="*/ 6792 w 10000"/>
                <a:gd name="connsiteY66" fmla="*/ 6328 h 9821"/>
                <a:gd name="connsiteX67" fmla="*/ 6761 w 10000"/>
                <a:gd name="connsiteY67" fmla="*/ 6288 h 9821"/>
                <a:gd name="connsiteX68" fmla="*/ 6729 w 10000"/>
                <a:gd name="connsiteY68" fmla="*/ 6248 h 9821"/>
                <a:gd name="connsiteX69" fmla="*/ 6667 w 10000"/>
                <a:gd name="connsiteY69" fmla="*/ 6208 h 9821"/>
                <a:gd name="connsiteX70" fmla="*/ 6634 w 10000"/>
                <a:gd name="connsiteY70" fmla="*/ 6189 h 9821"/>
                <a:gd name="connsiteX71" fmla="*/ 6604 w 10000"/>
                <a:gd name="connsiteY71" fmla="*/ 6168 h 9821"/>
                <a:gd name="connsiteX72" fmla="*/ 6572 w 10000"/>
                <a:gd name="connsiteY72" fmla="*/ 6168 h 9821"/>
                <a:gd name="connsiteX73" fmla="*/ 6572 w 10000"/>
                <a:gd name="connsiteY73" fmla="*/ 6148 h 9821"/>
                <a:gd name="connsiteX74" fmla="*/ 6541 w 10000"/>
                <a:gd name="connsiteY74" fmla="*/ 6148 h 9821"/>
                <a:gd name="connsiteX75" fmla="*/ 6510 w 10000"/>
                <a:gd name="connsiteY75" fmla="*/ 6128 h 9821"/>
                <a:gd name="connsiteX76" fmla="*/ 6416 w 10000"/>
                <a:gd name="connsiteY76" fmla="*/ 6128 h 9821"/>
                <a:gd name="connsiteX77" fmla="*/ 6351 w 10000"/>
                <a:gd name="connsiteY77" fmla="*/ 6128 h 9821"/>
                <a:gd name="connsiteX78" fmla="*/ 6351 w 10000"/>
                <a:gd name="connsiteY78" fmla="*/ 6108 h 9821"/>
                <a:gd name="connsiteX79" fmla="*/ 6321 w 10000"/>
                <a:gd name="connsiteY79" fmla="*/ 6108 h 9821"/>
                <a:gd name="connsiteX80" fmla="*/ 6258 w 10000"/>
                <a:gd name="connsiteY80" fmla="*/ 6069 h 9821"/>
                <a:gd name="connsiteX81" fmla="*/ 6226 w 10000"/>
                <a:gd name="connsiteY81" fmla="*/ 6048 h 9821"/>
                <a:gd name="connsiteX82" fmla="*/ 6195 w 10000"/>
                <a:gd name="connsiteY82" fmla="*/ 6048 h 9821"/>
                <a:gd name="connsiteX83" fmla="*/ 6163 w 10000"/>
                <a:gd name="connsiteY83" fmla="*/ 6028 h 9821"/>
                <a:gd name="connsiteX84" fmla="*/ 6132 w 10000"/>
                <a:gd name="connsiteY84" fmla="*/ 6028 h 9821"/>
                <a:gd name="connsiteX85" fmla="*/ 6069 w 10000"/>
                <a:gd name="connsiteY85" fmla="*/ 6009 h 9821"/>
                <a:gd name="connsiteX86" fmla="*/ 6006 w 10000"/>
                <a:gd name="connsiteY86" fmla="*/ 5989 h 9821"/>
                <a:gd name="connsiteX87" fmla="*/ 5913 w 10000"/>
                <a:gd name="connsiteY87" fmla="*/ 5948 h 9821"/>
                <a:gd name="connsiteX88" fmla="*/ 5818 w 10000"/>
                <a:gd name="connsiteY88" fmla="*/ 5928 h 9821"/>
                <a:gd name="connsiteX89" fmla="*/ 5754 w 10000"/>
                <a:gd name="connsiteY89" fmla="*/ 5909 h 9821"/>
                <a:gd name="connsiteX90" fmla="*/ 5723 w 10000"/>
                <a:gd name="connsiteY90" fmla="*/ 5889 h 9821"/>
                <a:gd name="connsiteX91" fmla="*/ 5692 w 10000"/>
                <a:gd name="connsiteY91" fmla="*/ 5889 h 9821"/>
                <a:gd name="connsiteX92" fmla="*/ 5660 w 10000"/>
                <a:gd name="connsiteY92" fmla="*/ 5889 h 9821"/>
                <a:gd name="connsiteX93" fmla="*/ 5535 w 10000"/>
                <a:gd name="connsiteY93" fmla="*/ 5889 h 9821"/>
                <a:gd name="connsiteX94" fmla="*/ 5472 w 10000"/>
                <a:gd name="connsiteY94" fmla="*/ 5869 h 9821"/>
                <a:gd name="connsiteX95" fmla="*/ 5282 w 10000"/>
                <a:gd name="connsiteY95" fmla="*/ 5869 h 9821"/>
                <a:gd name="connsiteX96" fmla="*/ 5220 w 10000"/>
                <a:gd name="connsiteY96" fmla="*/ 5869 h 9821"/>
                <a:gd name="connsiteX97" fmla="*/ 5094 w 10000"/>
                <a:gd name="connsiteY97" fmla="*/ 5849 h 9821"/>
                <a:gd name="connsiteX98" fmla="*/ 5063 w 10000"/>
                <a:gd name="connsiteY98" fmla="*/ 5849 h 9821"/>
                <a:gd name="connsiteX99" fmla="*/ 4999 w 10000"/>
                <a:gd name="connsiteY99" fmla="*/ 5828 h 9821"/>
                <a:gd name="connsiteX100" fmla="*/ 4999 w 10000"/>
                <a:gd name="connsiteY100" fmla="*/ 5809 h 9821"/>
                <a:gd name="connsiteX101" fmla="*/ 4906 w 10000"/>
                <a:gd name="connsiteY101" fmla="*/ 5769 h 9821"/>
                <a:gd name="connsiteX102" fmla="*/ 4843 w 10000"/>
                <a:gd name="connsiteY102" fmla="*/ 5729 h 9821"/>
                <a:gd name="connsiteX103" fmla="*/ 4843 w 10000"/>
                <a:gd name="connsiteY103" fmla="*/ 5729 h 9821"/>
                <a:gd name="connsiteX104" fmla="*/ 4811 w 10000"/>
                <a:gd name="connsiteY104" fmla="*/ 5689 h 9821"/>
                <a:gd name="connsiteX105" fmla="*/ 4749 w 10000"/>
                <a:gd name="connsiteY105" fmla="*/ 5649 h 9821"/>
                <a:gd name="connsiteX106" fmla="*/ 4749 w 10000"/>
                <a:gd name="connsiteY106" fmla="*/ 5629 h 9821"/>
                <a:gd name="connsiteX107" fmla="*/ 4465 w 10000"/>
                <a:gd name="connsiteY107" fmla="*/ 5190 h 9821"/>
                <a:gd name="connsiteX108" fmla="*/ 4434 w 10000"/>
                <a:gd name="connsiteY108" fmla="*/ 5171 h 9821"/>
                <a:gd name="connsiteX109" fmla="*/ 4434 w 10000"/>
                <a:gd name="connsiteY109" fmla="*/ 5150 h 9821"/>
                <a:gd name="connsiteX110" fmla="*/ 3899 w 10000"/>
                <a:gd name="connsiteY110" fmla="*/ 4910 h 9821"/>
                <a:gd name="connsiteX111" fmla="*/ 3899 w 10000"/>
                <a:gd name="connsiteY111" fmla="*/ 4891 h 9821"/>
                <a:gd name="connsiteX112" fmla="*/ 3868 w 10000"/>
                <a:gd name="connsiteY112" fmla="*/ 4891 h 9821"/>
                <a:gd name="connsiteX113" fmla="*/ 3868 w 10000"/>
                <a:gd name="connsiteY113" fmla="*/ 4870 h 9821"/>
                <a:gd name="connsiteX114" fmla="*/ 3584 w 10000"/>
                <a:gd name="connsiteY114" fmla="*/ 4471 h 9821"/>
                <a:gd name="connsiteX115" fmla="*/ 3584 w 10000"/>
                <a:gd name="connsiteY115" fmla="*/ 4452 h 9821"/>
                <a:gd name="connsiteX116" fmla="*/ 3584 w 10000"/>
                <a:gd name="connsiteY116" fmla="*/ 4432 h 9821"/>
                <a:gd name="connsiteX117" fmla="*/ 3521 w 10000"/>
                <a:gd name="connsiteY117" fmla="*/ 4411 h 9821"/>
                <a:gd name="connsiteX118" fmla="*/ 3490 w 10000"/>
                <a:gd name="connsiteY118" fmla="*/ 4391 h 9821"/>
                <a:gd name="connsiteX119" fmla="*/ 3459 w 10000"/>
                <a:gd name="connsiteY119" fmla="*/ 4352 h 9821"/>
                <a:gd name="connsiteX120" fmla="*/ 3428 w 10000"/>
                <a:gd name="connsiteY120" fmla="*/ 4332 h 9821"/>
                <a:gd name="connsiteX121" fmla="*/ 3396 w 10000"/>
                <a:gd name="connsiteY121" fmla="*/ 4332 h 9821"/>
                <a:gd name="connsiteX122" fmla="*/ 3364 w 10000"/>
                <a:gd name="connsiteY122" fmla="*/ 4291 h 9821"/>
                <a:gd name="connsiteX123" fmla="*/ 3113 w 10000"/>
                <a:gd name="connsiteY123" fmla="*/ 4072 h 9821"/>
                <a:gd name="connsiteX124" fmla="*/ 2892 w 10000"/>
                <a:gd name="connsiteY124" fmla="*/ 3852 h 9821"/>
                <a:gd name="connsiteX125" fmla="*/ 2704 w 10000"/>
                <a:gd name="connsiteY125" fmla="*/ 3693 h 9821"/>
                <a:gd name="connsiteX126" fmla="*/ 2043 w 10000"/>
                <a:gd name="connsiteY126" fmla="*/ 3095 h 9821"/>
                <a:gd name="connsiteX127" fmla="*/ 1949 w 10000"/>
                <a:gd name="connsiteY127" fmla="*/ 2995 h 9821"/>
                <a:gd name="connsiteX128" fmla="*/ 1949 w 10000"/>
                <a:gd name="connsiteY128" fmla="*/ 2975 h 9821"/>
                <a:gd name="connsiteX129" fmla="*/ 1918 w 10000"/>
                <a:gd name="connsiteY129" fmla="*/ 2954 h 9821"/>
                <a:gd name="connsiteX130" fmla="*/ 1886 w 10000"/>
                <a:gd name="connsiteY130" fmla="*/ 2875 h 9821"/>
                <a:gd name="connsiteX131" fmla="*/ 1823 w 10000"/>
                <a:gd name="connsiteY131" fmla="*/ 2795 h 9821"/>
                <a:gd name="connsiteX132" fmla="*/ 1793 w 10000"/>
                <a:gd name="connsiteY132" fmla="*/ 2755 h 9821"/>
                <a:gd name="connsiteX133" fmla="*/ 1761 w 10000"/>
                <a:gd name="connsiteY133" fmla="*/ 2695 h 9821"/>
                <a:gd name="connsiteX134" fmla="*/ 1729 w 10000"/>
                <a:gd name="connsiteY134" fmla="*/ 2654 h 9821"/>
                <a:gd name="connsiteX135" fmla="*/ 1698 w 10000"/>
                <a:gd name="connsiteY135" fmla="*/ 2635 h 9821"/>
                <a:gd name="connsiteX136" fmla="*/ 1698 w 10000"/>
                <a:gd name="connsiteY136" fmla="*/ 2615 h 9821"/>
                <a:gd name="connsiteX137" fmla="*/ 1635 w 10000"/>
                <a:gd name="connsiteY137" fmla="*/ 2595 h 9821"/>
                <a:gd name="connsiteX138" fmla="*/ 1572 w 10000"/>
                <a:gd name="connsiteY138" fmla="*/ 2554 h 9821"/>
                <a:gd name="connsiteX139" fmla="*/ 1540 w 10000"/>
                <a:gd name="connsiteY139" fmla="*/ 2516 h 9821"/>
                <a:gd name="connsiteX140" fmla="*/ 1510 w 10000"/>
                <a:gd name="connsiteY140" fmla="*/ 2516 h 9821"/>
                <a:gd name="connsiteX141" fmla="*/ 1446 w 10000"/>
                <a:gd name="connsiteY141" fmla="*/ 2476 h 9821"/>
                <a:gd name="connsiteX142" fmla="*/ 1446 w 10000"/>
                <a:gd name="connsiteY142" fmla="*/ 2455 h 9821"/>
                <a:gd name="connsiteX143" fmla="*/ 1352 w 10000"/>
                <a:gd name="connsiteY143" fmla="*/ 2196 h 9821"/>
                <a:gd name="connsiteX144" fmla="*/ 1321 w 10000"/>
                <a:gd name="connsiteY144" fmla="*/ 2177 h 9821"/>
                <a:gd name="connsiteX145" fmla="*/ 1321 w 10000"/>
                <a:gd name="connsiteY145" fmla="*/ 2156 h 9821"/>
                <a:gd name="connsiteX146" fmla="*/ 1289 w 10000"/>
                <a:gd name="connsiteY146" fmla="*/ 2156 h 9821"/>
                <a:gd name="connsiteX147" fmla="*/ 1226 w 10000"/>
                <a:gd name="connsiteY147" fmla="*/ 2116 h 9821"/>
                <a:gd name="connsiteX148" fmla="*/ 1164 w 10000"/>
                <a:gd name="connsiteY148" fmla="*/ 2057 h 9821"/>
                <a:gd name="connsiteX149" fmla="*/ 1007 w 10000"/>
                <a:gd name="connsiteY149" fmla="*/ 1976 h 9821"/>
                <a:gd name="connsiteX150" fmla="*/ 1007 w 10000"/>
                <a:gd name="connsiteY150" fmla="*/ 1976 h 9821"/>
                <a:gd name="connsiteX151" fmla="*/ 943 w 10000"/>
                <a:gd name="connsiteY151" fmla="*/ 1936 h 9821"/>
                <a:gd name="connsiteX152" fmla="*/ 881 w 10000"/>
                <a:gd name="connsiteY152" fmla="*/ 1897 h 9821"/>
                <a:gd name="connsiteX153" fmla="*/ 817 w 10000"/>
                <a:gd name="connsiteY153" fmla="*/ 1837 h 9821"/>
                <a:gd name="connsiteX154" fmla="*/ 629 w 10000"/>
                <a:gd name="connsiteY154" fmla="*/ 1717 h 9821"/>
                <a:gd name="connsiteX155" fmla="*/ 471 w 10000"/>
                <a:gd name="connsiteY155" fmla="*/ 1617 h 9821"/>
                <a:gd name="connsiteX156" fmla="*/ 408 w 10000"/>
                <a:gd name="connsiteY156" fmla="*/ 1577 h 9821"/>
                <a:gd name="connsiteX157" fmla="*/ 345 w 10000"/>
                <a:gd name="connsiteY157" fmla="*/ 1517 h 9821"/>
                <a:gd name="connsiteX158" fmla="*/ 250 w 10000"/>
                <a:gd name="connsiteY158" fmla="*/ 1438 h 9821"/>
                <a:gd name="connsiteX159" fmla="*/ 157 w 10000"/>
                <a:gd name="connsiteY159" fmla="*/ 1019 h 9821"/>
                <a:gd name="connsiteX160" fmla="*/ 62 w 10000"/>
                <a:gd name="connsiteY160" fmla="*/ 779 h 9821"/>
                <a:gd name="connsiteX161" fmla="*/ 0 w 10000"/>
                <a:gd name="connsiteY161" fmla="*/ 260 h 9821"/>
                <a:gd name="connsiteX162" fmla="*/ 94 w 10000"/>
                <a:gd name="connsiteY162" fmla="*/ 0 h 9821"/>
                <a:gd name="connsiteX0" fmla="*/ 9905 w 10000"/>
                <a:gd name="connsiteY0" fmla="*/ 9735 h 9735"/>
                <a:gd name="connsiteX1" fmla="*/ 9905 w 10000"/>
                <a:gd name="connsiteY1" fmla="*/ 9633 h 9735"/>
                <a:gd name="connsiteX2" fmla="*/ 9749 w 10000"/>
                <a:gd name="connsiteY2" fmla="*/ 9633 h 9735"/>
                <a:gd name="connsiteX3" fmla="*/ 9685 w 10000"/>
                <a:gd name="connsiteY3" fmla="*/ 8942 h 9735"/>
                <a:gd name="connsiteX4" fmla="*/ 9655 w 10000"/>
                <a:gd name="connsiteY4" fmla="*/ 8537 h 9735"/>
                <a:gd name="connsiteX5" fmla="*/ 9622 w 10000"/>
                <a:gd name="connsiteY5" fmla="*/ 8353 h 9735"/>
                <a:gd name="connsiteX6" fmla="*/ 9622 w 10000"/>
                <a:gd name="connsiteY6" fmla="*/ 8312 h 9735"/>
                <a:gd name="connsiteX7" fmla="*/ 9622 w 10000"/>
                <a:gd name="connsiteY7" fmla="*/ 8210 h 9735"/>
                <a:gd name="connsiteX8" fmla="*/ 9591 w 10000"/>
                <a:gd name="connsiteY8" fmla="*/ 7580 h 9735"/>
                <a:gd name="connsiteX9" fmla="*/ 9591 w 10000"/>
                <a:gd name="connsiteY9" fmla="*/ 7580 h 9735"/>
                <a:gd name="connsiteX10" fmla="*/ 9591 w 10000"/>
                <a:gd name="connsiteY10" fmla="*/ 7560 h 9735"/>
                <a:gd name="connsiteX11" fmla="*/ 9591 w 10000"/>
                <a:gd name="connsiteY11" fmla="*/ 7540 h 9735"/>
                <a:gd name="connsiteX12" fmla="*/ 9591 w 10000"/>
                <a:gd name="connsiteY12" fmla="*/ 7540 h 9735"/>
                <a:gd name="connsiteX13" fmla="*/ 9843 w 10000"/>
                <a:gd name="connsiteY13" fmla="*/ 7438 h 9735"/>
                <a:gd name="connsiteX14" fmla="*/ 9843 w 10000"/>
                <a:gd name="connsiteY14" fmla="*/ 7438 h 9735"/>
                <a:gd name="connsiteX15" fmla="*/ 9874 w 10000"/>
                <a:gd name="connsiteY15" fmla="*/ 7419 h 9735"/>
                <a:gd name="connsiteX16" fmla="*/ 9874 w 10000"/>
                <a:gd name="connsiteY16" fmla="*/ 7419 h 9735"/>
                <a:gd name="connsiteX17" fmla="*/ 9968 w 10000"/>
                <a:gd name="connsiteY17" fmla="*/ 7256 h 9735"/>
                <a:gd name="connsiteX18" fmla="*/ 10000 w 10000"/>
                <a:gd name="connsiteY18" fmla="*/ 7256 h 9735"/>
                <a:gd name="connsiteX19" fmla="*/ 10000 w 10000"/>
                <a:gd name="connsiteY19" fmla="*/ 7235 h 9735"/>
                <a:gd name="connsiteX20" fmla="*/ 10000 w 10000"/>
                <a:gd name="connsiteY20" fmla="*/ 7235 h 9735"/>
                <a:gd name="connsiteX21" fmla="*/ 10000 w 10000"/>
                <a:gd name="connsiteY21" fmla="*/ 7215 h 9735"/>
                <a:gd name="connsiteX22" fmla="*/ 10000 w 10000"/>
                <a:gd name="connsiteY22" fmla="*/ 7153 h 9735"/>
                <a:gd name="connsiteX23" fmla="*/ 9843 w 10000"/>
                <a:gd name="connsiteY23" fmla="*/ 7153 h 9735"/>
                <a:gd name="connsiteX24" fmla="*/ 9812 w 10000"/>
                <a:gd name="connsiteY24" fmla="*/ 7153 h 9735"/>
                <a:gd name="connsiteX25" fmla="*/ 9717 w 10000"/>
                <a:gd name="connsiteY25" fmla="*/ 7153 h 9735"/>
                <a:gd name="connsiteX26" fmla="*/ 9685 w 10000"/>
                <a:gd name="connsiteY26" fmla="*/ 7153 h 9735"/>
                <a:gd name="connsiteX27" fmla="*/ 9529 w 10000"/>
                <a:gd name="connsiteY27" fmla="*/ 7153 h 9735"/>
                <a:gd name="connsiteX28" fmla="*/ 9497 w 10000"/>
                <a:gd name="connsiteY28" fmla="*/ 7153 h 9735"/>
                <a:gd name="connsiteX29" fmla="*/ 9465 w 10000"/>
                <a:gd name="connsiteY29" fmla="*/ 7153 h 9735"/>
                <a:gd name="connsiteX30" fmla="*/ 9465 w 10000"/>
                <a:gd name="connsiteY30" fmla="*/ 7133 h 9735"/>
                <a:gd name="connsiteX31" fmla="*/ 9402 w 10000"/>
                <a:gd name="connsiteY31" fmla="*/ 7093 h 9735"/>
                <a:gd name="connsiteX32" fmla="*/ 9246 w 10000"/>
                <a:gd name="connsiteY32" fmla="*/ 6950 h 9735"/>
                <a:gd name="connsiteX33" fmla="*/ 9214 w 10000"/>
                <a:gd name="connsiteY33" fmla="*/ 6890 h 9735"/>
                <a:gd name="connsiteX34" fmla="*/ 9088 w 10000"/>
                <a:gd name="connsiteY34" fmla="*/ 6808 h 9735"/>
                <a:gd name="connsiteX35" fmla="*/ 8963 w 10000"/>
                <a:gd name="connsiteY35" fmla="*/ 6646 h 9735"/>
                <a:gd name="connsiteX36" fmla="*/ 8963 w 10000"/>
                <a:gd name="connsiteY36" fmla="*/ 6625 h 9735"/>
                <a:gd name="connsiteX37" fmla="*/ 8836 w 10000"/>
                <a:gd name="connsiteY37" fmla="*/ 6545 h 9735"/>
                <a:gd name="connsiteX38" fmla="*/ 8805 w 10000"/>
                <a:gd name="connsiteY38" fmla="*/ 6503 h 9735"/>
                <a:gd name="connsiteX39" fmla="*/ 8805 w 10000"/>
                <a:gd name="connsiteY39" fmla="*/ 6503 h 9735"/>
                <a:gd name="connsiteX40" fmla="*/ 8805 w 10000"/>
                <a:gd name="connsiteY40" fmla="*/ 6483 h 9735"/>
                <a:gd name="connsiteX41" fmla="*/ 8774 w 10000"/>
                <a:gd name="connsiteY41" fmla="*/ 6483 h 9735"/>
                <a:gd name="connsiteX42" fmla="*/ 8774 w 10000"/>
                <a:gd name="connsiteY42" fmla="*/ 6462 h 9735"/>
                <a:gd name="connsiteX43" fmla="*/ 8743 w 10000"/>
                <a:gd name="connsiteY43" fmla="*/ 6462 h 9735"/>
                <a:gd name="connsiteX44" fmla="*/ 8743 w 10000"/>
                <a:gd name="connsiteY44" fmla="*/ 6462 h 9735"/>
                <a:gd name="connsiteX45" fmla="*/ 8082 w 10000"/>
                <a:gd name="connsiteY45" fmla="*/ 6483 h 9735"/>
                <a:gd name="connsiteX46" fmla="*/ 7798 w 10000"/>
                <a:gd name="connsiteY46" fmla="*/ 6483 h 9735"/>
                <a:gd name="connsiteX47" fmla="*/ 7673 w 10000"/>
                <a:gd name="connsiteY47" fmla="*/ 6503 h 9735"/>
                <a:gd name="connsiteX48" fmla="*/ 7673 w 10000"/>
                <a:gd name="connsiteY48" fmla="*/ 6483 h 9735"/>
                <a:gd name="connsiteX49" fmla="*/ 7421 w 10000"/>
                <a:gd name="connsiteY49" fmla="*/ 6503 h 9735"/>
                <a:gd name="connsiteX50" fmla="*/ 7232 w 10000"/>
                <a:gd name="connsiteY50" fmla="*/ 6503 h 9735"/>
                <a:gd name="connsiteX51" fmla="*/ 7232 w 10000"/>
                <a:gd name="connsiteY51" fmla="*/ 6503 h 9735"/>
                <a:gd name="connsiteX52" fmla="*/ 7201 w 10000"/>
                <a:gd name="connsiteY52" fmla="*/ 6503 h 9735"/>
                <a:gd name="connsiteX53" fmla="*/ 7201 w 10000"/>
                <a:gd name="connsiteY53" fmla="*/ 6503 h 9735"/>
                <a:gd name="connsiteX54" fmla="*/ 7170 w 10000"/>
                <a:gd name="connsiteY54" fmla="*/ 6483 h 9735"/>
                <a:gd name="connsiteX55" fmla="*/ 7170 w 10000"/>
                <a:gd name="connsiteY55" fmla="*/ 6483 h 9735"/>
                <a:gd name="connsiteX56" fmla="*/ 7075 w 10000"/>
                <a:gd name="connsiteY56" fmla="*/ 6401 h 9735"/>
                <a:gd name="connsiteX57" fmla="*/ 7075 w 10000"/>
                <a:gd name="connsiteY57" fmla="*/ 6382 h 9735"/>
                <a:gd name="connsiteX58" fmla="*/ 7044 w 10000"/>
                <a:gd name="connsiteY58" fmla="*/ 6361 h 9735"/>
                <a:gd name="connsiteX59" fmla="*/ 7012 w 10000"/>
                <a:gd name="connsiteY59" fmla="*/ 6320 h 9735"/>
                <a:gd name="connsiteX60" fmla="*/ 6982 w 10000"/>
                <a:gd name="connsiteY60" fmla="*/ 6300 h 9735"/>
                <a:gd name="connsiteX61" fmla="*/ 6949 w 10000"/>
                <a:gd name="connsiteY61" fmla="*/ 6300 h 9735"/>
                <a:gd name="connsiteX62" fmla="*/ 6949 w 10000"/>
                <a:gd name="connsiteY62" fmla="*/ 6280 h 9735"/>
                <a:gd name="connsiteX63" fmla="*/ 6917 w 10000"/>
                <a:gd name="connsiteY63" fmla="*/ 6239 h 9735"/>
                <a:gd name="connsiteX64" fmla="*/ 6887 w 10000"/>
                <a:gd name="connsiteY64" fmla="*/ 6239 h 9735"/>
                <a:gd name="connsiteX65" fmla="*/ 6887 w 10000"/>
                <a:gd name="connsiteY65" fmla="*/ 6199 h 9735"/>
                <a:gd name="connsiteX66" fmla="*/ 6792 w 10000"/>
                <a:gd name="connsiteY66" fmla="*/ 6178 h 9735"/>
                <a:gd name="connsiteX67" fmla="*/ 6761 w 10000"/>
                <a:gd name="connsiteY67" fmla="*/ 6138 h 9735"/>
                <a:gd name="connsiteX68" fmla="*/ 6729 w 10000"/>
                <a:gd name="connsiteY68" fmla="*/ 6097 h 9735"/>
                <a:gd name="connsiteX69" fmla="*/ 6667 w 10000"/>
                <a:gd name="connsiteY69" fmla="*/ 6056 h 9735"/>
                <a:gd name="connsiteX70" fmla="*/ 6634 w 10000"/>
                <a:gd name="connsiteY70" fmla="*/ 6037 h 9735"/>
                <a:gd name="connsiteX71" fmla="*/ 6604 w 10000"/>
                <a:gd name="connsiteY71" fmla="*/ 6015 h 9735"/>
                <a:gd name="connsiteX72" fmla="*/ 6572 w 10000"/>
                <a:gd name="connsiteY72" fmla="*/ 6015 h 9735"/>
                <a:gd name="connsiteX73" fmla="*/ 6572 w 10000"/>
                <a:gd name="connsiteY73" fmla="*/ 5995 h 9735"/>
                <a:gd name="connsiteX74" fmla="*/ 6541 w 10000"/>
                <a:gd name="connsiteY74" fmla="*/ 5995 h 9735"/>
                <a:gd name="connsiteX75" fmla="*/ 6510 w 10000"/>
                <a:gd name="connsiteY75" fmla="*/ 5975 h 9735"/>
                <a:gd name="connsiteX76" fmla="*/ 6416 w 10000"/>
                <a:gd name="connsiteY76" fmla="*/ 5975 h 9735"/>
                <a:gd name="connsiteX77" fmla="*/ 6351 w 10000"/>
                <a:gd name="connsiteY77" fmla="*/ 5975 h 9735"/>
                <a:gd name="connsiteX78" fmla="*/ 6351 w 10000"/>
                <a:gd name="connsiteY78" fmla="*/ 5954 h 9735"/>
                <a:gd name="connsiteX79" fmla="*/ 6321 w 10000"/>
                <a:gd name="connsiteY79" fmla="*/ 5954 h 9735"/>
                <a:gd name="connsiteX80" fmla="*/ 6258 w 10000"/>
                <a:gd name="connsiteY80" fmla="*/ 5915 h 9735"/>
                <a:gd name="connsiteX81" fmla="*/ 6226 w 10000"/>
                <a:gd name="connsiteY81" fmla="*/ 5893 h 9735"/>
                <a:gd name="connsiteX82" fmla="*/ 6195 w 10000"/>
                <a:gd name="connsiteY82" fmla="*/ 5893 h 9735"/>
                <a:gd name="connsiteX83" fmla="*/ 6163 w 10000"/>
                <a:gd name="connsiteY83" fmla="*/ 5873 h 9735"/>
                <a:gd name="connsiteX84" fmla="*/ 6132 w 10000"/>
                <a:gd name="connsiteY84" fmla="*/ 5873 h 9735"/>
                <a:gd name="connsiteX85" fmla="*/ 6069 w 10000"/>
                <a:gd name="connsiteY85" fmla="*/ 5854 h 9735"/>
                <a:gd name="connsiteX86" fmla="*/ 6006 w 10000"/>
                <a:gd name="connsiteY86" fmla="*/ 5833 h 9735"/>
                <a:gd name="connsiteX87" fmla="*/ 5913 w 10000"/>
                <a:gd name="connsiteY87" fmla="*/ 5791 h 9735"/>
                <a:gd name="connsiteX88" fmla="*/ 5818 w 10000"/>
                <a:gd name="connsiteY88" fmla="*/ 5771 h 9735"/>
                <a:gd name="connsiteX89" fmla="*/ 5754 w 10000"/>
                <a:gd name="connsiteY89" fmla="*/ 5752 h 9735"/>
                <a:gd name="connsiteX90" fmla="*/ 5723 w 10000"/>
                <a:gd name="connsiteY90" fmla="*/ 5731 h 9735"/>
                <a:gd name="connsiteX91" fmla="*/ 5692 w 10000"/>
                <a:gd name="connsiteY91" fmla="*/ 5731 h 9735"/>
                <a:gd name="connsiteX92" fmla="*/ 5660 w 10000"/>
                <a:gd name="connsiteY92" fmla="*/ 5731 h 9735"/>
                <a:gd name="connsiteX93" fmla="*/ 5535 w 10000"/>
                <a:gd name="connsiteY93" fmla="*/ 5731 h 9735"/>
                <a:gd name="connsiteX94" fmla="*/ 5472 w 10000"/>
                <a:gd name="connsiteY94" fmla="*/ 5711 h 9735"/>
                <a:gd name="connsiteX95" fmla="*/ 5282 w 10000"/>
                <a:gd name="connsiteY95" fmla="*/ 5711 h 9735"/>
                <a:gd name="connsiteX96" fmla="*/ 5220 w 10000"/>
                <a:gd name="connsiteY96" fmla="*/ 5711 h 9735"/>
                <a:gd name="connsiteX97" fmla="*/ 5094 w 10000"/>
                <a:gd name="connsiteY97" fmla="*/ 5691 h 9735"/>
                <a:gd name="connsiteX98" fmla="*/ 5063 w 10000"/>
                <a:gd name="connsiteY98" fmla="*/ 5691 h 9735"/>
                <a:gd name="connsiteX99" fmla="*/ 4999 w 10000"/>
                <a:gd name="connsiteY99" fmla="*/ 5669 h 9735"/>
                <a:gd name="connsiteX100" fmla="*/ 4999 w 10000"/>
                <a:gd name="connsiteY100" fmla="*/ 5650 h 9735"/>
                <a:gd name="connsiteX101" fmla="*/ 4906 w 10000"/>
                <a:gd name="connsiteY101" fmla="*/ 5609 h 9735"/>
                <a:gd name="connsiteX102" fmla="*/ 4843 w 10000"/>
                <a:gd name="connsiteY102" fmla="*/ 5568 h 9735"/>
                <a:gd name="connsiteX103" fmla="*/ 4843 w 10000"/>
                <a:gd name="connsiteY103" fmla="*/ 5568 h 9735"/>
                <a:gd name="connsiteX104" fmla="*/ 4811 w 10000"/>
                <a:gd name="connsiteY104" fmla="*/ 5528 h 9735"/>
                <a:gd name="connsiteX105" fmla="*/ 4749 w 10000"/>
                <a:gd name="connsiteY105" fmla="*/ 5487 h 9735"/>
                <a:gd name="connsiteX106" fmla="*/ 4749 w 10000"/>
                <a:gd name="connsiteY106" fmla="*/ 5467 h 9735"/>
                <a:gd name="connsiteX107" fmla="*/ 4465 w 10000"/>
                <a:gd name="connsiteY107" fmla="*/ 5020 h 9735"/>
                <a:gd name="connsiteX108" fmla="*/ 4434 w 10000"/>
                <a:gd name="connsiteY108" fmla="*/ 5000 h 9735"/>
                <a:gd name="connsiteX109" fmla="*/ 4434 w 10000"/>
                <a:gd name="connsiteY109" fmla="*/ 4979 h 9735"/>
                <a:gd name="connsiteX110" fmla="*/ 3899 w 10000"/>
                <a:gd name="connsiteY110" fmla="*/ 4734 h 9735"/>
                <a:gd name="connsiteX111" fmla="*/ 3899 w 10000"/>
                <a:gd name="connsiteY111" fmla="*/ 4715 h 9735"/>
                <a:gd name="connsiteX112" fmla="*/ 3868 w 10000"/>
                <a:gd name="connsiteY112" fmla="*/ 4715 h 9735"/>
                <a:gd name="connsiteX113" fmla="*/ 3868 w 10000"/>
                <a:gd name="connsiteY113" fmla="*/ 4694 h 9735"/>
                <a:gd name="connsiteX114" fmla="*/ 3584 w 10000"/>
                <a:gd name="connsiteY114" fmla="*/ 4287 h 9735"/>
                <a:gd name="connsiteX115" fmla="*/ 3584 w 10000"/>
                <a:gd name="connsiteY115" fmla="*/ 4268 h 9735"/>
                <a:gd name="connsiteX116" fmla="*/ 3584 w 10000"/>
                <a:gd name="connsiteY116" fmla="*/ 4248 h 9735"/>
                <a:gd name="connsiteX117" fmla="*/ 3521 w 10000"/>
                <a:gd name="connsiteY117" fmla="*/ 4226 h 9735"/>
                <a:gd name="connsiteX118" fmla="*/ 3490 w 10000"/>
                <a:gd name="connsiteY118" fmla="*/ 4206 h 9735"/>
                <a:gd name="connsiteX119" fmla="*/ 3459 w 10000"/>
                <a:gd name="connsiteY119" fmla="*/ 4166 h 9735"/>
                <a:gd name="connsiteX120" fmla="*/ 3428 w 10000"/>
                <a:gd name="connsiteY120" fmla="*/ 4146 h 9735"/>
                <a:gd name="connsiteX121" fmla="*/ 3396 w 10000"/>
                <a:gd name="connsiteY121" fmla="*/ 4146 h 9735"/>
                <a:gd name="connsiteX122" fmla="*/ 3364 w 10000"/>
                <a:gd name="connsiteY122" fmla="*/ 4104 h 9735"/>
                <a:gd name="connsiteX123" fmla="*/ 3113 w 10000"/>
                <a:gd name="connsiteY123" fmla="*/ 3881 h 9735"/>
                <a:gd name="connsiteX124" fmla="*/ 2892 w 10000"/>
                <a:gd name="connsiteY124" fmla="*/ 3657 h 9735"/>
                <a:gd name="connsiteX125" fmla="*/ 2704 w 10000"/>
                <a:gd name="connsiteY125" fmla="*/ 3495 h 9735"/>
                <a:gd name="connsiteX126" fmla="*/ 2043 w 10000"/>
                <a:gd name="connsiteY126" fmla="*/ 2886 h 9735"/>
                <a:gd name="connsiteX127" fmla="*/ 1949 w 10000"/>
                <a:gd name="connsiteY127" fmla="*/ 2785 h 9735"/>
                <a:gd name="connsiteX128" fmla="*/ 1949 w 10000"/>
                <a:gd name="connsiteY128" fmla="*/ 2764 h 9735"/>
                <a:gd name="connsiteX129" fmla="*/ 1918 w 10000"/>
                <a:gd name="connsiteY129" fmla="*/ 2743 h 9735"/>
                <a:gd name="connsiteX130" fmla="*/ 1886 w 10000"/>
                <a:gd name="connsiteY130" fmla="*/ 2662 h 9735"/>
                <a:gd name="connsiteX131" fmla="*/ 1823 w 10000"/>
                <a:gd name="connsiteY131" fmla="*/ 2581 h 9735"/>
                <a:gd name="connsiteX132" fmla="*/ 1793 w 10000"/>
                <a:gd name="connsiteY132" fmla="*/ 2540 h 9735"/>
                <a:gd name="connsiteX133" fmla="*/ 1761 w 10000"/>
                <a:gd name="connsiteY133" fmla="*/ 2479 h 9735"/>
                <a:gd name="connsiteX134" fmla="*/ 1729 w 10000"/>
                <a:gd name="connsiteY134" fmla="*/ 2437 h 9735"/>
                <a:gd name="connsiteX135" fmla="*/ 1698 w 10000"/>
                <a:gd name="connsiteY135" fmla="*/ 2418 h 9735"/>
                <a:gd name="connsiteX136" fmla="*/ 1698 w 10000"/>
                <a:gd name="connsiteY136" fmla="*/ 2398 h 9735"/>
                <a:gd name="connsiteX137" fmla="*/ 1635 w 10000"/>
                <a:gd name="connsiteY137" fmla="*/ 2377 h 9735"/>
                <a:gd name="connsiteX138" fmla="*/ 1572 w 10000"/>
                <a:gd name="connsiteY138" fmla="*/ 2336 h 9735"/>
                <a:gd name="connsiteX139" fmla="*/ 1540 w 10000"/>
                <a:gd name="connsiteY139" fmla="*/ 2297 h 9735"/>
                <a:gd name="connsiteX140" fmla="*/ 1510 w 10000"/>
                <a:gd name="connsiteY140" fmla="*/ 2297 h 9735"/>
                <a:gd name="connsiteX141" fmla="*/ 1446 w 10000"/>
                <a:gd name="connsiteY141" fmla="*/ 2256 h 9735"/>
                <a:gd name="connsiteX142" fmla="*/ 1446 w 10000"/>
                <a:gd name="connsiteY142" fmla="*/ 2235 h 9735"/>
                <a:gd name="connsiteX143" fmla="*/ 1352 w 10000"/>
                <a:gd name="connsiteY143" fmla="*/ 1971 h 9735"/>
                <a:gd name="connsiteX144" fmla="*/ 1321 w 10000"/>
                <a:gd name="connsiteY144" fmla="*/ 1952 h 9735"/>
                <a:gd name="connsiteX145" fmla="*/ 1321 w 10000"/>
                <a:gd name="connsiteY145" fmla="*/ 1930 h 9735"/>
                <a:gd name="connsiteX146" fmla="*/ 1289 w 10000"/>
                <a:gd name="connsiteY146" fmla="*/ 1930 h 9735"/>
                <a:gd name="connsiteX147" fmla="*/ 1226 w 10000"/>
                <a:gd name="connsiteY147" fmla="*/ 1890 h 9735"/>
                <a:gd name="connsiteX148" fmla="*/ 1164 w 10000"/>
                <a:gd name="connsiteY148" fmla="*/ 1829 h 9735"/>
                <a:gd name="connsiteX149" fmla="*/ 1007 w 10000"/>
                <a:gd name="connsiteY149" fmla="*/ 1747 h 9735"/>
                <a:gd name="connsiteX150" fmla="*/ 1007 w 10000"/>
                <a:gd name="connsiteY150" fmla="*/ 1747 h 9735"/>
                <a:gd name="connsiteX151" fmla="*/ 943 w 10000"/>
                <a:gd name="connsiteY151" fmla="*/ 1706 h 9735"/>
                <a:gd name="connsiteX152" fmla="*/ 881 w 10000"/>
                <a:gd name="connsiteY152" fmla="*/ 1667 h 9735"/>
                <a:gd name="connsiteX153" fmla="*/ 817 w 10000"/>
                <a:gd name="connsiteY153" fmla="*/ 1605 h 9735"/>
                <a:gd name="connsiteX154" fmla="*/ 629 w 10000"/>
                <a:gd name="connsiteY154" fmla="*/ 1483 h 9735"/>
                <a:gd name="connsiteX155" fmla="*/ 471 w 10000"/>
                <a:gd name="connsiteY155" fmla="*/ 1381 h 9735"/>
                <a:gd name="connsiteX156" fmla="*/ 408 w 10000"/>
                <a:gd name="connsiteY156" fmla="*/ 1341 h 9735"/>
                <a:gd name="connsiteX157" fmla="*/ 345 w 10000"/>
                <a:gd name="connsiteY157" fmla="*/ 1280 h 9735"/>
                <a:gd name="connsiteX158" fmla="*/ 250 w 10000"/>
                <a:gd name="connsiteY158" fmla="*/ 1199 h 9735"/>
                <a:gd name="connsiteX159" fmla="*/ 157 w 10000"/>
                <a:gd name="connsiteY159" fmla="*/ 773 h 9735"/>
                <a:gd name="connsiteX160" fmla="*/ 62 w 10000"/>
                <a:gd name="connsiteY160" fmla="*/ 528 h 9735"/>
                <a:gd name="connsiteX161" fmla="*/ 0 w 10000"/>
                <a:gd name="connsiteY161" fmla="*/ 0 h 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000" h="9735">
                  <a:moveTo>
                    <a:pt x="9905" y="9735"/>
                  </a:moveTo>
                  <a:lnTo>
                    <a:pt x="9905" y="9633"/>
                  </a:lnTo>
                  <a:lnTo>
                    <a:pt x="9749" y="9633"/>
                  </a:lnTo>
                  <a:cubicBezTo>
                    <a:pt x="9727" y="9402"/>
                    <a:pt x="9707" y="9173"/>
                    <a:pt x="9685" y="8942"/>
                  </a:cubicBezTo>
                  <a:cubicBezTo>
                    <a:pt x="9675" y="8806"/>
                    <a:pt x="9665" y="8672"/>
                    <a:pt x="9655" y="8537"/>
                  </a:cubicBezTo>
                  <a:cubicBezTo>
                    <a:pt x="9644" y="8474"/>
                    <a:pt x="9632" y="8414"/>
                    <a:pt x="9622" y="8353"/>
                  </a:cubicBezTo>
                  <a:lnTo>
                    <a:pt x="9622" y="8312"/>
                  </a:lnTo>
                  <a:lnTo>
                    <a:pt x="9622" y="8210"/>
                  </a:lnTo>
                  <a:cubicBezTo>
                    <a:pt x="9612" y="8001"/>
                    <a:pt x="9601" y="7789"/>
                    <a:pt x="9591" y="7580"/>
                  </a:cubicBezTo>
                  <a:lnTo>
                    <a:pt x="9591" y="7580"/>
                  </a:lnTo>
                  <a:lnTo>
                    <a:pt x="9591" y="7560"/>
                  </a:lnTo>
                  <a:lnTo>
                    <a:pt x="9591" y="7540"/>
                  </a:lnTo>
                  <a:lnTo>
                    <a:pt x="9591" y="7540"/>
                  </a:lnTo>
                  <a:lnTo>
                    <a:pt x="9843" y="7438"/>
                  </a:lnTo>
                  <a:lnTo>
                    <a:pt x="9843" y="7438"/>
                  </a:lnTo>
                  <a:cubicBezTo>
                    <a:pt x="9853" y="7432"/>
                    <a:pt x="9864" y="7425"/>
                    <a:pt x="9874" y="7419"/>
                  </a:cubicBezTo>
                  <a:lnTo>
                    <a:pt x="9874" y="7419"/>
                  </a:lnTo>
                  <a:cubicBezTo>
                    <a:pt x="9906" y="7365"/>
                    <a:pt x="9937" y="7310"/>
                    <a:pt x="9968" y="7256"/>
                  </a:cubicBezTo>
                  <a:lnTo>
                    <a:pt x="10000" y="7256"/>
                  </a:lnTo>
                  <a:lnTo>
                    <a:pt x="10000" y="7235"/>
                  </a:lnTo>
                  <a:lnTo>
                    <a:pt x="10000" y="7235"/>
                  </a:lnTo>
                  <a:lnTo>
                    <a:pt x="10000" y="7215"/>
                  </a:lnTo>
                  <a:lnTo>
                    <a:pt x="10000" y="7153"/>
                  </a:lnTo>
                  <a:lnTo>
                    <a:pt x="9843" y="7153"/>
                  </a:lnTo>
                  <a:lnTo>
                    <a:pt x="9812" y="7153"/>
                  </a:lnTo>
                  <a:lnTo>
                    <a:pt x="9717" y="7153"/>
                  </a:lnTo>
                  <a:lnTo>
                    <a:pt x="9685" y="7153"/>
                  </a:lnTo>
                  <a:lnTo>
                    <a:pt x="9529" y="7153"/>
                  </a:lnTo>
                  <a:lnTo>
                    <a:pt x="9497" y="7153"/>
                  </a:lnTo>
                  <a:lnTo>
                    <a:pt x="9465" y="7153"/>
                  </a:lnTo>
                  <a:lnTo>
                    <a:pt x="9465" y="7133"/>
                  </a:lnTo>
                  <a:cubicBezTo>
                    <a:pt x="9444" y="7120"/>
                    <a:pt x="9424" y="7107"/>
                    <a:pt x="9402" y="7093"/>
                  </a:cubicBezTo>
                  <a:lnTo>
                    <a:pt x="9246" y="6950"/>
                  </a:lnTo>
                  <a:cubicBezTo>
                    <a:pt x="9235" y="6930"/>
                    <a:pt x="9224" y="6909"/>
                    <a:pt x="9214" y="6890"/>
                  </a:cubicBezTo>
                  <a:lnTo>
                    <a:pt x="9088" y="6808"/>
                  </a:lnTo>
                  <a:cubicBezTo>
                    <a:pt x="9046" y="6754"/>
                    <a:pt x="9003" y="6700"/>
                    <a:pt x="8963" y="6646"/>
                  </a:cubicBezTo>
                  <a:lnTo>
                    <a:pt x="8963" y="6625"/>
                  </a:lnTo>
                  <a:cubicBezTo>
                    <a:pt x="8921" y="6598"/>
                    <a:pt x="8878" y="6572"/>
                    <a:pt x="8836" y="6545"/>
                  </a:cubicBezTo>
                  <a:cubicBezTo>
                    <a:pt x="8826" y="6531"/>
                    <a:pt x="8815" y="6516"/>
                    <a:pt x="8805" y="6503"/>
                  </a:cubicBezTo>
                  <a:lnTo>
                    <a:pt x="8805" y="6503"/>
                  </a:lnTo>
                  <a:lnTo>
                    <a:pt x="8805" y="6483"/>
                  </a:lnTo>
                  <a:lnTo>
                    <a:pt x="8774" y="6483"/>
                  </a:lnTo>
                  <a:lnTo>
                    <a:pt x="8774" y="6462"/>
                  </a:lnTo>
                  <a:lnTo>
                    <a:pt x="8743" y="6462"/>
                  </a:lnTo>
                  <a:lnTo>
                    <a:pt x="8743" y="6462"/>
                  </a:lnTo>
                  <a:lnTo>
                    <a:pt x="8082" y="6483"/>
                  </a:lnTo>
                  <a:lnTo>
                    <a:pt x="7798" y="6483"/>
                  </a:lnTo>
                  <a:lnTo>
                    <a:pt x="7673" y="6503"/>
                  </a:lnTo>
                  <a:lnTo>
                    <a:pt x="7673" y="6483"/>
                  </a:lnTo>
                  <a:lnTo>
                    <a:pt x="7421" y="6503"/>
                  </a:lnTo>
                  <a:lnTo>
                    <a:pt x="7232" y="6503"/>
                  </a:lnTo>
                  <a:lnTo>
                    <a:pt x="7232" y="6503"/>
                  </a:lnTo>
                  <a:lnTo>
                    <a:pt x="7201" y="6503"/>
                  </a:lnTo>
                  <a:lnTo>
                    <a:pt x="7201" y="6503"/>
                  </a:lnTo>
                  <a:cubicBezTo>
                    <a:pt x="7190" y="6497"/>
                    <a:pt x="7180" y="6490"/>
                    <a:pt x="7170" y="6483"/>
                  </a:cubicBezTo>
                  <a:lnTo>
                    <a:pt x="7170" y="6483"/>
                  </a:lnTo>
                  <a:cubicBezTo>
                    <a:pt x="7138" y="6455"/>
                    <a:pt x="7107" y="6430"/>
                    <a:pt x="7075" y="6401"/>
                  </a:cubicBezTo>
                  <a:lnTo>
                    <a:pt x="7075" y="6382"/>
                  </a:lnTo>
                  <a:cubicBezTo>
                    <a:pt x="7065" y="6376"/>
                    <a:pt x="7054" y="6367"/>
                    <a:pt x="7044" y="6361"/>
                  </a:cubicBezTo>
                  <a:cubicBezTo>
                    <a:pt x="7033" y="6347"/>
                    <a:pt x="7023" y="6333"/>
                    <a:pt x="7012" y="6320"/>
                  </a:cubicBezTo>
                  <a:cubicBezTo>
                    <a:pt x="7002" y="6314"/>
                    <a:pt x="6992" y="6306"/>
                    <a:pt x="6982" y="6300"/>
                  </a:cubicBezTo>
                  <a:lnTo>
                    <a:pt x="6949" y="6300"/>
                  </a:lnTo>
                  <a:lnTo>
                    <a:pt x="6949" y="6280"/>
                  </a:lnTo>
                  <a:cubicBezTo>
                    <a:pt x="6939" y="6266"/>
                    <a:pt x="6929" y="6253"/>
                    <a:pt x="6917" y="6239"/>
                  </a:cubicBezTo>
                  <a:lnTo>
                    <a:pt x="6887" y="6239"/>
                  </a:lnTo>
                  <a:lnTo>
                    <a:pt x="6887" y="6199"/>
                  </a:lnTo>
                  <a:lnTo>
                    <a:pt x="6792" y="6178"/>
                  </a:lnTo>
                  <a:cubicBezTo>
                    <a:pt x="6781" y="6164"/>
                    <a:pt x="6771" y="6152"/>
                    <a:pt x="6761" y="6138"/>
                  </a:cubicBezTo>
                  <a:cubicBezTo>
                    <a:pt x="6750" y="6124"/>
                    <a:pt x="6740" y="6110"/>
                    <a:pt x="6729" y="6097"/>
                  </a:cubicBezTo>
                  <a:lnTo>
                    <a:pt x="6667" y="6056"/>
                  </a:lnTo>
                  <a:cubicBezTo>
                    <a:pt x="6657" y="6050"/>
                    <a:pt x="6646" y="6043"/>
                    <a:pt x="6634" y="6037"/>
                  </a:cubicBezTo>
                  <a:cubicBezTo>
                    <a:pt x="6624" y="6031"/>
                    <a:pt x="6614" y="6022"/>
                    <a:pt x="6604" y="6015"/>
                  </a:cubicBezTo>
                  <a:lnTo>
                    <a:pt x="6572" y="6015"/>
                  </a:lnTo>
                  <a:lnTo>
                    <a:pt x="6572" y="5995"/>
                  </a:lnTo>
                  <a:lnTo>
                    <a:pt x="6541" y="5995"/>
                  </a:lnTo>
                  <a:cubicBezTo>
                    <a:pt x="6531" y="5989"/>
                    <a:pt x="6520" y="5982"/>
                    <a:pt x="6510" y="5975"/>
                  </a:cubicBezTo>
                  <a:lnTo>
                    <a:pt x="6416" y="5975"/>
                  </a:lnTo>
                  <a:lnTo>
                    <a:pt x="6351" y="5975"/>
                  </a:lnTo>
                  <a:lnTo>
                    <a:pt x="6351" y="5954"/>
                  </a:lnTo>
                  <a:lnTo>
                    <a:pt x="6321" y="5954"/>
                  </a:lnTo>
                  <a:cubicBezTo>
                    <a:pt x="6299" y="5941"/>
                    <a:pt x="6279" y="5929"/>
                    <a:pt x="6258" y="5915"/>
                  </a:cubicBezTo>
                  <a:cubicBezTo>
                    <a:pt x="6248" y="5906"/>
                    <a:pt x="6237" y="5900"/>
                    <a:pt x="6226" y="5893"/>
                  </a:cubicBezTo>
                  <a:lnTo>
                    <a:pt x="6195" y="5893"/>
                  </a:lnTo>
                  <a:cubicBezTo>
                    <a:pt x="6184" y="5887"/>
                    <a:pt x="6173" y="5880"/>
                    <a:pt x="6163" y="5873"/>
                  </a:cubicBezTo>
                  <a:lnTo>
                    <a:pt x="6132" y="5873"/>
                  </a:lnTo>
                  <a:cubicBezTo>
                    <a:pt x="6111" y="5867"/>
                    <a:pt x="6091" y="5860"/>
                    <a:pt x="6069" y="5854"/>
                  </a:cubicBezTo>
                  <a:cubicBezTo>
                    <a:pt x="6049" y="5846"/>
                    <a:pt x="6027" y="5839"/>
                    <a:pt x="6006" y="5833"/>
                  </a:cubicBezTo>
                  <a:cubicBezTo>
                    <a:pt x="5975" y="5819"/>
                    <a:pt x="5944" y="5806"/>
                    <a:pt x="5913" y="5791"/>
                  </a:cubicBezTo>
                  <a:lnTo>
                    <a:pt x="5818" y="5771"/>
                  </a:lnTo>
                  <a:cubicBezTo>
                    <a:pt x="5797" y="5765"/>
                    <a:pt x="5775" y="5758"/>
                    <a:pt x="5754" y="5752"/>
                  </a:cubicBezTo>
                  <a:cubicBezTo>
                    <a:pt x="5744" y="5746"/>
                    <a:pt x="5733" y="5738"/>
                    <a:pt x="5723" y="5731"/>
                  </a:cubicBezTo>
                  <a:lnTo>
                    <a:pt x="5692" y="5731"/>
                  </a:lnTo>
                  <a:lnTo>
                    <a:pt x="5660" y="5731"/>
                  </a:lnTo>
                  <a:lnTo>
                    <a:pt x="5535" y="5731"/>
                  </a:lnTo>
                  <a:cubicBezTo>
                    <a:pt x="5514" y="5724"/>
                    <a:pt x="5493" y="5717"/>
                    <a:pt x="5472" y="5711"/>
                  </a:cubicBezTo>
                  <a:lnTo>
                    <a:pt x="5282" y="5711"/>
                  </a:lnTo>
                  <a:lnTo>
                    <a:pt x="5220" y="5711"/>
                  </a:lnTo>
                  <a:lnTo>
                    <a:pt x="5094" y="5691"/>
                  </a:lnTo>
                  <a:lnTo>
                    <a:pt x="5063" y="5691"/>
                  </a:lnTo>
                  <a:cubicBezTo>
                    <a:pt x="5042" y="5684"/>
                    <a:pt x="5020" y="5675"/>
                    <a:pt x="4999" y="5669"/>
                  </a:cubicBezTo>
                  <a:lnTo>
                    <a:pt x="4999" y="5650"/>
                  </a:lnTo>
                  <a:cubicBezTo>
                    <a:pt x="4968" y="5637"/>
                    <a:pt x="4937" y="5622"/>
                    <a:pt x="4906" y="5609"/>
                  </a:cubicBezTo>
                  <a:cubicBezTo>
                    <a:pt x="4885" y="5596"/>
                    <a:pt x="4863" y="5582"/>
                    <a:pt x="4843" y="5568"/>
                  </a:cubicBezTo>
                  <a:lnTo>
                    <a:pt x="4843" y="5568"/>
                  </a:lnTo>
                  <a:cubicBezTo>
                    <a:pt x="4831" y="5554"/>
                    <a:pt x="4821" y="5542"/>
                    <a:pt x="4811" y="5528"/>
                  </a:cubicBezTo>
                  <a:lnTo>
                    <a:pt x="4749" y="5487"/>
                  </a:lnTo>
                  <a:lnTo>
                    <a:pt x="4749" y="5467"/>
                  </a:lnTo>
                  <a:lnTo>
                    <a:pt x="4465" y="5020"/>
                  </a:lnTo>
                  <a:cubicBezTo>
                    <a:pt x="4455" y="5013"/>
                    <a:pt x="4445" y="5006"/>
                    <a:pt x="4434" y="5000"/>
                  </a:cubicBezTo>
                  <a:lnTo>
                    <a:pt x="4434" y="4979"/>
                  </a:lnTo>
                  <a:lnTo>
                    <a:pt x="3899" y="4734"/>
                  </a:lnTo>
                  <a:lnTo>
                    <a:pt x="3899" y="4715"/>
                  </a:lnTo>
                  <a:lnTo>
                    <a:pt x="3868" y="4715"/>
                  </a:lnTo>
                  <a:lnTo>
                    <a:pt x="3868" y="4694"/>
                  </a:lnTo>
                  <a:lnTo>
                    <a:pt x="3584" y="4287"/>
                  </a:lnTo>
                  <a:lnTo>
                    <a:pt x="3584" y="4268"/>
                  </a:lnTo>
                  <a:lnTo>
                    <a:pt x="3584" y="4248"/>
                  </a:lnTo>
                  <a:cubicBezTo>
                    <a:pt x="3564" y="4240"/>
                    <a:pt x="3543" y="4234"/>
                    <a:pt x="3521" y="4226"/>
                  </a:cubicBezTo>
                  <a:cubicBezTo>
                    <a:pt x="3511" y="4220"/>
                    <a:pt x="3501" y="4213"/>
                    <a:pt x="3490" y="4206"/>
                  </a:cubicBezTo>
                  <a:cubicBezTo>
                    <a:pt x="3480" y="4193"/>
                    <a:pt x="3469" y="4180"/>
                    <a:pt x="3459" y="4166"/>
                  </a:cubicBezTo>
                  <a:cubicBezTo>
                    <a:pt x="3448" y="4160"/>
                    <a:pt x="3438" y="4152"/>
                    <a:pt x="3428" y="4146"/>
                  </a:cubicBezTo>
                  <a:lnTo>
                    <a:pt x="3396" y="4146"/>
                  </a:lnTo>
                  <a:cubicBezTo>
                    <a:pt x="3386" y="4133"/>
                    <a:pt x="3375" y="4118"/>
                    <a:pt x="3364" y="4104"/>
                  </a:cubicBezTo>
                  <a:lnTo>
                    <a:pt x="3113" y="3881"/>
                  </a:lnTo>
                  <a:lnTo>
                    <a:pt x="2892" y="3657"/>
                  </a:lnTo>
                  <a:lnTo>
                    <a:pt x="2704" y="3495"/>
                  </a:lnTo>
                  <a:lnTo>
                    <a:pt x="2043" y="2886"/>
                  </a:lnTo>
                  <a:cubicBezTo>
                    <a:pt x="2012" y="2852"/>
                    <a:pt x="1980" y="2819"/>
                    <a:pt x="1949" y="2785"/>
                  </a:cubicBezTo>
                  <a:lnTo>
                    <a:pt x="1949" y="2764"/>
                  </a:lnTo>
                  <a:cubicBezTo>
                    <a:pt x="1939" y="2757"/>
                    <a:pt x="1929" y="2751"/>
                    <a:pt x="1918" y="2743"/>
                  </a:cubicBezTo>
                  <a:cubicBezTo>
                    <a:pt x="1908" y="2716"/>
                    <a:pt x="1896" y="2690"/>
                    <a:pt x="1886" y="2662"/>
                  </a:cubicBezTo>
                  <a:cubicBezTo>
                    <a:pt x="1865" y="2635"/>
                    <a:pt x="1845" y="2608"/>
                    <a:pt x="1823" y="2581"/>
                  </a:cubicBezTo>
                  <a:cubicBezTo>
                    <a:pt x="1813" y="2568"/>
                    <a:pt x="1803" y="2553"/>
                    <a:pt x="1793" y="2540"/>
                  </a:cubicBezTo>
                  <a:cubicBezTo>
                    <a:pt x="1783" y="2520"/>
                    <a:pt x="1771" y="2499"/>
                    <a:pt x="1761" y="2479"/>
                  </a:cubicBezTo>
                  <a:cubicBezTo>
                    <a:pt x="1751" y="2466"/>
                    <a:pt x="1740" y="2452"/>
                    <a:pt x="1729" y="2437"/>
                  </a:cubicBezTo>
                  <a:cubicBezTo>
                    <a:pt x="1718" y="2431"/>
                    <a:pt x="1708" y="2424"/>
                    <a:pt x="1698" y="2418"/>
                  </a:cubicBezTo>
                  <a:lnTo>
                    <a:pt x="1698" y="2398"/>
                  </a:lnTo>
                  <a:cubicBezTo>
                    <a:pt x="1677" y="2392"/>
                    <a:pt x="1656" y="2383"/>
                    <a:pt x="1635" y="2377"/>
                  </a:cubicBezTo>
                  <a:cubicBezTo>
                    <a:pt x="1614" y="2364"/>
                    <a:pt x="1592" y="2351"/>
                    <a:pt x="1572" y="2336"/>
                  </a:cubicBezTo>
                  <a:cubicBezTo>
                    <a:pt x="1562" y="2322"/>
                    <a:pt x="1550" y="2310"/>
                    <a:pt x="1540" y="2297"/>
                  </a:cubicBezTo>
                  <a:lnTo>
                    <a:pt x="1510" y="2297"/>
                  </a:lnTo>
                  <a:cubicBezTo>
                    <a:pt x="1488" y="2282"/>
                    <a:pt x="1467" y="2269"/>
                    <a:pt x="1446" y="2256"/>
                  </a:cubicBezTo>
                  <a:lnTo>
                    <a:pt x="1446" y="2235"/>
                  </a:lnTo>
                  <a:cubicBezTo>
                    <a:pt x="1415" y="2146"/>
                    <a:pt x="1384" y="2060"/>
                    <a:pt x="1352" y="1971"/>
                  </a:cubicBezTo>
                  <a:cubicBezTo>
                    <a:pt x="1342" y="1965"/>
                    <a:pt x="1331" y="1958"/>
                    <a:pt x="1321" y="1952"/>
                  </a:cubicBezTo>
                  <a:lnTo>
                    <a:pt x="1321" y="1930"/>
                  </a:lnTo>
                  <a:lnTo>
                    <a:pt x="1289" y="1930"/>
                  </a:lnTo>
                  <a:cubicBezTo>
                    <a:pt x="1268" y="1917"/>
                    <a:pt x="1247" y="1903"/>
                    <a:pt x="1226" y="1890"/>
                  </a:cubicBezTo>
                  <a:cubicBezTo>
                    <a:pt x="1205" y="1870"/>
                    <a:pt x="1185" y="1849"/>
                    <a:pt x="1164" y="1829"/>
                  </a:cubicBezTo>
                  <a:lnTo>
                    <a:pt x="1007" y="1747"/>
                  </a:lnTo>
                  <a:lnTo>
                    <a:pt x="1007" y="1747"/>
                  </a:lnTo>
                  <a:cubicBezTo>
                    <a:pt x="986" y="1733"/>
                    <a:pt x="964" y="1720"/>
                    <a:pt x="943" y="1706"/>
                  </a:cubicBezTo>
                  <a:cubicBezTo>
                    <a:pt x="922" y="1692"/>
                    <a:pt x="901" y="1680"/>
                    <a:pt x="881" y="1667"/>
                  </a:cubicBezTo>
                  <a:cubicBezTo>
                    <a:pt x="860" y="1645"/>
                    <a:pt x="838" y="1626"/>
                    <a:pt x="817" y="1605"/>
                  </a:cubicBezTo>
                  <a:lnTo>
                    <a:pt x="629" y="1483"/>
                  </a:lnTo>
                  <a:lnTo>
                    <a:pt x="471" y="1381"/>
                  </a:lnTo>
                  <a:cubicBezTo>
                    <a:pt x="451" y="1368"/>
                    <a:pt x="429" y="1354"/>
                    <a:pt x="408" y="1341"/>
                  </a:cubicBezTo>
                  <a:cubicBezTo>
                    <a:pt x="387" y="1321"/>
                    <a:pt x="366" y="1299"/>
                    <a:pt x="345" y="1280"/>
                  </a:cubicBezTo>
                  <a:lnTo>
                    <a:pt x="250" y="1199"/>
                  </a:lnTo>
                  <a:cubicBezTo>
                    <a:pt x="220" y="1057"/>
                    <a:pt x="188" y="914"/>
                    <a:pt x="157" y="773"/>
                  </a:cubicBezTo>
                  <a:cubicBezTo>
                    <a:pt x="126" y="691"/>
                    <a:pt x="94" y="609"/>
                    <a:pt x="62" y="528"/>
                  </a:cubicBezTo>
                  <a:cubicBezTo>
                    <a:pt x="42" y="352"/>
                    <a:pt x="20" y="17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9C9C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8" name="Group 1997"/>
          <p:cNvGrpSpPr/>
          <p:nvPr/>
        </p:nvGrpSpPr>
        <p:grpSpPr>
          <a:xfrm>
            <a:off x="7515540" y="5712915"/>
            <a:ext cx="301448" cy="285214"/>
            <a:chOff x="7515540" y="5712915"/>
            <a:chExt cx="301448" cy="285214"/>
          </a:xfrm>
        </p:grpSpPr>
        <p:sp>
          <p:nvSpPr>
            <p:cNvPr id="142" name="Oval 65"/>
            <p:cNvSpPr>
              <a:spLocks noChangeArrowheads="1"/>
            </p:cNvSpPr>
            <p:nvPr/>
          </p:nvSpPr>
          <p:spPr bwMode="auto">
            <a:xfrm>
              <a:off x="7639874" y="5712915"/>
              <a:ext cx="52230" cy="50855"/>
            </a:xfrm>
            <a:prstGeom prst="ellipse">
              <a:avLst/>
            </a:prstGeom>
            <a:solidFill>
              <a:srgbClr val="FF0000"/>
            </a:solidFill>
            <a:ln w="41910" algn="ctr">
              <a:noFill/>
              <a:round/>
              <a:headEnd/>
              <a:tailEnd type="stealth" w="lg" len="med"/>
            </a:ln>
            <a:effectLst>
              <a:outerShdw blurRad="25400"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7515540" y="5731654"/>
              <a:ext cx="301448" cy="2664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ln w="4445">
                    <a:solidFill>
                      <a:srgbClr val="FF33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60" y="1688630"/>
            <a:ext cx="7876180" cy="4830854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</p:pic>
      <p:sp>
        <p:nvSpPr>
          <p:cNvPr id="63" name="Arc 1501"/>
          <p:cNvSpPr>
            <a:spLocks/>
          </p:cNvSpPr>
          <p:nvPr/>
        </p:nvSpPr>
        <p:spPr bwMode="auto">
          <a:xfrm rot="1934998" flipH="1">
            <a:off x="5379008" y="3257765"/>
            <a:ext cx="1852653" cy="1637717"/>
          </a:xfrm>
          <a:custGeom>
            <a:avLst/>
            <a:gdLst>
              <a:gd name="G0" fmla="+- 0 0 0"/>
              <a:gd name="G1" fmla="+- 19030 0 0"/>
              <a:gd name="G2" fmla="+- 21600 0 0"/>
              <a:gd name="T0" fmla="*/ 10219 w 21507"/>
              <a:gd name="T1" fmla="*/ 0 h 19030"/>
              <a:gd name="T2" fmla="*/ 21507 w 21507"/>
              <a:gd name="T3" fmla="*/ 17025 h 19030"/>
              <a:gd name="T4" fmla="*/ 0 w 21507"/>
              <a:gd name="T5" fmla="*/ 19030 h 19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7" h="19030" fill="none" extrusionOk="0">
                <a:moveTo>
                  <a:pt x="10218" y="0"/>
                </a:moveTo>
                <a:cubicBezTo>
                  <a:pt x="16596" y="3425"/>
                  <a:pt x="20834" y="9817"/>
                  <a:pt x="21506" y="17025"/>
                </a:cubicBezTo>
              </a:path>
              <a:path w="21507" h="19030" stroke="0" extrusionOk="0">
                <a:moveTo>
                  <a:pt x="10218" y="0"/>
                </a:moveTo>
                <a:cubicBezTo>
                  <a:pt x="16596" y="3425"/>
                  <a:pt x="20834" y="9817"/>
                  <a:pt x="21506" y="17025"/>
                </a:cubicBezTo>
                <a:lnTo>
                  <a:pt x="0" y="19030"/>
                </a:lnTo>
                <a:close/>
              </a:path>
            </a:pathLst>
          </a:custGeom>
          <a:noFill/>
          <a:ln w="73660">
            <a:solidFill>
              <a:srgbClr val="FF0000"/>
            </a:solidFill>
            <a:round/>
            <a:headEnd type="stealth" w="lg" len="med"/>
            <a:tailEnd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Arc 1502"/>
          <p:cNvSpPr>
            <a:spLocks/>
          </p:cNvSpPr>
          <p:nvPr/>
        </p:nvSpPr>
        <p:spPr bwMode="auto">
          <a:xfrm rot="1941447" flipH="1">
            <a:off x="5137298" y="2949151"/>
            <a:ext cx="2057282" cy="1811913"/>
          </a:xfrm>
          <a:custGeom>
            <a:avLst/>
            <a:gdLst>
              <a:gd name="G0" fmla="+- 0 0 0"/>
              <a:gd name="G1" fmla="+- 19030 0 0"/>
              <a:gd name="G2" fmla="+- 21600 0 0"/>
              <a:gd name="T0" fmla="*/ 10219 w 21566"/>
              <a:gd name="T1" fmla="*/ 0 h 19030"/>
              <a:gd name="T2" fmla="*/ 21566 w 21566"/>
              <a:gd name="T3" fmla="*/ 17827 h 19030"/>
              <a:gd name="T4" fmla="*/ 0 w 21566"/>
              <a:gd name="T5" fmla="*/ 19030 h 19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6" h="19030" fill="none" extrusionOk="0">
                <a:moveTo>
                  <a:pt x="10218" y="0"/>
                </a:moveTo>
                <a:cubicBezTo>
                  <a:pt x="16848" y="3560"/>
                  <a:pt x="21147" y="10313"/>
                  <a:pt x="21566" y="17826"/>
                </a:cubicBezTo>
              </a:path>
              <a:path w="21566" h="19030" stroke="0" extrusionOk="0">
                <a:moveTo>
                  <a:pt x="10218" y="0"/>
                </a:moveTo>
                <a:cubicBezTo>
                  <a:pt x="16848" y="3560"/>
                  <a:pt x="21147" y="10313"/>
                  <a:pt x="21566" y="17826"/>
                </a:cubicBezTo>
                <a:lnTo>
                  <a:pt x="0" y="19030"/>
                </a:lnTo>
                <a:close/>
              </a:path>
            </a:pathLst>
          </a:custGeom>
          <a:noFill/>
          <a:ln w="77470">
            <a:solidFill>
              <a:srgbClr val="FF0000"/>
            </a:solidFill>
            <a:round/>
            <a:headEnd/>
            <a:tailEnd type="stealth" w="med" len="sm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rc 1509"/>
          <p:cNvSpPr>
            <a:spLocks/>
          </p:cNvSpPr>
          <p:nvPr/>
        </p:nvSpPr>
        <p:spPr bwMode="auto">
          <a:xfrm rot="16224104" flipH="1">
            <a:off x="1269126" y="2401641"/>
            <a:ext cx="1981995" cy="1455754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599"/>
              <a:gd name="T1" fmla="*/ 0 h 15838"/>
              <a:gd name="T2" fmla="*/ 21599 w 21599"/>
              <a:gd name="T3" fmla="*/ 15681 h 15838"/>
              <a:gd name="T4" fmla="*/ 0 w 21599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9" h="15838" fill="none" extrusionOk="0">
                <a:moveTo>
                  <a:pt x="14687" y="-1"/>
                </a:moveTo>
                <a:cubicBezTo>
                  <a:pt x="19054" y="4050"/>
                  <a:pt x="21556" y="9724"/>
                  <a:pt x="21599" y="15680"/>
                </a:cubicBezTo>
              </a:path>
              <a:path w="21599" h="15838" stroke="0" extrusionOk="0">
                <a:moveTo>
                  <a:pt x="14687" y="-1"/>
                </a:moveTo>
                <a:cubicBezTo>
                  <a:pt x="19054" y="4050"/>
                  <a:pt x="21556" y="9724"/>
                  <a:pt x="21599" y="15680"/>
                </a:cubicBezTo>
                <a:lnTo>
                  <a:pt x="0" y="15838"/>
                </a:lnTo>
                <a:close/>
              </a:path>
            </a:pathLst>
          </a:custGeom>
          <a:noFill/>
          <a:ln w="59690">
            <a:solidFill>
              <a:srgbClr val="FF0000"/>
            </a:solidFill>
            <a:round/>
            <a:headEnd/>
            <a:tailEnd type="stealth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6" name="Arc 1510"/>
          <p:cNvSpPr>
            <a:spLocks/>
          </p:cNvSpPr>
          <p:nvPr/>
        </p:nvSpPr>
        <p:spPr bwMode="auto">
          <a:xfrm rot="13541727" flipV="1">
            <a:off x="1789544" y="2996983"/>
            <a:ext cx="1850319" cy="1365113"/>
          </a:xfrm>
          <a:custGeom>
            <a:avLst/>
            <a:gdLst>
              <a:gd name="G0" fmla="+- 0 0 0"/>
              <a:gd name="G1" fmla="+- 15838 0 0"/>
              <a:gd name="G2" fmla="+- 21600 0 0"/>
              <a:gd name="T0" fmla="*/ 14687 w 21498"/>
              <a:gd name="T1" fmla="*/ 0 h 15838"/>
              <a:gd name="T2" fmla="*/ 21498 w 21498"/>
              <a:gd name="T3" fmla="*/ 13738 h 15838"/>
              <a:gd name="T4" fmla="*/ 0 w 21498"/>
              <a:gd name="T5" fmla="*/ 15838 h 15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8" h="15838" fill="none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</a:path>
              <a:path w="21498" h="15838" stroke="0" extrusionOk="0">
                <a:moveTo>
                  <a:pt x="14687" y="-1"/>
                </a:moveTo>
                <a:cubicBezTo>
                  <a:pt x="18561" y="3592"/>
                  <a:pt x="20984" y="8479"/>
                  <a:pt x="21497" y="13738"/>
                </a:cubicBezTo>
                <a:lnTo>
                  <a:pt x="0" y="15838"/>
                </a:lnTo>
                <a:close/>
              </a:path>
            </a:pathLst>
          </a:custGeom>
          <a:noFill/>
          <a:ln w="40640">
            <a:solidFill>
              <a:srgbClr val="FF0000"/>
            </a:solidFill>
            <a:round/>
            <a:headEnd/>
            <a:tailEnd type="stealth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Arc 1515"/>
          <p:cNvSpPr>
            <a:spLocks/>
          </p:cNvSpPr>
          <p:nvPr/>
        </p:nvSpPr>
        <p:spPr bwMode="auto">
          <a:xfrm rot="13805607" flipH="1" flipV="1">
            <a:off x="4467969" y="2865199"/>
            <a:ext cx="2463434" cy="1536782"/>
          </a:xfrm>
          <a:custGeom>
            <a:avLst/>
            <a:gdLst>
              <a:gd name="G0" fmla="+- 0 0 0"/>
              <a:gd name="G1" fmla="+- 13085 0 0"/>
              <a:gd name="G2" fmla="+- 21600 0 0"/>
              <a:gd name="T0" fmla="*/ 17185 w 20978"/>
              <a:gd name="T1" fmla="*/ 0 h 13085"/>
              <a:gd name="T2" fmla="*/ 20978 w 20978"/>
              <a:gd name="T3" fmla="*/ 7940 h 13085"/>
              <a:gd name="T4" fmla="*/ 0 w 20978"/>
              <a:gd name="T5" fmla="*/ 13085 h 1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78" h="13085" fill="none" extrusionOk="0">
                <a:moveTo>
                  <a:pt x="17185" y="-1"/>
                </a:moveTo>
                <a:cubicBezTo>
                  <a:pt x="18981" y="2358"/>
                  <a:pt x="20272" y="5060"/>
                  <a:pt x="20978" y="7939"/>
                </a:cubicBezTo>
              </a:path>
              <a:path w="20978" h="13085" stroke="0" extrusionOk="0">
                <a:moveTo>
                  <a:pt x="17185" y="-1"/>
                </a:moveTo>
                <a:cubicBezTo>
                  <a:pt x="18981" y="2358"/>
                  <a:pt x="20272" y="5060"/>
                  <a:pt x="20978" y="7939"/>
                </a:cubicBezTo>
                <a:lnTo>
                  <a:pt x="0" y="13085"/>
                </a:lnTo>
                <a:close/>
              </a:path>
            </a:pathLst>
          </a:custGeom>
          <a:noFill/>
          <a:ln w="80010">
            <a:solidFill>
              <a:srgbClr val="FF0000"/>
            </a:solidFill>
            <a:round/>
            <a:headEnd type="stealth" w="lg" len="med"/>
            <a:tailEnd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Text Box 1524"/>
          <p:cNvSpPr txBox="1">
            <a:spLocks noChangeArrowheads="1"/>
          </p:cNvSpPr>
          <p:nvPr/>
        </p:nvSpPr>
        <p:spPr bwMode="auto">
          <a:xfrm>
            <a:off x="6551851" y="4026080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181</a:t>
            </a:r>
          </a:p>
        </p:txBody>
      </p:sp>
      <p:sp>
        <p:nvSpPr>
          <p:cNvPr id="69" name="Text Box 1526"/>
          <p:cNvSpPr txBox="1">
            <a:spLocks noChangeArrowheads="1"/>
          </p:cNvSpPr>
          <p:nvPr/>
        </p:nvSpPr>
        <p:spPr bwMode="auto">
          <a:xfrm>
            <a:off x="5958563" y="3407477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153</a:t>
            </a:r>
          </a:p>
        </p:txBody>
      </p:sp>
      <p:sp>
        <p:nvSpPr>
          <p:cNvPr id="70" name="Text Box 1527"/>
          <p:cNvSpPr txBox="1">
            <a:spLocks noChangeArrowheads="1"/>
          </p:cNvSpPr>
          <p:nvPr/>
        </p:nvSpPr>
        <p:spPr bwMode="auto">
          <a:xfrm>
            <a:off x="5942082" y="3085146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175</a:t>
            </a:r>
          </a:p>
        </p:txBody>
      </p:sp>
      <p:sp>
        <p:nvSpPr>
          <p:cNvPr id="71" name="Text Box 1528"/>
          <p:cNvSpPr txBox="1">
            <a:spLocks noChangeArrowheads="1"/>
          </p:cNvSpPr>
          <p:nvPr/>
        </p:nvSpPr>
        <p:spPr bwMode="auto">
          <a:xfrm>
            <a:off x="2139268" y="2976788"/>
            <a:ext cx="243589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72" name="Text Box 1529"/>
          <p:cNvSpPr txBox="1">
            <a:spLocks noChangeArrowheads="1"/>
          </p:cNvSpPr>
          <p:nvPr/>
        </p:nvSpPr>
        <p:spPr bwMode="auto">
          <a:xfrm>
            <a:off x="2021160" y="3840910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135</a:t>
            </a:r>
          </a:p>
        </p:txBody>
      </p:sp>
      <p:sp>
        <p:nvSpPr>
          <p:cNvPr id="73" name="Text Box 1531"/>
          <p:cNvSpPr txBox="1">
            <a:spLocks noChangeArrowheads="1"/>
          </p:cNvSpPr>
          <p:nvPr/>
        </p:nvSpPr>
        <p:spPr bwMode="auto">
          <a:xfrm>
            <a:off x="3607382" y="2715975"/>
            <a:ext cx="1068469" cy="26335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solidFill>
                  <a:srgbClr val="ADADAD"/>
                </a:solidFill>
              </a:rPr>
              <a:t>Los Angeles Co.</a:t>
            </a:r>
          </a:p>
        </p:txBody>
      </p:sp>
      <p:sp>
        <p:nvSpPr>
          <p:cNvPr id="74" name="Freeform 1540"/>
          <p:cNvSpPr>
            <a:spLocks/>
          </p:cNvSpPr>
          <p:nvPr/>
        </p:nvSpPr>
        <p:spPr bwMode="auto">
          <a:xfrm>
            <a:off x="6307395" y="6339802"/>
            <a:ext cx="819893" cy="172824"/>
          </a:xfrm>
          <a:custGeom>
            <a:avLst/>
            <a:gdLst>
              <a:gd name="T0" fmla="*/ 0 w 597"/>
              <a:gd name="T1" fmla="*/ 2147483647 h 126"/>
              <a:gd name="T2" fmla="*/ 2147483647 w 597"/>
              <a:gd name="T3" fmla="*/ 2147483647 h 126"/>
              <a:gd name="T4" fmla="*/ 2147483647 w 597"/>
              <a:gd name="T5" fmla="*/ 2147483647 h 126"/>
              <a:gd name="T6" fmla="*/ 2147483647 w 597"/>
              <a:gd name="T7" fmla="*/ 0 h 126"/>
              <a:gd name="T8" fmla="*/ 2147483647 w 597"/>
              <a:gd name="T9" fmla="*/ 2147483647 h 126"/>
              <a:gd name="T10" fmla="*/ 2147483647 w 597"/>
              <a:gd name="T11" fmla="*/ 2147483647 h 126"/>
              <a:gd name="T12" fmla="*/ 2147483647 w 597"/>
              <a:gd name="T13" fmla="*/ 2147483647 h 126"/>
              <a:gd name="T14" fmla="*/ 2147483647 w 597"/>
              <a:gd name="T15" fmla="*/ 2147483647 h 126"/>
              <a:gd name="T16" fmla="*/ 0 w 597"/>
              <a:gd name="T17" fmla="*/ 2147483647 h 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126"/>
              <a:gd name="T29" fmla="*/ 597 w 597"/>
              <a:gd name="T30" fmla="*/ 126 h 1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126">
                <a:moveTo>
                  <a:pt x="0" y="126"/>
                </a:moveTo>
                <a:lnTo>
                  <a:pt x="39" y="111"/>
                </a:lnTo>
                <a:lnTo>
                  <a:pt x="36" y="12"/>
                </a:lnTo>
                <a:lnTo>
                  <a:pt x="357" y="0"/>
                </a:lnTo>
                <a:lnTo>
                  <a:pt x="345" y="33"/>
                </a:lnTo>
                <a:lnTo>
                  <a:pt x="357" y="45"/>
                </a:lnTo>
                <a:lnTo>
                  <a:pt x="381" y="53"/>
                </a:lnTo>
                <a:lnTo>
                  <a:pt x="597" y="126"/>
                </a:lnTo>
                <a:lnTo>
                  <a:pt x="0" y="126"/>
                </a:lnTo>
                <a:close/>
              </a:path>
            </a:pathLst>
          </a:custGeom>
          <a:solidFill>
            <a:srgbClr val="DDDDDD"/>
          </a:solidFill>
          <a:ln w="3810" cap="flat" cmpd="sng">
            <a:noFill/>
            <a:prstDash val="solid"/>
            <a:round/>
            <a:headEnd type="none" w="med" len="med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499"/>
          <p:cNvSpPr>
            <a:spLocks noChangeArrowheads="1"/>
          </p:cNvSpPr>
          <p:nvPr/>
        </p:nvSpPr>
        <p:spPr bwMode="auto">
          <a:xfrm>
            <a:off x="623087" y="1683143"/>
            <a:ext cx="7874806" cy="4829484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518"/>
          <p:cNvSpPr>
            <a:spLocks noChangeShapeType="1"/>
          </p:cNvSpPr>
          <p:nvPr/>
        </p:nvSpPr>
        <p:spPr bwMode="auto">
          <a:xfrm flipH="1" flipV="1">
            <a:off x="3943854" y="4245334"/>
            <a:ext cx="1229151" cy="9738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Arc 1504"/>
          <p:cNvSpPr>
            <a:spLocks/>
          </p:cNvSpPr>
          <p:nvPr/>
        </p:nvSpPr>
        <p:spPr bwMode="auto">
          <a:xfrm rot="15375524" flipH="1" flipV="1">
            <a:off x="5393252" y="4494485"/>
            <a:ext cx="809258" cy="769078"/>
          </a:xfrm>
          <a:custGeom>
            <a:avLst/>
            <a:gdLst>
              <a:gd name="G0" fmla="+- 0 0 0"/>
              <a:gd name="G1" fmla="+- 17216 0 0"/>
              <a:gd name="G2" fmla="+- 21600 0 0"/>
              <a:gd name="T0" fmla="*/ 13045 w 18127"/>
              <a:gd name="T1" fmla="*/ 0 h 17216"/>
              <a:gd name="T2" fmla="*/ 18127 w 18127"/>
              <a:gd name="T3" fmla="*/ 5470 h 17216"/>
              <a:gd name="T4" fmla="*/ 0 w 18127"/>
              <a:gd name="T5" fmla="*/ 17216 h 17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27" h="17216" fill="none" extrusionOk="0">
                <a:moveTo>
                  <a:pt x="13044" y="0"/>
                </a:moveTo>
                <a:cubicBezTo>
                  <a:pt x="15043" y="1514"/>
                  <a:pt x="16763" y="3365"/>
                  <a:pt x="18127" y="5469"/>
                </a:cubicBezTo>
              </a:path>
              <a:path w="18127" h="17216" stroke="0" extrusionOk="0">
                <a:moveTo>
                  <a:pt x="13044" y="0"/>
                </a:moveTo>
                <a:cubicBezTo>
                  <a:pt x="15043" y="1514"/>
                  <a:pt x="16763" y="3365"/>
                  <a:pt x="18127" y="5469"/>
                </a:cubicBezTo>
                <a:lnTo>
                  <a:pt x="0" y="17216"/>
                </a:lnTo>
                <a:close/>
              </a:path>
            </a:pathLst>
          </a:custGeom>
          <a:noFill/>
          <a:ln w="80010">
            <a:solidFill>
              <a:srgbClr val="FF0000"/>
            </a:solidFill>
            <a:round/>
            <a:headEnd/>
            <a:tailEnd type="none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" name="Arc 1547"/>
          <p:cNvSpPr>
            <a:spLocks/>
          </p:cNvSpPr>
          <p:nvPr/>
        </p:nvSpPr>
        <p:spPr bwMode="auto">
          <a:xfrm rot="17972692" flipH="1" flipV="1">
            <a:off x="5341620" y="4773621"/>
            <a:ext cx="600770" cy="751225"/>
          </a:xfrm>
          <a:custGeom>
            <a:avLst/>
            <a:gdLst>
              <a:gd name="G0" fmla="+- 0 0 0"/>
              <a:gd name="G1" fmla="+- 21084 0 0"/>
              <a:gd name="G2" fmla="+- 21600 0 0"/>
              <a:gd name="T0" fmla="*/ 4693 w 21600"/>
              <a:gd name="T1" fmla="*/ 0 h 25218"/>
              <a:gd name="T2" fmla="*/ 21201 w 21600"/>
              <a:gd name="T3" fmla="*/ 25218 h 25218"/>
              <a:gd name="T4" fmla="*/ 0 w 21600"/>
              <a:gd name="T5" fmla="*/ 21084 h 25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218" fill="none" extrusionOk="0">
                <a:moveTo>
                  <a:pt x="4693" y="-1"/>
                </a:moveTo>
                <a:cubicBezTo>
                  <a:pt x="14572" y="2198"/>
                  <a:pt x="21600" y="10962"/>
                  <a:pt x="21600" y="21084"/>
                </a:cubicBezTo>
                <a:cubicBezTo>
                  <a:pt x="21600" y="22471"/>
                  <a:pt x="21466" y="23855"/>
                  <a:pt x="21200" y="25217"/>
                </a:cubicBezTo>
              </a:path>
              <a:path w="21600" h="25218" stroke="0" extrusionOk="0">
                <a:moveTo>
                  <a:pt x="4693" y="-1"/>
                </a:moveTo>
                <a:cubicBezTo>
                  <a:pt x="14572" y="2198"/>
                  <a:pt x="21600" y="10962"/>
                  <a:pt x="21600" y="21084"/>
                </a:cubicBezTo>
                <a:cubicBezTo>
                  <a:pt x="21600" y="22471"/>
                  <a:pt x="21466" y="23855"/>
                  <a:pt x="21200" y="25217"/>
                </a:cubicBezTo>
                <a:lnTo>
                  <a:pt x="0" y="21084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" name="Text Box 1548"/>
          <p:cNvSpPr txBox="1">
            <a:spLocks noChangeArrowheads="1"/>
          </p:cNvSpPr>
          <p:nvPr/>
        </p:nvSpPr>
        <p:spPr bwMode="auto">
          <a:xfrm>
            <a:off x="4806321" y="4903918"/>
            <a:ext cx="243589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80" name="Freeform 1552"/>
          <p:cNvSpPr>
            <a:spLocks/>
          </p:cNvSpPr>
          <p:nvPr/>
        </p:nvSpPr>
        <p:spPr bwMode="auto">
          <a:xfrm>
            <a:off x="5880282" y="5210956"/>
            <a:ext cx="190896" cy="193399"/>
          </a:xfrm>
          <a:custGeom>
            <a:avLst/>
            <a:gdLst/>
            <a:ahLst/>
            <a:cxnLst>
              <a:cxn ang="0">
                <a:pos x="139" y="0"/>
              </a:cxn>
              <a:cxn ang="0">
                <a:pos x="103" y="43"/>
              </a:cxn>
              <a:cxn ang="0">
                <a:pos x="74" y="75"/>
              </a:cxn>
              <a:cxn ang="0">
                <a:pos x="38" y="109"/>
              </a:cxn>
              <a:cxn ang="0">
                <a:pos x="0" y="141"/>
              </a:cxn>
            </a:cxnLst>
            <a:rect l="0" t="0" r="r" b="b"/>
            <a:pathLst>
              <a:path w="139" h="141">
                <a:moveTo>
                  <a:pt x="139" y="0"/>
                </a:moveTo>
                <a:lnTo>
                  <a:pt x="103" y="43"/>
                </a:lnTo>
                <a:lnTo>
                  <a:pt x="74" y="75"/>
                </a:lnTo>
                <a:lnTo>
                  <a:pt x="38" y="109"/>
                </a:lnTo>
                <a:lnTo>
                  <a:pt x="0" y="141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" name="Arc 1546"/>
          <p:cNvSpPr>
            <a:spLocks/>
          </p:cNvSpPr>
          <p:nvPr/>
        </p:nvSpPr>
        <p:spPr bwMode="auto">
          <a:xfrm rot="18461360" flipH="1" flipV="1">
            <a:off x="5165177" y="5002032"/>
            <a:ext cx="652892" cy="694917"/>
          </a:xfrm>
          <a:custGeom>
            <a:avLst/>
            <a:gdLst>
              <a:gd name="G0" fmla="+- 0 0 0"/>
              <a:gd name="G1" fmla="+- 21343 0 0"/>
              <a:gd name="G2" fmla="+- 21600 0 0"/>
              <a:gd name="T0" fmla="*/ 3321 w 20679"/>
              <a:gd name="T1" fmla="*/ 0 h 21343"/>
              <a:gd name="T2" fmla="*/ 20679 w 20679"/>
              <a:gd name="T3" fmla="*/ 15104 h 21343"/>
              <a:gd name="T4" fmla="*/ 0 w 20679"/>
              <a:gd name="T5" fmla="*/ 21343 h 2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79" h="21343" fill="none" extrusionOk="0">
                <a:moveTo>
                  <a:pt x="3321" y="-1"/>
                </a:moveTo>
                <a:cubicBezTo>
                  <a:pt x="11530" y="1277"/>
                  <a:pt x="18279" y="7149"/>
                  <a:pt x="20679" y="15103"/>
                </a:cubicBezTo>
              </a:path>
              <a:path w="20679" h="21343" stroke="0" extrusionOk="0">
                <a:moveTo>
                  <a:pt x="3321" y="-1"/>
                </a:moveTo>
                <a:cubicBezTo>
                  <a:pt x="11530" y="1277"/>
                  <a:pt x="18279" y="7149"/>
                  <a:pt x="20679" y="15103"/>
                </a:cubicBezTo>
                <a:lnTo>
                  <a:pt x="0" y="21343"/>
                </a:lnTo>
                <a:close/>
              </a:path>
            </a:pathLst>
          </a:custGeom>
          <a:noFill/>
          <a:ln w="40640">
            <a:solidFill>
              <a:srgbClr val="FF0000"/>
            </a:solidFill>
            <a:round/>
            <a:headEnd/>
            <a:tailEnd type="stealth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" name="Text Box 1523"/>
          <p:cNvSpPr txBox="1">
            <a:spLocks noChangeArrowheads="1"/>
          </p:cNvSpPr>
          <p:nvPr/>
        </p:nvSpPr>
        <p:spPr bwMode="auto">
          <a:xfrm>
            <a:off x="5411968" y="5473140"/>
            <a:ext cx="243589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86" name="Text Box 1530"/>
          <p:cNvSpPr txBox="1">
            <a:spLocks noChangeArrowheads="1"/>
          </p:cNvSpPr>
          <p:nvPr/>
        </p:nvSpPr>
        <p:spPr bwMode="auto">
          <a:xfrm>
            <a:off x="936212" y="2512975"/>
            <a:ext cx="734743" cy="252379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Ventura Co.</a:t>
            </a:r>
          </a:p>
        </p:txBody>
      </p:sp>
      <p:sp>
        <p:nvSpPr>
          <p:cNvPr id="87" name="Text Box 1532"/>
          <p:cNvSpPr txBox="1">
            <a:spLocks noChangeArrowheads="1"/>
          </p:cNvSpPr>
          <p:nvPr/>
        </p:nvSpPr>
        <p:spPr bwMode="auto">
          <a:xfrm>
            <a:off x="6936390" y="2667968"/>
            <a:ext cx="1183830" cy="252379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San Bernardino Co.</a:t>
            </a:r>
          </a:p>
        </p:txBody>
      </p:sp>
      <p:sp>
        <p:nvSpPr>
          <p:cNvPr id="88" name="Text Box 1534"/>
          <p:cNvSpPr txBox="1">
            <a:spLocks noChangeArrowheads="1"/>
          </p:cNvSpPr>
          <p:nvPr/>
        </p:nvSpPr>
        <p:spPr bwMode="auto">
          <a:xfrm>
            <a:off x="4810440" y="5675936"/>
            <a:ext cx="715517" cy="252379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Orange Co.</a:t>
            </a:r>
          </a:p>
        </p:txBody>
      </p:sp>
      <p:sp>
        <p:nvSpPr>
          <p:cNvPr id="89" name="Text Box 1531"/>
          <p:cNvSpPr txBox="1">
            <a:spLocks noChangeArrowheads="1"/>
          </p:cNvSpPr>
          <p:nvPr/>
        </p:nvSpPr>
        <p:spPr bwMode="auto">
          <a:xfrm>
            <a:off x="2371365" y="1908089"/>
            <a:ext cx="1001175" cy="253750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300" b="1" i="1">
                <a:solidFill>
                  <a:srgbClr val="ADADAD"/>
                </a:solidFill>
              </a:rPr>
              <a:t>Los Angeles Co.</a:t>
            </a:r>
          </a:p>
        </p:txBody>
      </p:sp>
      <p:sp>
        <p:nvSpPr>
          <p:cNvPr id="90" name="Text Box 1541"/>
          <p:cNvSpPr txBox="1">
            <a:spLocks noChangeArrowheads="1"/>
          </p:cNvSpPr>
          <p:nvPr/>
        </p:nvSpPr>
        <p:spPr bwMode="auto">
          <a:xfrm>
            <a:off x="1794557" y="4800841"/>
            <a:ext cx="810278" cy="23729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200" i="1">
                <a:solidFill>
                  <a:srgbClr val="0033CC"/>
                </a:solidFill>
                <a:latin typeface="Palatino Linotype" pitchFamily="18" charset="0"/>
              </a:rPr>
              <a:t>Pacific Ocean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1173801" y="2087771"/>
            <a:ext cx="190897" cy="192027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25400" dist="25400" dir="5400000" algn="ctr" rotWithShape="0">
              <a:schemeClr val="tx1">
                <a:alpha val="83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 bwMode="auto">
          <a:xfrm>
            <a:off x="7300330" y="2052109"/>
            <a:ext cx="376298" cy="377196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 bwMode="auto">
          <a:xfrm>
            <a:off x="7603839" y="4714428"/>
            <a:ext cx="438100" cy="437548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6392542" y="4859821"/>
            <a:ext cx="887186" cy="263351"/>
          </a:xfrm>
          <a:prstGeom prst="rect">
            <a:avLst/>
          </a:prstGeom>
          <a:noFill/>
          <a:ln w="41910" algn="ctr">
            <a:noFill/>
            <a:miter lim="800000"/>
            <a:headEnd/>
            <a:tailEnd type="none" w="lg" len="med"/>
          </a:ln>
        </p:spPr>
        <p:txBody>
          <a:bodyPr wrap="none" lIns="45720" rIns="45720">
            <a:spAutoFit/>
          </a:bodyPr>
          <a:lstStyle/>
          <a:p>
            <a:r>
              <a:rPr lang="en-US" sz="1400" b="1" i="1">
                <a:solidFill>
                  <a:srgbClr val="ADADAD"/>
                </a:solidFill>
              </a:rPr>
              <a:t>Riverside Co.</a:t>
            </a:r>
          </a:p>
        </p:txBody>
      </p:sp>
      <p:sp>
        <p:nvSpPr>
          <p:cNvPr id="95" name="Oval 94"/>
          <p:cNvSpPr/>
          <p:nvPr/>
        </p:nvSpPr>
        <p:spPr bwMode="auto">
          <a:xfrm>
            <a:off x="5725093" y="5461963"/>
            <a:ext cx="725130" cy="726960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>
                <a:alpha val="8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3485155" y="1736636"/>
            <a:ext cx="1966641" cy="1964164"/>
          </a:xfrm>
          <a:prstGeom prst="ellipse">
            <a:avLst/>
          </a:prstGeom>
          <a:solidFill>
            <a:srgbClr val="FF0000"/>
          </a:solidFill>
          <a:ln w="41910" cap="flat" cmpd="sng" algn="ctr">
            <a:noFill/>
            <a:prstDash val="solid"/>
            <a:round/>
            <a:headEnd type="none" w="med" len="med"/>
            <a:tailEnd type="stealth" w="lg" len="med"/>
          </a:ln>
          <a:effectLst>
            <a:outerShdw blurRad="50800" dist="38100" dir="5400000" algn="ctr" rotWithShape="0">
              <a:srgbClr val="000000">
                <a:alpha val="82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 bwMode="auto">
          <a:xfrm>
            <a:off x="4228138" y="2585670"/>
            <a:ext cx="601329" cy="286355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6,345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7207969" y="2090791"/>
            <a:ext cx="575411" cy="286355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1,063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5824707" y="5692396"/>
            <a:ext cx="580269" cy="286355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2,094</a:t>
            </a:r>
          </a:p>
        </p:txBody>
      </p:sp>
      <p:sp>
        <p:nvSpPr>
          <p:cNvPr id="160" name="Rectangle 159"/>
          <p:cNvSpPr/>
          <p:nvPr/>
        </p:nvSpPr>
        <p:spPr bwMode="auto">
          <a:xfrm>
            <a:off x="7538947" y="4783986"/>
            <a:ext cx="613810" cy="286355"/>
          </a:xfrm>
          <a:prstGeom prst="rect">
            <a:avLst/>
          </a:prstGeom>
          <a:noFill/>
          <a:ln>
            <a:noFill/>
          </a:ln>
          <a:effectLst>
            <a:outerShdw blurRad="25400" dist="50800" sx="1000" sy="1000" algn="ctr" rotWithShape="0">
              <a:srgbClr val="FF33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1,236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1043130" y="2033412"/>
            <a:ext cx="371931" cy="2659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n w="4445">
                  <a:solidFill>
                    <a:srgbClr val="FF33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515</a:t>
            </a:r>
          </a:p>
        </p:txBody>
      </p:sp>
      <p:sp>
        <p:nvSpPr>
          <p:cNvPr id="170" name="Arc 1514"/>
          <p:cNvSpPr>
            <a:spLocks/>
          </p:cNvSpPr>
          <p:nvPr/>
        </p:nvSpPr>
        <p:spPr bwMode="auto">
          <a:xfrm rot="11316440" flipV="1">
            <a:off x="5815734" y="3951807"/>
            <a:ext cx="3363342" cy="1127473"/>
          </a:xfrm>
          <a:custGeom>
            <a:avLst/>
            <a:gdLst>
              <a:gd name="G0" fmla="+- 0 0 0"/>
              <a:gd name="G1" fmla="+- 10352 0 0"/>
              <a:gd name="G2" fmla="+- 21600 0 0"/>
              <a:gd name="T0" fmla="*/ 18958 w 20889"/>
              <a:gd name="T1" fmla="*/ 0 h 10352"/>
              <a:gd name="T2" fmla="*/ 20889 w 20889"/>
              <a:gd name="T3" fmla="*/ 4855 h 10352"/>
              <a:gd name="T4" fmla="*/ 0 w 20889"/>
              <a:gd name="T5" fmla="*/ 10352 h 10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9" h="10352" fill="none" extrusionOk="0">
                <a:moveTo>
                  <a:pt x="18957" y="0"/>
                </a:moveTo>
                <a:cubicBezTo>
                  <a:pt x="19795" y="1534"/>
                  <a:pt x="20443" y="3164"/>
                  <a:pt x="20888" y="4855"/>
                </a:cubicBezTo>
              </a:path>
              <a:path w="20889" h="10352" stroke="0" extrusionOk="0">
                <a:moveTo>
                  <a:pt x="18957" y="0"/>
                </a:moveTo>
                <a:cubicBezTo>
                  <a:pt x="19795" y="1534"/>
                  <a:pt x="20443" y="3164"/>
                  <a:pt x="20888" y="4855"/>
                </a:cubicBezTo>
                <a:lnTo>
                  <a:pt x="0" y="10352"/>
                </a:lnTo>
                <a:close/>
              </a:path>
            </a:pathLst>
          </a:custGeom>
          <a:noFill/>
          <a:ln w="121920">
            <a:solidFill>
              <a:srgbClr val="FF0000"/>
            </a:solidFill>
            <a:round/>
            <a:headEnd/>
            <a:tailEnd type="none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1" name="Arc 1550"/>
          <p:cNvSpPr>
            <a:spLocks/>
          </p:cNvSpPr>
          <p:nvPr/>
        </p:nvSpPr>
        <p:spPr bwMode="auto">
          <a:xfrm rot="18265495" flipH="1">
            <a:off x="5580128" y="4282994"/>
            <a:ext cx="968365" cy="118383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697"/>
              <a:gd name="T1" fmla="*/ 0 h 21600"/>
              <a:gd name="T2" fmla="*/ 17697 w 17697"/>
              <a:gd name="T3" fmla="*/ 9216 h 21600"/>
              <a:gd name="T4" fmla="*/ 0 w 176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7" h="21600" fill="none" extrusionOk="0">
                <a:moveTo>
                  <a:pt x="-1" y="0"/>
                </a:moveTo>
                <a:cubicBezTo>
                  <a:pt x="7049" y="0"/>
                  <a:pt x="13655" y="3440"/>
                  <a:pt x="17697" y="9215"/>
                </a:cubicBezTo>
              </a:path>
              <a:path w="17697" h="21600" stroke="0" extrusionOk="0">
                <a:moveTo>
                  <a:pt x="-1" y="0"/>
                </a:moveTo>
                <a:cubicBezTo>
                  <a:pt x="7049" y="0"/>
                  <a:pt x="13655" y="3440"/>
                  <a:pt x="17697" y="9215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2" name="Arc 1543"/>
          <p:cNvSpPr>
            <a:spLocks/>
          </p:cNvSpPr>
          <p:nvPr/>
        </p:nvSpPr>
        <p:spPr bwMode="auto">
          <a:xfrm rot="13024289">
            <a:off x="5678399" y="4290597"/>
            <a:ext cx="804785" cy="577453"/>
          </a:xfrm>
          <a:custGeom>
            <a:avLst/>
            <a:gdLst>
              <a:gd name="G0" fmla="+- 0 0 0"/>
              <a:gd name="G1" fmla="+- 21008 0 0"/>
              <a:gd name="G2" fmla="+- 21600 0 0"/>
              <a:gd name="T0" fmla="*/ 5020 w 21600"/>
              <a:gd name="T1" fmla="*/ 0 h 21008"/>
              <a:gd name="T2" fmla="*/ 21600 w 21600"/>
              <a:gd name="T3" fmla="*/ 20881 h 21008"/>
              <a:gd name="T4" fmla="*/ 0 w 21600"/>
              <a:gd name="T5" fmla="*/ 21008 h 21008"/>
              <a:gd name="connsiteX0" fmla="*/ 6019 w 22598"/>
              <a:gd name="connsiteY0" fmla="*/ 0 h 20882"/>
              <a:gd name="connsiteX1" fmla="*/ 22598 w 22598"/>
              <a:gd name="connsiteY1" fmla="*/ 20882 h 20882"/>
              <a:gd name="connsiteX0" fmla="*/ 6019 w 22598"/>
              <a:gd name="connsiteY0" fmla="*/ 0 h 20882"/>
              <a:gd name="connsiteX1" fmla="*/ 22598 w 22598"/>
              <a:gd name="connsiteY1" fmla="*/ 20882 h 20882"/>
              <a:gd name="connsiteX2" fmla="*/ 0 w 22598"/>
              <a:gd name="connsiteY2" fmla="*/ 19028 h 20882"/>
              <a:gd name="connsiteX3" fmla="*/ 6019 w 22598"/>
              <a:gd name="connsiteY3" fmla="*/ 0 h 2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8" h="20882" fill="none" extrusionOk="0">
                <a:moveTo>
                  <a:pt x="6019" y="0"/>
                </a:moveTo>
                <a:cubicBezTo>
                  <a:pt x="15694" y="2312"/>
                  <a:pt x="22540" y="10934"/>
                  <a:pt x="22598" y="20882"/>
                </a:cubicBezTo>
              </a:path>
              <a:path w="22598" h="20882" stroke="0" extrusionOk="0">
                <a:moveTo>
                  <a:pt x="6019" y="0"/>
                </a:moveTo>
                <a:cubicBezTo>
                  <a:pt x="15694" y="2312"/>
                  <a:pt x="22540" y="10934"/>
                  <a:pt x="22598" y="20882"/>
                </a:cubicBezTo>
                <a:lnTo>
                  <a:pt x="0" y="19028"/>
                </a:lnTo>
                <a:lnTo>
                  <a:pt x="6019" y="0"/>
                </a:lnTo>
                <a:close/>
              </a:path>
            </a:pathLst>
          </a:custGeom>
          <a:noFill/>
          <a:ln w="90170">
            <a:solidFill>
              <a:srgbClr val="FF0000"/>
            </a:solidFill>
            <a:round/>
            <a:headEnd type="stealth" w="lg" len="med"/>
            <a:tailEnd type="none" w="lg" len="med"/>
          </a:ln>
          <a:effectLst>
            <a:outerShdw blurRad="38100" dist="25400" dir="5400000" algn="ctr" rotWithShape="0">
              <a:srgbClr val="000000">
                <a:alpha val="95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3" name="Text Box 1525"/>
          <p:cNvSpPr txBox="1">
            <a:spLocks noChangeArrowheads="1"/>
          </p:cNvSpPr>
          <p:nvPr/>
        </p:nvSpPr>
        <p:spPr bwMode="auto">
          <a:xfrm>
            <a:off x="5767667" y="4419735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205</a:t>
            </a:r>
          </a:p>
        </p:txBody>
      </p:sp>
      <p:sp>
        <p:nvSpPr>
          <p:cNvPr id="174" name="Text Box 1522"/>
          <p:cNvSpPr txBox="1">
            <a:spLocks noChangeArrowheads="1"/>
          </p:cNvSpPr>
          <p:nvPr/>
        </p:nvSpPr>
        <p:spPr bwMode="auto">
          <a:xfrm>
            <a:off x="5521837" y="4635079"/>
            <a:ext cx="243589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54864" tIns="0" rIns="54864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74</a:t>
            </a:r>
          </a:p>
        </p:txBody>
      </p:sp>
      <p:grpSp>
        <p:nvGrpSpPr>
          <p:cNvPr id="175" name="Group 65"/>
          <p:cNvGrpSpPr>
            <a:grpSpLocks/>
          </p:cNvGrpSpPr>
          <p:nvPr/>
        </p:nvGrpSpPr>
        <p:grpSpPr bwMode="auto">
          <a:xfrm>
            <a:off x="3917760" y="3591070"/>
            <a:ext cx="1413180" cy="2415427"/>
            <a:chOff x="4286250" y="3281363"/>
            <a:chExt cx="1633538" cy="2795587"/>
          </a:xfrm>
        </p:grpSpPr>
        <p:sp>
          <p:nvSpPr>
            <p:cNvPr id="176" name="Arc 1507"/>
            <p:cNvSpPr>
              <a:spLocks/>
            </p:cNvSpPr>
            <p:nvPr/>
          </p:nvSpPr>
          <p:spPr bwMode="auto">
            <a:xfrm rot="16763199" flipH="1">
              <a:off x="4060032" y="3563144"/>
              <a:ext cx="2141537" cy="1577975"/>
            </a:xfrm>
            <a:custGeom>
              <a:avLst/>
              <a:gdLst>
                <a:gd name="G0" fmla="+- 0 0 0"/>
                <a:gd name="G1" fmla="+- 15838 0 0"/>
                <a:gd name="G2" fmla="+- 21600 0 0"/>
                <a:gd name="T0" fmla="*/ 14687 w 21498"/>
                <a:gd name="T1" fmla="*/ 0 h 15838"/>
                <a:gd name="T2" fmla="*/ 21498 w 21498"/>
                <a:gd name="T3" fmla="*/ 13738 h 15838"/>
                <a:gd name="T4" fmla="*/ 0 w 21498"/>
                <a:gd name="T5" fmla="*/ 15838 h 15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98" h="15838" fill="none" extrusionOk="0">
                  <a:moveTo>
                    <a:pt x="14687" y="-1"/>
                  </a:moveTo>
                  <a:cubicBezTo>
                    <a:pt x="18561" y="3592"/>
                    <a:pt x="20984" y="8479"/>
                    <a:pt x="21497" y="13738"/>
                  </a:cubicBezTo>
                </a:path>
                <a:path w="21498" h="15838" stroke="0" extrusionOk="0">
                  <a:moveTo>
                    <a:pt x="14687" y="-1"/>
                  </a:moveTo>
                  <a:cubicBezTo>
                    <a:pt x="18561" y="3592"/>
                    <a:pt x="20984" y="8479"/>
                    <a:pt x="21497" y="13738"/>
                  </a:cubicBezTo>
                  <a:lnTo>
                    <a:pt x="0" y="15838"/>
                  </a:lnTo>
                  <a:close/>
                </a:path>
              </a:pathLst>
            </a:custGeom>
            <a:noFill/>
            <a:ln w="228600">
              <a:solidFill>
                <a:srgbClr val="FF0000"/>
              </a:solidFill>
              <a:round/>
              <a:headEnd/>
              <a:tailEnd type="stealth" w="med" len="sm"/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Arc 1508"/>
            <p:cNvSpPr>
              <a:spLocks/>
            </p:cNvSpPr>
            <p:nvPr/>
          </p:nvSpPr>
          <p:spPr bwMode="auto">
            <a:xfrm rot="16763199" flipV="1">
              <a:off x="4013994" y="4226719"/>
              <a:ext cx="2122487" cy="1577975"/>
            </a:xfrm>
            <a:custGeom>
              <a:avLst/>
              <a:gdLst>
                <a:gd name="G0" fmla="+- 0 0 0"/>
                <a:gd name="G1" fmla="+- 15838 0 0"/>
                <a:gd name="G2" fmla="+- 21600 0 0"/>
                <a:gd name="T0" fmla="*/ 14687 w 21305"/>
                <a:gd name="T1" fmla="*/ 0 h 15838"/>
                <a:gd name="T2" fmla="*/ 21305 w 21305"/>
                <a:gd name="T3" fmla="*/ 12283 h 15838"/>
                <a:gd name="T4" fmla="*/ 0 w 21305"/>
                <a:gd name="T5" fmla="*/ 15838 h 15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05" h="15838" fill="none" extrusionOk="0">
                  <a:moveTo>
                    <a:pt x="14687" y="-1"/>
                  </a:moveTo>
                  <a:cubicBezTo>
                    <a:pt x="18191" y="3249"/>
                    <a:pt x="20518" y="7569"/>
                    <a:pt x="21305" y="12282"/>
                  </a:cubicBezTo>
                </a:path>
                <a:path w="21305" h="15838" stroke="0" extrusionOk="0">
                  <a:moveTo>
                    <a:pt x="14687" y="-1"/>
                  </a:moveTo>
                  <a:cubicBezTo>
                    <a:pt x="18191" y="3249"/>
                    <a:pt x="20518" y="7569"/>
                    <a:pt x="21305" y="12282"/>
                  </a:cubicBezTo>
                  <a:lnTo>
                    <a:pt x="0" y="15838"/>
                  </a:lnTo>
                  <a:close/>
                </a:path>
              </a:pathLst>
            </a:custGeom>
            <a:noFill/>
            <a:ln w="158750">
              <a:solidFill>
                <a:srgbClr val="FF0000"/>
              </a:solidFill>
              <a:round/>
              <a:headEnd/>
              <a:tailEnd type="stealth" w="med" len="sm"/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8" name="Text Box 1521"/>
          <p:cNvSpPr txBox="1">
            <a:spLocks noChangeArrowheads="1"/>
          </p:cNvSpPr>
          <p:nvPr/>
        </p:nvSpPr>
        <p:spPr bwMode="auto">
          <a:xfrm>
            <a:off x="4722545" y="4299032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357</a:t>
            </a:r>
          </a:p>
        </p:txBody>
      </p:sp>
      <p:sp>
        <p:nvSpPr>
          <p:cNvPr id="179" name="Text Box 1520"/>
          <p:cNvSpPr txBox="1">
            <a:spLocks noChangeArrowheads="1"/>
          </p:cNvSpPr>
          <p:nvPr/>
        </p:nvSpPr>
        <p:spPr bwMode="auto">
          <a:xfrm>
            <a:off x="4217151" y="5119262"/>
            <a:ext cx="244963" cy="186131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wrap="none" lIns="18288" tIns="0" rIns="18288" bIns="0" anchor="ctr">
            <a:spAutoFit/>
          </a:bodyPr>
          <a:lstStyle/>
          <a:p>
            <a:r>
              <a:rPr lang="en-US" sz="1300" b="1">
                <a:solidFill>
                  <a:srgbClr val="FF0000"/>
                </a:solidFill>
              </a:rPr>
              <a:t>512</a:t>
            </a:r>
          </a:p>
        </p:txBody>
      </p:sp>
      <p:sp>
        <p:nvSpPr>
          <p:cNvPr id="196" name="Text Box 1535"/>
          <p:cNvSpPr txBox="1">
            <a:spLocks noChangeArrowheads="1"/>
          </p:cNvSpPr>
          <p:nvPr/>
        </p:nvSpPr>
        <p:spPr bwMode="auto">
          <a:xfrm>
            <a:off x="873254" y="5979782"/>
            <a:ext cx="1766112" cy="1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Note: All trips shown in thousands</a:t>
            </a:r>
          </a:p>
        </p:txBody>
      </p:sp>
      <p:sp>
        <p:nvSpPr>
          <p:cNvPr id="197" name="Text Box 1536"/>
          <p:cNvSpPr txBox="1">
            <a:spLocks noChangeArrowheads="1"/>
          </p:cNvSpPr>
          <p:nvPr/>
        </p:nvSpPr>
        <p:spPr bwMode="auto">
          <a:xfrm>
            <a:off x="873254" y="6151918"/>
            <a:ext cx="3559641" cy="1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/>
              <a:t>Source: SCAG 2003 Model Validation and Summary, January, 2008.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873254" y="5331202"/>
            <a:ext cx="1488672" cy="538800"/>
            <a:chOff x="431155" y="5250401"/>
            <a:chExt cx="1598021" cy="579107"/>
          </a:xfrm>
        </p:grpSpPr>
        <p:sp>
          <p:nvSpPr>
            <p:cNvPr id="199" name="Oval 198"/>
            <p:cNvSpPr/>
            <p:nvPr/>
          </p:nvSpPr>
          <p:spPr bwMode="auto">
            <a:xfrm>
              <a:off x="463525" y="5250401"/>
              <a:ext cx="279564" cy="279564"/>
            </a:xfrm>
            <a:prstGeom prst="ellipse">
              <a:avLst/>
            </a:prstGeom>
            <a:solidFill>
              <a:srgbClr val="FF0000"/>
            </a:solidFill>
            <a:ln w="41910" cap="flat" cmpd="sng" algn="ctr">
              <a:noFill/>
              <a:prstDash val="solid"/>
              <a:round/>
              <a:headEnd type="none" w="med" len="med"/>
              <a:tailEnd type="stealth" w="lg" len="med"/>
            </a:ln>
            <a:effectLst>
              <a:outerShdw blurRad="38100" dist="25400" dir="5400000" algn="ctr" rotWithShape="0">
                <a:srgbClr val="000000">
                  <a:alpha val="93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 bwMode="auto">
            <a:xfrm>
              <a:off x="431155" y="5730074"/>
              <a:ext cx="344305" cy="0"/>
            </a:xfrm>
            <a:prstGeom prst="line">
              <a:avLst/>
            </a:prstGeom>
            <a:noFill/>
            <a:ln w="60960">
              <a:solidFill>
                <a:srgbClr val="FF0000"/>
              </a:solidFill>
              <a:round/>
              <a:headEnd/>
              <a:tailEnd type="stealth" w="lg" len="med"/>
            </a:ln>
            <a:effectLst>
              <a:outerShdw blurRad="50800" dist="25400" dir="5400000" algn="ctr" rotWithShape="0">
                <a:srgbClr val="000000"/>
              </a:outerShdw>
            </a:effectLst>
          </p:spPr>
        </p:cxnSp>
        <p:sp>
          <p:nvSpPr>
            <p:cNvPr id="201" name="Text Box 1535"/>
            <p:cNvSpPr txBox="1">
              <a:spLocks noChangeArrowheads="1"/>
            </p:cNvSpPr>
            <p:nvPr/>
          </p:nvSpPr>
          <p:spPr bwMode="auto">
            <a:xfrm>
              <a:off x="855650" y="5283010"/>
              <a:ext cx="11735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Intracounty Travel</a:t>
              </a:r>
            </a:p>
          </p:txBody>
        </p:sp>
        <p:sp>
          <p:nvSpPr>
            <p:cNvPr id="202" name="Text Box 1535"/>
            <p:cNvSpPr txBox="1">
              <a:spLocks noChangeArrowheads="1"/>
            </p:cNvSpPr>
            <p:nvPr/>
          </p:nvSpPr>
          <p:spPr bwMode="auto">
            <a:xfrm>
              <a:off x="855650" y="5624837"/>
              <a:ext cx="11735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1400" dirty="0"/>
                <a:t>Intercounty Travel</a:t>
              </a:r>
            </a:p>
          </p:txBody>
        </p:sp>
      </p:grpSp>
      <p:sp>
        <p:nvSpPr>
          <p:cNvPr id="203" name="Text Box 1535"/>
          <p:cNvSpPr txBox="1">
            <a:spLocks noChangeArrowheads="1"/>
          </p:cNvSpPr>
          <p:nvPr/>
        </p:nvSpPr>
        <p:spPr bwMode="auto">
          <a:xfrm>
            <a:off x="1301275" y="5091349"/>
            <a:ext cx="561486" cy="1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u="sng" dirty="0"/>
              <a:t>LEGEND</a:t>
            </a:r>
          </a:p>
        </p:txBody>
      </p:sp>
      <p:sp>
        <p:nvSpPr>
          <p:cNvPr id="205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782951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80000"/>
              </a:lnSpc>
            </a:pPr>
            <a:r>
              <a:rPr lang="en-US" sz="3600" b="1" dirty="0" smtClean="0">
                <a:latin typeface="+mj-lt"/>
              </a:rPr>
              <a:t>Year 2020 Home-based County to County Work Trip Flows</a:t>
            </a:r>
            <a:endParaRPr lang="en-US" sz="3600" b="1" dirty="0">
              <a:latin typeface="+mj-lt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469338" y="1351368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05" name="Group 604"/>
          <p:cNvGrpSpPr/>
          <p:nvPr/>
        </p:nvGrpSpPr>
        <p:grpSpPr>
          <a:xfrm>
            <a:off x="6721476" y="5434461"/>
            <a:ext cx="1776412" cy="1077465"/>
            <a:chOff x="6721476" y="5434461"/>
            <a:chExt cx="1776412" cy="1077465"/>
          </a:xfrm>
        </p:grpSpPr>
        <p:grpSp>
          <p:nvGrpSpPr>
            <p:cNvPr id="606" name="Group 1998"/>
            <p:cNvGrpSpPr/>
            <p:nvPr/>
          </p:nvGrpSpPr>
          <p:grpSpPr>
            <a:xfrm>
              <a:off x="6721476" y="5434461"/>
              <a:ext cx="1776412" cy="1077465"/>
              <a:chOff x="6721476" y="5434461"/>
              <a:chExt cx="1776412" cy="1077465"/>
            </a:xfrm>
          </p:grpSpPr>
          <p:sp>
            <p:nvSpPr>
              <p:cNvPr id="608" name="Freeform 607"/>
              <p:cNvSpPr/>
              <p:nvPr/>
            </p:nvSpPr>
            <p:spPr>
              <a:xfrm>
                <a:off x="6724650" y="5464969"/>
                <a:ext cx="1500188" cy="171450"/>
              </a:xfrm>
              <a:custGeom>
                <a:avLst/>
                <a:gdLst>
                  <a:gd name="connsiteX0" fmla="*/ 0 w 1500188"/>
                  <a:gd name="connsiteY0" fmla="*/ 0 h 171450"/>
                  <a:gd name="connsiteX1" fmla="*/ 2381 w 1500188"/>
                  <a:gd name="connsiteY1" fmla="*/ 171450 h 171450"/>
                  <a:gd name="connsiteX2" fmla="*/ 771525 w 1500188"/>
                  <a:gd name="connsiteY2" fmla="*/ 135731 h 171450"/>
                  <a:gd name="connsiteX3" fmla="*/ 1447800 w 1500188"/>
                  <a:gd name="connsiteY3" fmla="*/ 90487 h 171450"/>
                  <a:gd name="connsiteX4" fmla="*/ 1447800 w 1500188"/>
                  <a:gd name="connsiteY4" fmla="*/ 78581 h 171450"/>
                  <a:gd name="connsiteX5" fmla="*/ 1459706 w 1500188"/>
                  <a:gd name="connsiteY5" fmla="*/ 57150 h 171450"/>
                  <a:gd name="connsiteX6" fmla="*/ 1469231 w 1500188"/>
                  <a:gd name="connsiteY6" fmla="*/ 28575 h 171450"/>
                  <a:gd name="connsiteX7" fmla="*/ 1485900 w 1500188"/>
                  <a:gd name="connsiteY7" fmla="*/ 11906 h 171450"/>
                  <a:gd name="connsiteX8" fmla="*/ 1495425 w 1500188"/>
                  <a:gd name="connsiteY8" fmla="*/ 9525 h 171450"/>
                  <a:gd name="connsiteX9" fmla="*/ 1500188 w 1500188"/>
                  <a:gd name="connsiteY9" fmla="*/ 0 h 171450"/>
                  <a:gd name="connsiteX10" fmla="*/ 0 w 1500188"/>
                  <a:gd name="connsiteY10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0188" h="171450">
                    <a:moveTo>
                      <a:pt x="0" y="0"/>
                    </a:moveTo>
                    <a:cubicBezTo>
                      <a:pt x="794" y="57150"/>
                      <a:pt x="1587" y="114300"/>
                      <a:pt x="2381" y="171450"/>
                    </a:cubicBezTo>
                    <a:lnTo>
                      <a:pt x="771525" y="135731"/>
                    </a:lnTo>
                    <a:lnTo>
                      <a:pt x="1447800" y="90487"/>
                    </a:lnTo>
                    <a:lnTo>
                      <a:pt x="1447800" y="78581"/>
                    </a:lnTo>
                    <a:lnTo>
                      <a:pt x="1459706" y="57150"/>
                    </a:lnTo>
                    <a:lnTo>
                      <a:pt x="1469231" y="28575"/>
                    </a:lnTo>
                    <a:lnTo>
                      <a:pt x="1485900" y="11906"/>
                    </a:lnTo>
                    <a:lnTo>
                      <a:pt x="1495425" y="9525"/>
                    </a:lnTo>
                    <a:lnTo>
                      <a:pt x="15001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63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43"/>
              <p:cNvSpPr>
                <a:spLocks noChangeArrowheads="1"/>
              </p:cNvSpPr>
              <p:nvPr/>
            </p:nvSpPr>
            <p:spPr bwMode="auto">
              <a:xfrm>
                <a:off x="6749222" y="5487503"/>
                <a:ext cx="1718078" cy="986864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AutoShape 488"/>
              <p:cNvSpPr>
                <a:spLocks noChangeAspect="1" noChangeArrowheads="1" noTextEdit="1"/>
              </p:cNvSpPr>
              <p:nvPr/>
            </p:nvSpPr>
            <p:spPr bwMode="auto">
              <a:xfrm>
                <a:off x="6748463" y="5487988"/>
                <a:ext cx="1719262" cy="985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Rectangle 490"/>
              <p:cNvSpPr>
                <a:spLocks noChangeArrowheads="1"/>
              </p:cNvSpPr>
              <p:nvPr/>
            </p:nvSpPr>
            <p:spPr bwMode="auto">
              <a:xfrm>
                <a:off x="6724651" y="5468935"/>
                <a:ext cx="1773237" cy="10429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Rectangle 491"/>
              <p:cNvSpPr>
                <a:spLocks noChangeArrowheads="1"/>
              </p:cNvSpPr>
              <p:nvPr/>
            </p:nvSpPr>
            <p:spPr bwMode="auto">
              <a:xfrm>
                <a:off x="6724651" y="5468935"/>
                <a:ext cx="1773237" cy="10429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549"/>
              <p:cNvSpPr>
                <a:spLocks/>
              </p:cNvSpPr>
              <p:nvPr/>
            </p:nvSpPr>
            <p:spPr bwMode="auto">
              <a:xfrm>
                <a:off x="6980238" y="5554660"/>
                <a:ext cx="1360487" cy="862012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158" y="38"/>
                  </a:cxn>
                  <a:cxn ang="0">
                    <a:pos x="210" y="35"/>
                  </a:cxn>
                  <a:cxn ang="0">
                    <a:pos x="318" y="29"/>
                  </a:cxn>
                  <a:cxn ang="0">
                    <a:pos x="396" y="24"/>
                  </a:cxn>
                  <a:cxn ang="0">
                    <a:pos x="484" y="19"/>
                  </a:cxn>
                  <a:cxn ang="0">
                    <a:pos x="577" y="13"/>
                  </a:cxn>
                  <a:cxn ang="0">
                    <a:pos x="677" y="5"/>
                  </a:cxn>
                  <a:cxn ang="0">
                    <a:pos x="697" y="3"/>
                  </a:cxn>
                  <a:cxn ang="0">
                    <a:pos x="745" y="1"/>
                  </a:cxn>
                  <a:cxn ang="0">
                    <a:pos x="738" y="14"/>
                  </a:cxn>
                  <a:cxn ang="0">
                    <a:pos x="724" y="11"/>
                  </a:cxn>
                  <a:cxn ang="0">
                    <a:pos x="712" y="18"/>
                  </a:cxn>
                  <a:cxn ang="0">
                    <a:pos x="703" y="25"/>
                  </a:cxn>
                  <a:cxn ang="0">
                    <a:pos x="712" y="35"/>
                  </a:cxn>
                  <a:cxn ang="0">
                    <a:pos x="717" y="56"/>
                  </a:cxn>
                  <a:cxn ang="0">
                    <a:pos x="705" y="79"/>
                  </a:cxn>
                  <a:cxn ang="0">
                    <a:pos x="725" y="98"/>
                  </a:cxn>
                  <a:cxn ang="0">
                    <a:pos x="726" y="118"/>
                  </a:cxn>
                  <a:cxn ang="0">
                    <a:pos x="736" y="151"/>
                  </a:cxn>
                  <a:cxn ang="0">
                    <a:pos x="728" y="186"/>
                  </a:cxn>
                  <a:cxn ang="0">
                    <a:pos x="730" y="216"/>
                  </a:cxn>
                  <a:cxn ang="0">
                    <a:pos x="741" y="239"/>
                  </a:cxn>
                  <a:cxn ang="0">
                    <a:pos x="756" y="237"/>
                  </a:cxn>
                  <a:cxn ang="0">
                    <a:pos x="767" y="248"/>
                  </a:cxn>
                  <a:cxn ang="0">
                    <a:pos x="788" y="248"/>
                  </a:cxn>
                  <a:cxn ang="0">
                    <a:pos x="810" y="243"/>
                  </a:cxn>
                  <a:cxn ang="0">
                    <a:pos x="833" y="258"/>
                  </a:cxn>
                  <a:cxn ang="0">
                    <a:pos x="837" y="274"/>
                  </a:cxn>
                  <a:cxn ang="0">
                    <a:pos x="843" y="279"/>
                  </a:cxn>
                  <a:cxn ang="0">
                    <a:pos x="850" y="277"/>
                  </a:cxn>
                  <a:cxn ang="0">
                    <a:pos x="852" y="289"/>
                  </a:cxn>
                  <a:cxn ang="0">
                    <a:pos x="846" y="301"/>
                  </a:cxn>
                  <a:cxn ang="0">
                    <a:pos x="854" y="313"/>
                  </a:cxn>
                  <a:cxn ang="0">
                    <a:pos x="857" y="328"/>
                  </a:cxn>
                  <a:cxn ang="0">
                    <a:pos x="853" y="360"/>
                  </a:cxn>
                  <a:cxn ang="0">
                    <a:pos x="835" y="375"/>
                  </a:cxn>
                  <a:cxn ang="0">
                    <a:pos x="825" y="392"/>
                  </a:cxn>
                  <a:cxn ang="0">
                    <a:pos x="825" y="413"/>
                  </a:cxn>
                  <a:cxn ang="0">
                    <a:pos x="802" y="428"/>
                  </a:cxn>
                  <a:cxn ang="0">
                    <a:pos x="783" y="433"/>
                  </a:cxn>
                  <a:cxn ang="0">
                    <a:pos x="775" y="432"/>
                  </a:cxn>
                  <a:cxn ang="0">
                    <a:pos x="767" y="432"/>
                  </a:cxn>
                  <a:cxn ang="0">
                    <a:pos x="759" y="431"/>
                  </a:cxn>
                  <a:cxn ang="0">
                    <a:pos x="751" y="430"/>
                  </a:cxn>
                  <a:cxn ang="0">
                    <a:pos x="744" y="428"/>
                  </a:cxn>
                  <a:cxn ang="0">
                    <a:pos x="738" y="426"/>
                  </a:cxn>
                  <a:cxn ang="0">
                    <a:pos x="733" y="434"/>
                  </a:cxn>
                  <a:cxn ang="0">
                    <a:pos x="731" y="441"/>
                  </a:cxn>
                  <a:cxn ang="0">
                    <a:pos x="455" y="481"/>
                  </a:cxn>
                  <a:cxn ang="0">
                    <a:pos x="325" y="499"/>
                  </a:cxn>
                  <a:cxn ang="0">
                    <a:pos x="242" y="511"/>
                  </a:cxn>
                  <a:cxn ang="0">
                    <a:pos x="35" y="540"/>
                  </a:cxn>
                  <a:cxn ang="0">
                    <a:pos x="12" y="526"/>
                  </a:cxn>
                  <a:cxn ang="0">
                    <a:pos x="10" y="498"/>
                  </a:cxn>
                  <a:cxn ang="0">
                    <a:pos x="9" y="450"/>
                  </a:cxn>
                  <a:cxn ang="0">
                    <a:pos x="7" y="415"/>
                  </a:cxn>
                  <a:cxn ang="0">
                    <a:pos x="6" y="388"/>
                  </a:cxn>
                  <a:cxn ang="0">
                    <a:pos x="2" y="287"/>
                  </a:cxn>
                  <a:cxn ang="0">
                    <a:pos x="9" y="209"/>
                  </a:cxn>
                  <a:cxn ang="0">
                    <a:pos x="4" y="130"/>
                  </a:cxn>
                  <a:cxn ang="0">
                    <a:pos x="1" y="82"/>
                  </a:cxn>
                </a:cxnLst>
                <a:rect l="0" t="0" r="r" b="b"/>
                <a:pathLst>
                  <a:path w="857" h="543">
                    <a:moveTo>
                      <a:pt x="0" y="46"/>
                    </a:moveTo>
                    <a:lnTo>
                      <a:pt x="3" y="46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55" y="43"/>
                    </a:lnTo>
                    <a:lnTo>
                      <a:pt x="79" y="42"/>
                    </a:lnTo>
                    <a:lnTo>
                      <a:pt x="94" y="41"/>
                    </a:lnTo>
                    <a:lnTo>
                      <a:pt x="106" y="41"/>
                    </a:lnTo>
                    <a:lnTo>
                      <a:pt x="107" y="41"/>
                    </a:lnTo>
                    <a:lnTo>
                      <a:pt x="123" y="40"/>
                    </a:lnTo>
                    <a:lnTo>
                      <a:pt x="126" y="39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4" y="39"/>
                    </a:lnTo>
                    <a:lnTo>
                      <a:pt x="158" y="38"/>
                    </a:lnTo>
                    <a:lnTo>
                      <a:pt x="164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83" y="36"/>
                    </a:lnTo>
                    <a:lnTo>
                      <a:pt x="188" y="36"/>
                    </a:lnTo>
                    <a:lnTo>
                      <a:pt x="189" y="36"/>
                    </a:lnTo>
                    <a:lnTo>
                      <a:pt x="193" y="36"/>
                    </a:lnTo>
                    <a:lnTo>
                      <a:pt x="197" y="36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200" y="35"/>
                    </a:lnTo>
                    <a:lnTo>
                      <a:pt x="205" y="35"/>
                    </a:lnTo>
                    <a:lnTo>
                      <a:pt x="207" y="35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0" y="34"/>
                    </a:lnTo>
                    <a:lnTo>
                      <a:pt x="223" y="34"/>
                    </a:lnTo>
                    <a:lnTo>
                      <a:pt x="237" y="34"/>
                    </a:lnTo>
                    <a:lnTo>
                      <a:pt x="245" y="33"/>
                    </a:lnTo>
                    <a:lnTo>
                      <a:pt x="249" y="33"/>
                    </a:lnTo>
                    <a:lnTo>
                      <a:pt x="253" y="33"/>
                    </a:lnTo>
                    <a:lnTo>
                      <a:pt x="267" y="32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5" y="31"/>
                    </a:lnTo>
                    <a:lnTo>
                      <a:pt x="301" y="30"/>
                    </a:lnTo>
                    <a:lnTo>
                      <a:pt x="310" y="30"/>
                    </a:lnTo>
                    <a:lnTo>
                      <a:pt x="317" y="30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34" y="28"/>
                    </a:lnTo>
                    <a:lnTo>
                      <a:pt x="339" y="28"/>
                    </a:lnTo>
                    <a:lnTo>
                      <a:pt x="343" y="27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8" y="27"/>
                    </a:lnTo>
                    <a:lnTo>
                      <a:pt x="359" y="27"/>
                    </a:lnTo>
                    <a:lnTo>
                      <a:pt x="362" y="26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8" y="25"/>
                    </a:lnTo>
                    <a:lnTo>
                      <a:pt x="393" y="24"/>
                    </a:lnTo>
                    <a:lnTo>
                      <a:pt x="396" y="24"/>
                    </a:lnTo>
                    <a:lnTo>
                      <a:pt x="397" y="24"/>
                    </a:lnTo>
                    <a:lnTo>
                      <a:pt x="411" y="23"/>
                    </a:lnTo>
                    <a:lnTo>
                      <a:pt x="417" y="23"/>
                    </a:lnTo>
                    <a:lnTo>
                      <a:pt x="427" y="22"/>
                    </a:lnTo>
                    <a:lnTo>
                      <a:pt x="430" y="22"/>
                    </a:lnTo>
                    <a:lnTo>
                      <a:pt x="435" y="22"/>
                    </a:lnTo>
                    <a:lnTo>
                      <a:pt x="440" y="22"/>
                    </a:lnTo>
                    <a:lnTo>
                      <a:pt x="444" y="21"/>
                    </a:lnTo>
                    <a:lnTo>
                      <a:pt x="453" y="21"/>
                    </a:lnTo>
                    <a:lnTo>
                      <a:pt x="456" y="21"/>
                    </a:lnTo>
                    <a:lnTo>
                      <a:pt x="462" y="20"/>
                    </a:lnTo>
                    <a:lnTo>
                      <a:pt x="465" y="20"/>
                    </a:lnTo>
                    <a:lnTo>
                      <a:pt x="472" y="20"/>
                    </a:lnTo>
                    <a:lnTo>
                      <a:pt x="483" y="19"/>
                    </a:lnTo>
                    <a:lnTo>
                      <a:pt x="484" y="19"/>
                    </a:lnTo>
                    <a:lnTo>
                      <a:pt x="487" y="19"/>
                    </a:lnTo>
                    <a:lnTo>
                      <a:pt x="490" y="19"/>
                    </a:lnTo>
                    <a:lnTo>
                      <a:pt x="493" y="18"/>
                    </a:lnTo>
                    <a:lnTo>
                      <a:pt x="494" y="18"/>
                    </a:lnTo>
                    <a:lnTo>
                      <a:pt x="507" y="18"/>
                    </a:lnTo>
                    <a:lnTo>
                      <a:pt x="507" y="18"/>
                    </a:lnTo>
                    <a:lnTo>
                      <a:pt x="526" y="17"/>
                    </a:lnTo>
                    <a:lnTo>
                      <a:pt x="527" y="17"/>
                    </a:lnTo>
                    <a:lnTo>
                      <a:pt x="530" y="17"/>
                    </a:lnTo>
                    <a:lnTo>
                      <a:pt x="531" y="17"/>
                    </a:lnTo>
                    <a:lnTo>
                      <a:pt x="533" y="16"/>
                    </a:lnTo>
                    <a:lnTo>
                      <a:pt x="535" y="16"/>
                    </a:lnTo>
                    <a:lnTo>
                      <a:pt x="544" y="16"/>
                    </a:lnTo>
                    <a:lnTo>
                      <a:pt x="558" y="14"/>
                    </a:lnTo>
                    <a:lnTo>
                      <a:pt x="577" y="13"/>
                    </a:lnTo>
                    <a:lnTo>
                      <a:pt x="584" y="13"/>
                    </a:lnTo>
                    <a:lnTo>
                      <a:pt x="585" y="13"/>
                    </a:lnTo>
                    <a:lnTo>
                      <a:pt x="592" y="12"/>
                    </a:lnTo>
                    <a:lnTo>
                      <a:pt x="598" y="11"/>
                    </a:lnTo>
                    <a:lnTo>
                      <a:pt x="609" y="11"/>
                    </a:lnTo>
                    <a:lnTo>
                      <a:pt x="619" y="10"/>
                    </a:lnTo>
                    <a:lnTo>
                      <a:pt x="623" y="10"/>
                    </a:lnTo>
                    <a:lnTo>
                      <a:pt x="637" y="9"/>
                    </a:lnTo>
                    <a:lnTo>
                      <a:pt x="637" y="9"/>
                    </a:lnTo>
                    <a:lnTo>
                      <a:pt x="646" y="9"/>
                    </a:lnTo>
                    <a:lnTo>
                      <a:pt x="646" y="6"/>
                    </a:lnTo>
                    <a:lnTo>
                      <a:pt x="654" y="6"/>
                    </a:lnTo>
                    <a:lnTo>
                      <a:pt x="661" y="6"/>
                    </a:lnTo>
                    <a:lnTo>
                      <a:pt x="665" y="5"/>
                    </a:lnTo>
                    <a:lnTo>
                      <a:pt x="677" y="5"/>
                    </a:lnTo>
                    <a:lnTo>
                      <a:pt x="678" y="5"/>
                    </a:lnTo>
                    <a:lnTo>
                      <a:pt x="679" y="4"/>
                    </a:lnTo>
                    <a:lnTo>
                      <a:pt x="682" y="4"/>
                    </a:lnTo>
                    <a:lnTo>
                      <a:pt x="683" y="4"/>
                    </a:lnTo>
                    <a:lnTo>
                      <a:pt x="686" y="4"/>
                    </a:lnTo>
                    <a:lnTo>
                      <a:pt x="687" y="4"/>
                    </a:lnTo>
                    <a:lnTo>
                      <a:pt x="689" y="4"/>
                    </a:lnTo>
                    <a:lnTo>
                      <a:pt x="691" y="4"/>
                    </a:lnTo>
                    <a:lnTo>
                      <a:pt x="692" y="4"/>
                    </a:lnTo>
                    <a:lnTo>
                      <a:pt x="693" y="4"/>
                    </a:lnTo>
                    <a:lnTo>
                      <a:pt x="693" y="4"/>
                    </a:lnTo>
                    <a:lnTo>
                      <a:pt x="695" y="4"/>
                    </a:lnTo>
                    <a:lnTo>
                      <a:pt x="696" y="3"/>
                    </a:lnTo>
                    <a:lnTo>
                      <a:pt x="697" y="3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704" y="3"/>
                    </a:lnTo>
                    <a:lnTo>
                      <a:pt x="708" y="3"/>
                    </a:lnTo>
                    <a:lnTo>
                      <a:pt x="709" y="3"/>
                    </a:lnTo>
                    <a:lnTo>
                      <a:pt x="711" y="3"/>
                    </a:lnTo>
                    <a:lnTo>
                      <a:pt x="718" y="2"/>
                    </a:lnTo>
                    <a:lnTo>
                      <a:pt x="718" y="2"/>
                    </a:lnTo>
                    <a:lnTo>
                      <a:pt x="725" y="2"/>
                    </a:lnTo>
                    <a:lnTo>
                      <a:pt x="730" y="1"/>
                    </a:lnTo>
                    <a:lnTo>
                      <a:pt x="730" y="1"/>
                    </a:lnTo>
                    <a:lnTo>
                      <a:pt x="731" y="1"/>
                    </a:lnTo>
                    <a:lnTo>
                      <a:pt x="736" y="1"/>
                    </a:lnTo>
                    <a:lnTo>
                      <a:pt x="741" y="1"/>
                    </a:lnTo>
                    <a:lnTo>
                      <a:pt x="742" y="1"/>
                    </a:lnTo>
                    <a:lnTo>
                      <a:pt x="745" y="1"/>
                    </a:lnTo>
                    <a:lnTo>
                      <a:pt x="749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1" y="0"/>
                    </a:lnTo>
                    <a:lnTo>
                      <a:pt x="751" y="0"/>
                    </a:lnTo>
                    <a:lnTo>
                      <a:pt x="751" y="1"/>
                    </a:lnTo>
                    <a:lnTo>
                      <a:pt x="750" y="4"/>
                    </a:lnTo>
                    <a:lnTo>
                      <a:pt x="750" y="4"/>
                    </a:lnTo>
                    <a:lnTo>
                      <a:pt x="748" y="5"/>
                    </a:lnTo>
                    <a:lnTo>
                      <a:pt x="748" y="7"/>
                    </a:lnTo>
                    <a:lnTo>
                      <a:pt x="744" y="10"/>
                    </a:lnTo>
                    <a:lnTo>
                      <a:pt x="743" y="11"/>
                    </a:lnTo>
                    <a:lnTo>
                      <a:pt x="740" y="13"/>
                    </a:lnTo>
                    <a:lnTo>
                      <a:pt x="739" y="14"/>
                    </a:lnTo>
                    <a:lnTo>
                      <a:pt x="738" y="14"/>
                    </a:lnTo>
                    <a:lnTo>
                      <a:pt x="737" y="14"/>
                    </a:lnTo>
                    <a:lnTo>
                      <a:pt x="736" y="14"/>
                    </a:lnTo>
                    <a:lnTo>
                      <a:pt x="735" y="14"/>
                    </a:lnTo>
                    <a:lnTo>
                      <a:pt x="735" y="13"/>
                    </a:lnTo>
                    <a:lnTo>
                      <a:pt x="733" y="13"/>
                    </a:lnTo>
                    <a:lnTo>
                      <a:pt x="732" y="13"/>
                    </a:lnTo>
                    <a:lnTo>
                      <a:pt x="731" y="12"/>
                    </a:lnTo>
                    <a:lnTo>
                      <a:pt x="730" y="12"/>
                    </a:lnTo>
                    <a:lnTo>
                      <a:pt x="730" y="11"/>
                    </a:lnTo>
                    <a:lnTo>
                      <a:pt x="729" y="11"/>
                    </a:lnTo>
                    <a:lnTo>
                      <a:pt x="728" y="11"/>
                    </a:lnTo>
                    <a:lnTo>
                      <a:pt x="727" y="11"/>
                    </a:lnTo>
                    <a:lnTo>
                      <a:pt x="727" y="11"/>
                    </a:lnTo>
                    <a:lnTo>
                      <a:pt x="726" y="11"/>
                    </a:lnTo>
                    <a:lnTo>
                      <a:pt x="724" y="11"/>
                    </a:lnTo>
                    <a:lnTo>
                      <a:pt x="722" y="11"/>
                    </a:lnTo>
                    <a:lnTo>
                      <a:pt x="721" y="11"/>
                    </a:lnTo>
                    <a:lnTo>
                      <a:pt x="720" y="11"/>
                    </a:lnTo>
                    <a:lnTo>
                      <a:pt x="719" y="13"/>
                    </a:lnTo>
                    <a:lnTo>
                      <a:pt x="717" y="13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6" y="15"/>
                    </a:lnTo>
                    <a:lnTo>
                      <a:pt x="716" y="16"/>
                    </a:lnTo>
                    <a:lnTo>
                      <a:pt x="715" y="16"/>
                    </a:lnTo>
                    <a:lnTo>
                      <a:pt x="715" y="17"/>
                    </a:lnTo>
                    <a:lnTo>
                      <a:pt x="715" y="17"/>
                    </a:lnTo>
                    <a:lnTo>
                      <a:pt x="714" y="18"/>
                    </a:lnTo>
                    <a:lnTo>
                      <a:pt x="713" y="18"/>
                    </a:lnTo>
                    <a:lnTo>
                      <a:pt x="712" y="18"/>
                    </a:lnTo>
                    <a:lnTo>
                      <a:pt x="712" y="18"/>
                    </a:lnTo>
                    <a:lnTo>
                      <a:pt x="710" y="19"/>
                    </a:lnTo>
                    <a:lnTo>
                      <a:pt x="709" y="19"/>
                    </a:lnTo>
                    <a:lnTo>
                      <a:pt x="708" y="19"/>
                    </a:lnTo>
                    <a:lnTo>
                      <a:pt x="706" y="19"/>
                    </a:lnTo>
                    <a:lnTo>
                      <a:pt x="705" y="19"/>
                    </a:lnTo>
                    <a:lnTo>
                      <a:pt x="704" y="19"/>
                    </a:lnTo>
                    <a:lnTo>
                      <a:pt x="703" y="19"/>
                    </a:lnTo>
                    <a:lnTo>
                      <a:pt x="702" y="20"/>
                    </a:lnTo>
                    <a:lnTo>
                      <a:pt x="702" y="21"/>
                    </a:lnTo>
                    <a:lnTo>
                      <a:pt x="701" y="21"/>
                    </a:lnTo>
                    <a:lnTo>
                      <a:pt x="702" y="22"/>
                    </a:lnTo>
                    <a:lnTo>
                      <a:pt x="702" y="23"/>
                    </a:lnTo>
                    <a:lnTo>
                      <a:pt x="703" y="24"/>
                    </a:lnTo>
                    <a:lnTo>
                      <a:pt x="703" y="25"/>
                    </a:lnTo>
                    <a:lnTo>
                      <a:pt x="704" y="25"/>
                    </a:lnTo>
                    <a:lnTo>
                      <a:pt x="704" y="26"/>
                    </a:lnTo>
                    <a:lnTo>
                      <a:pt x="705" y="27"/>
                    </a:lnTo>
                    <a:lnTo>
                      <a:pt x="706" y="28"/>
                    </a:lnTo>
                    <a:lnTo>
                      <a:pt x="707" y="29"/>
                    </a:lnTo>
                    <a:lnTo>
                      <a:pt x="708" y="30"/>
                    </a:lnTo>
                    <a:lnTo>
                      <a:pt x="708" y="31"/>
                    </a:lnTo>
                    <a:lnTo>
                      <a:pt x="709" y="31"/>
                    </a:lnTo>
                    <a:lnTo>
                      <a:pt x="710" y="32"/>
                    </a:lnTo>
                    <a:lnTo>
                      <a:pt x="710" y="32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2" y="34"/>
                    </a:lnTo>
                    <a:lnTo>
                      <a:pt x="712" y="35"/>
                    </a:lnTo>
                    <a:lnTo>
                      <a:pt x="712" y="35"/>
                    </a:lnTo>
                    <a:lnTo>
                      <a:pt x="712" y="36"/>
                    </a:lnTo>
                    <a:lnTo>
                      <a:pt x="712" y="36"/>
                    </a:lnTo>
                    <a:lnTo>
                      <a:pt x="712" y="37"/>
                    </a:lnTo>
                    <a:lnTo>
                      <a:pt x="712" y="37"/>
                    </a:lnTo>
                    <a:lnTo>
                      <a:pt x="712" y="38"/>
                    </a:lnTo>
                    <a:lnTo>
                      <a:pt x="712" y="38"/>
                    </a:lnTo>
                    <a:lnTo>
                      <a:pt x="713" y="40"/>
                    </a:lnTo>
                    <a:lnTo>
                      <a:pt x="714" y="41"/>
                    </a:lnTo>
                    <a:lnTo>
                      <a:pt x="715" y="43"/>
                    </a:lnTo>
                    <a:lnTo>
                      <a:pt x="716" y="45"/>
                    </a:lnTo>
                    <a:lnTo>
                      <a:pt x="717" y="47"/>
                    </a:lnTo>
                    <a:lnTo>
                      <a:pt x="717" y="49"/>
                    </a:lnTo>
                    <a:lnTo>
                      <a:pt x="717" y="52"/>
                    </a:lnTo>
                    <a:lnTo>
                      <a:pt x="717" y="54"/>
                    </a:lnTo>
                    <a:lnTo>
                      <a:pt x="717" y="56"/>
                    </a:lnTo>
                    <a:lnTo>
                      <a:pt x="717" y="59"/>
                    </a:lnTo>
                    <a:lnTo>
                      <a:pt x="717" y="62"/>
                    </a:lnTo>
                    <a:lnTo>
                      <a:pt x="716" y="63"/>
                    </a:lnTo>
                    <a:lnTo>
                      <a:pt x="716" y="64"/>
                    </a:lnTo>
                    <a:lnTo>
                      <a:pt x="715" y="68"/>
                    </a:lnTo>
                    <a:lnTo>
                      <a:pt x="714" y="70"/>
                    </a:lnTo>
                    <a:lnTo>
                      <a:pt x="713" y="72"/>
                    </a:lnTo>
                    <a:lnTo>
                      <a:pt x="712" y="72"/>
                    </a:lnTo>
                    <a:lnTo>
                      <a:pt x="711" y="73"/>
                    </a:lnTo>
                    <a:lnTo>
                      <a:pt x="709" y="75"/>
                    </a:lnTo>
                    <a:lnTo>
                      <a:pt x="709" y="75"/>
                    </a:lnTo>
                    <a:lnTo>
                      <a:pt x="707" y="76"/>
                    </a:lnTo>
                    <a:lnTo>
                      <a:pt x="706" y="77"/>
                    </a:lnTo>
                    <a:lnTo>
                      <a:pt x="706" y="78"/>
                    </a:lnTo>
                    <a:lnTo>
                      <a:pt x="705" y="79"/>
                    </a:lnTo>
                    <a:lnTo>
                      <a:pt x="704" y="80"/>
                    </a:lnTo>
                    <a:lnTo>
                      <a:pt x="703" y="82"/>
                    </a:lnTo>
                    <a:lnTo>
                      <a:pt x="702" y="83"/>
                    </a:lnTo>
                    <a:lnTo>
                      <a:pt x="702" y="84"/>
                    </a:lnTo>
                    <a:lnTo>
                      <a:pt x="703" y="85"/>
                    </a:lnTo>
                    <a:lnTo>
                      <a:pt x="704" y="87"/>
                    </a:lnTo>
                    <a:lnTo>
                      <a:pt x="706" y="91"/>
                    </a:lnTo>
                    <a:lnTo>
                      <a:pt x="707" y="92"/>
                    </a:lnTo>
                    <a:lnTo>
                      <a:pt x="708" y="93"/>
                    </a:lnTo>
                    <a:lnTo>
                      <a:pt x="710" y="94"/>
                    </a:lnTo>
                    <a:lnTo>
                      <a:pt x="713" y="95"/>
                    </a:lnTo>
                    <a:lnTo>
                      <a:pt x="718" y="96"/>
                    </a:lnTo>
                    <a:lnTo>
                      <a:pt x="721" y="96"/>
                    </a:lnTo>
                    <a:lnTo>
                      <a:pt x="722" y="97"/>
                    </a:lnTo>
                    <a:lnTo>
                      <a:pt x="725" y="98"/>
                    </a:lnTo>
                    <a:lnTo>
                      <a:pt x="728" y="99"/>
                    </a:lnTo>
                    <a:lnTo>
                      <a:pt x="730" y="100"/>
                    </a:lnTo>
                    <a:lnTo>
                      <a:pt x="731" y="102"/>
                    </a:lnTo>
                    <a:lnTo>
                      <a:pt x="733" y="105"/>
                    </a:lnTo>
                    <a:lnTo>
                      <a:pt x="735" y="108"/>
                    </a:lnTo>
                    <a:lnTo>
                      <a:pt x="735" y="109"/>
                    </a:lnTo>
                    <a:lnTo>
                      <a:pt x="734" y="110"/>
                    </a:lnTo>
                    <a:lnTo>
                      <a:pt x="733" y="111"/>
                    </a:lnTo>
                    <a:lnTo>
                      <a:pt x="732" y="112"/>
                    </a:lnTo>
                    <a:lnTo>
                      <a:pt x="730" y="113"/>
                    </a:lnTo>
                    <a:lnTo>
                      <a:pt x="729" y="115"/>
                    </a:lnTo>
                    <a:lnTo>
                      <a:pt x="728" y="115"/>
                    </a:lnTo>
                    <a:lnTo>
                      <a:pt x="727" y="116"/>
                    </a:lnTo>
                    <a:lnTo>
                      <a:pt x="726" y="117"/>
                    </a:lnTo>
                    <a:lnTo>
                      <a:pt x="726" y="118"/>
                    </a:lnTo>
                    <a:lnTo>
                      <a:pt x="727" y="119"/>
                    </a:lnTo>
                    <a:lnTo>
                      <a:pt x="729" y="122"/>
                    </a:lnTo>
                    <a:lnTo>
                      <a:pt x="730" y="124"/>
                    </a:lnTo>
                    <a:lnTo>
                      <a:pt x="732" y="127"/>
                    </a:lnTo>
                    <a:lnTo>
                      <a:pt x="735" y="129"/>
                    </a:lnTo>
                    <a:lnTo>
                      <a:pt x="735" y="131"/>
                    </a:lnTo>
                    <a:lnTo>
                      <a:pt x="735" y="133"/>
                    </a:lnTo>
                    <a:lnTo>
                      <a:pt x="735" y="137"/>
                    </a:lnTo>
                    <a:lnTo>
                      <a:pt x="735" y="139"/>
                    </a:lnTo>
                    <a:lnTo>
                      <a:pt x="733" y="141"/>
                    </a:lnTo>
                    <a:lnTo>
                      <a:pt x="733" y="143"/>
                    </a:lnTo>
                    <a:lnTo>
                      <a:pt x="733" y="145"/>
                    </a:lnTo>
                    <a:lnTo>
                      <a:pt x="734" y="146"/>
                    </a:lnTo>
                    <a:lnTo>
                      <a:pt x="735" y="149"/>
                    </a:lnTo>
                    <a:lnTo>
                      <a:pt x="736" y="151"/>
                    </a:lnTo>
                    <a:lnTo>
                      <a:pt x="736" y="152"/>
                    </a:lnTo>
                    <a:lnTo>
                      <a:pt x="736" y="154"/>
                    </a:lnTo>
                    <a:lnTo>
                      <a:pt x="736" y="156"/>
                    </a:lnTo>
                    <a:lnTo>
                      <a:pt x="735" y="159"/>
                    </a:lnTo>
                    <a:lnTo>
                      <a:pt x="734" y="160"/>
                    </a:lnTo>
                    <a:lnTo>
                      <a:pt x="734" y="163"/>
                    </a:lnTo>
                    <a:lnTo>
                      <a:pt x="734" y="164"/>
                    </a:lnTo>
                    <a:lnTo>
                      <a:pt x="734" y="165"/>
                    </a:lnTo>
                    <a:lnTo>
                      <a:pt x="735" y="168"/>
                    </a:lnTo>
                    <a:lnTo>
                      <a:pt x="735" y="170"/>
                    </a:lnTo>
                    <a:lnTo>
                      <a:pt x="733" y="173"/>
                    </a:lnTo>
                    <a:lnTo>
                      <a:pt x="732" y="177"/>
                    </a:lnTo>
                    <a:lnTo>
                      <a:pt x="731" y="181"/>
                    </a:lnTo>
                    <a:lnTo>
                      <a:pt x="730" y="184"/>
                    </a:lnTo>
                    <a:lnTo>
                      <a:pt x="728" y="186"/>
                    </a:lnTo>
                    <a:lnTo>
                      <a:pt x="727" y="188"/>
                    </a:lnTo>
                    <a:lnTo>
                      <a:pt x="726" y="190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23" y="204"/>
                    </a:lnTo>
                    <a:lnTo>
                      <a:pt x="723" y="206"/>
                    </a:lnTo>
                    <a:lnTo>
                      <a:pt x="722" y="209"/>
                    </a:lnTo>
                    <a:lnTo>
                      <a:pt x="722" y="211"/>
                    </a:lnTo>
                    <a:lnTo>
                      <a:pt x="723" y="213"/>
                    </a:lnTo>
                    <a:lnTo>
                      <a:pt x="723" y="215"/>
                    </a:lnTo>
                    <a:lnTo>
                      <a:pt x="724" y="216"/>
                    </a:lnTo>
                    <a:lnTo>
                      <a:pt x="726" y="216"/>
                    </a:lnTo>
                    <a:lnTo>
                      <a:pt x="728" y="216"/>
                    </a:lnTo>
                    <a:lnTo>
                      <a:pt x="729" y="216"/>
                    </a:lnTo>
                    <a:lnTo>
                      <a:pt x="730" y="216"/>
                    </a:lnTo>
                    <a:lnTo>
                      <a:pt x="732" y="217"/>
                    </a:lnTo>
                    <a:lnTo>
                      <a:pt x="733" y="218"/>
                    </a:lnTo>
                    <a:lnTo>
                      <a:pt x="732" y="220"/>
                    </a:lnTo>
                    <a:lnTo>
                      <a:pt x="733" y="222"/>
                    </a:lnTo>
                    <a:lnTo>
                      <a:pt x="734" y="225"/>
                    </a:lnTo>
                    <a:lnTo>
                      <a:pt x="737" y="228"/>
                    </a:lnTo>
                    <a:lnTo>
                      <a:pt x="737" y="229"/>
                    </a:lnTo>
                    <a:lnTo>
                      <a:pt x="738" y="229"/>
                    </a:lnTo>
                    <a:lnTo>
                      <a:pt x="739" y="230"/>
                    </a:lnTo>
                    <a:lnTo>
                      <a:pt x="740" y="232"/>
                    </a:lnTo>
                    <a:lnTo>
                      <a:pt x="741" y="232"/>
                    </a:lnTo>
                    <a:lnTo>
                      <a:pt x="741" y="233"/>
                    </a:lnTo>
                    <a:lnTo>
                      <a:pt x="741" y="235"/>
                    </a:lnTo>
                    <a:lnTo>
                      <a:pt x="741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2" y="242"/>
                    </a:lnTo>
                    <a:lnTo>
                      <a:pt x="743" y="243"/>
                    </a:lnTo>
                    <a:lnTo>
                      <a:pt x="744" y="245"/>
                    </a:lnTo>
                    <a:lnTo>
                      <a:pt x="745" y="246"/>
                    </a:lnTo>
                    <a:lnTo>
                      <a:pt x="747" y="247"/>
                    </a:lnTo>
                    <a:lnTo>
                      <a:pt x="749" y="247"/>
                    </a:lnTo>
                    <a:lnTo>
                      <a:pt x="750" y="247"/>
                    </a:lnTo>
                    <a:lnTo>
                      <a:pt x="751" y="247"/>
                    </a:lnTo>
                    <a:lnTo>
                      <a:pt x="752" y="245"/>
                    </a:lnTo>
                    <a:lnTo>
                      <a:pt x="753" y="243"/>
                    </a:lnTo>
                    <a:lnTo>
                      <a:pt x="753" y="242"/>
                    </a:lnTo>
                    <a:lnTo>
                      <a:pt x="754" y="240"/>
                    </a:lnTo>
                    <a:lnTo>
                      <a:pt x="755" y="238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757" y="237"/>
                    </a:lnTo>
                    <a:lnTo>
                      <a:pt x="758" y="238"/>
                    </a:lnTo>
                    <a:lnTo>
                      <a:pt x="759" y="239"/>
                    </a:lnTo>
                    <a:lnTo>
                      <a:pt x="760" y="239"/>
                    </a:lnTo>
                    <a:lnTo>
                      <a:pt x="761" y="240"/>
                    </a:lnTo>
                    <a:lnTo>
                      <a:pt x="762" y="241"/>
                    </a:lnTo>
                    <a:lnTo>
                      <a:pt x="762" y="242"/>
                    </a:lnTo>
                    <a:lnTo>
                      <a:pt x="763" y="243"/>
                    </a:lnTo>
                    <a:lnTo>
                      <a:pt x="763" y="243"/>
                    </a:lnTo>
                    <a:lnTo>
                      <a:pt x="764" y="245"/>
                    </a:lnTo>
                    <a:lnTo>
                      <a:pt x="765" y="247"/>
                    </a:lnTo>
                    <a:lnTo>
                      <a:pt x="766" y="247"/>
                    </a:lnTo>
                    <a:lnTo>
                      <a:pt x="766" y="248"/>
                    </a:lnTo>
                    <a:lnTo>
                      <a:pt x="767" y="248"/>
                    </a:lnTo>
                    <a:lnTo>
                      <a:pt x="768" y="249"/>
                    </a:lnTo>
                    <a:lnTo>
                      <a:pt x="771" y="249"/>
                    </a:lnTo>
                    <a:lnTo>
                      <a:pt x="775" y="250"/>
                    </a:lnTo>
                    <a:lnTo>
                      <a:pt x="778" y="250"/>
                    </a:lnTo>
                    <a:lnTo>
                      <a:pt x="779" y="250"/>
                    </a:lnTo>
                    <a:lnTo>
                      <a:pt x="780" y="250"/>
                    </a:lnTo>
                    <a:lnTo>
                      <a:pt x="780" y="250"/>
                    </a:lnTo>
                    <a:lnTo>
                      <a:pt x="781" y="250"/>
                    </a:lnTo>
                    <a:lnTo>
                      <a:pt x="782" y="250"/>
                    </a:lnTo>
                    <a:lnTo>
                      <a:pt x="783" y="250"/>
                    </a:lnTo>
                    <a:lnTo>
                      <a:pt x="783" y="249"/>
                    </a:lnTo>
                    <a:lnTo>
                      <a:pt x="786" y="249"/>
                    </a:lnTo>
                    <a:lnTo>
                      <a:pt x="787" y="249"/>
                    </a:lnTo>
                    <a:lnTo>
                      <a:pt x="788" y="249"/>
                    </a:lnTo>
                    <a:lnTo>
                      <a:pt x="788" y="248"/>
                    </a:lnTo>
                    <a:lnTo>
                      <a:pt x="789" y="248"/>
                    </a:lnTo>
                    <a:lnTo>
                      <a:pt x="790" y="246"/>
                    </a:lnTo>
                    <a:lnTo>
                      <a:pt x="790" y="245"/>
                    </a:lnTo>
                    <a:lnTo>
                      <a:pt x="791" y="244"/>
                    </a:lnTo>
                    <a:lnTo>
                      <a:pt x="792" y="243"/>
                    </a:lnTo>
                    <a:lnTo>
                      <a:pt x="792" y="243"/>
                    </a:lnTo>
                    <a:lnTo>
                      <a:pt x="793" y="242"/>
                    </a:lnTo>
                    <a:lnTo>
                      <a:pt x="795" y="242"/>
                    </a:lnTo>
                    <a:lnTo>
                      <a:pt x="796" y="242"/>
                    </a:lnTo>
                    <a:lnTo>
                      <a:pt x="799" y="243"/>
                    </a:lnTo>
                    <a:lnTo>
                      <a:pt x="801" y="243"/>
                    </a:lnTo>
                    <a:lnTo>
                      <a:pt x="803" y="243"/>
                    </a:lnTo>
                    <a:lnTo>
                      <a:pt x="805" y="243"/>
                    </a:lnTo>
                    <a:lnTo>
                      <a:pt x="806" y="243"/>
                    </a:lnTo>
                    <a:lnTo>
                      <a:pt x="810" y="243"/>
                    </a:lnTo>
                    <a:lnTo>
                      <a:pt x="812" y="243"/>
                    </a:lnTo>
                    <a:lnTo>
                      <a:pt x="816" y="244"/>
                    </a:lnTo>
                    <a:lnTo>
                      <a:pt x="818" y="244"/>
                    </a:lnTo>
                    <a:lnTo>
                      <a:pt x="820" y="244"/>
                    </a:lnTo>
                    <a:lnTo>
                      <a:pt x="822" y="245"/>
                    </a:lnTo>
                    <a:lnTo>
                      <a:pt x="823" y="245"/>
                    </a:lnTo>
                    <a:lnTo>
                      <a:pt x="824" y="246"/>
                    </a:lnTo>
                    <a:lnTo>
                      <a:pt x="825" y="246"/>
                    </a:lnTo>
                    <a:lnTo>
                      <a:pt x="827" y="248"/>
                    </a:lnTo>
                    <a:lnTo>
                      <a:pt x="829" y="250"/>
                    </a:lnTo>
                    <a:lnTo>
                      <a:pt x="830" y="252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2" y="256"/>
                    </a:lnTo>
                    <a:lnTo>
                      <a:pt x="833" y="258"/>
                    </a:lnTo>
                    <a:lnTo>
                      <a:pt x="833" y="258"/>
                    </a:lnTo>
                    <a:lnTo>
                      <a:pt x="834" y="260"/>
                    </a:lnTo>
                    <a:lnTo>
                      <a:pt x="834" y="261"/>
                    </a:lnTo>
                    <a:lnTo>
                      <a:pt x="834" y="262"/>
                    </a:lnTo>
                    <a:lnTo>
                      <a:pt x="834" y="264"/>
                    </a:lnTo>
                    <a:lnTo>
                      <a:pt x="835" y="265"/>
                    </a:lnTo>
                    <a:lnTo>
                      <a:pt x="835" y="267"/>
                    </a:lnTo>
                    <a:lnTo>
                      <a:pt x="835" y="267"/>
                    </a:lnTo>
                    <a:lnTo>
                      <a:pt x="835" y="268"/>
                    </a:lnTo>
                    <a:lnTo>
                      <a:pt x="836" y="269"/>
                    </a:lnTo>
                    <a:lnTo>
                      <a:pt x="836" y="271"/>
                    </a:lnTo>
                    <a:lnTo>
                      <a:pt x="836" y="272"/>
                    </a:lnTo>
                    <a:lnTo>
                      <a:pt x="836" y="273"/>
                    </a:lnTo>
                    <a:lnTo>
                      <a:pt x="836" y="274"/>
                    </a:lnTo>
                    <a:lnTo>
                      <a:pt x="837" y="274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7" y="277"/>
                    </a:lnTo>
                    <a:lnTo>
                      <a:pt x="837" y="277"/>
                    </a:lnTo>
                    <a:lnTo>
                      <a:pt x="837" y="278"/>
                    </a:lnTo>
                    <a:lnTo>
                      <a:pt x="838" y="278"/>
                    </a:lnTo>
                    <a:lnTo>
                      <a:pt x="838" y="279"/>
                    </a:lnTo>
                    <a:lnTo>
                      <a:pt x="839" y="280"/>
                    </a:lnTo>
                    <a:lnTo>
                      <a:pt x="840" y="280"/>
                    </a:lnTo>
                    <a:lnTo>
                      <a:pt x="840" y="280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3" y="279"/>
                    </a:lnTo>
                    <a:lnTo>
                      <a:pt x="843" y="279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45" y="279"/>
                    </a:lnTo>
                    <a:lnTo>
                      <a:pt x="845" y="278"/>
                    </a:lnTo>
                    <a:lnTo>
                      <a:pt x="845" y="278"/>
                    </a:lnTo>
                    <a:lnTo>
                      <a:pt x="845" y="277"/>
                    </a:lnTo>
                    <a:lnTo>
                      <a:pt x="846" y="277"/>
                    </a:lnTo>
                    <a:lnTo>
                      <a:pt x="846" y="277"/>
                    </a:lnTo>
                    <a:lnTo>
                      <a:pt x="847" y="277"/>
                    </a:lnTo>
                    <a:lnTo>
                      <a:pt x="847" y="277"/>
                    </a:lnTo>
                    <a:lnTo>
                      <a:pt x="848" y="277"/>
                    </a:lnTo>
                    <a:lnTo>
                      <a:pt x="849" y="277"/>
                    </a:lnTo>
                    <a:lnTo>
                      <a:pt x="849" y="277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50" y="278"/>
                    </a:lnTo>
                    <a:lnTo>
                      <a:pt x="851" y="278"/>
                    </a:lnTo>
                    <a:lnTo>
                      <a:pt x="851" y="279"/>
                    </a:lnTo>
                    <a:lnTo>
                      <a:pt x="851" y="280"/>
                    </a:lnTo>
                    <a:lnTo>
                      <a:pt x="851" y="281"/>
                    </a:lnTo>
                    <a:lnTo>
                      <a:pt x="852" y="283"/>
                    </a:lnTo>
                    <a:lnTo>
                      <a:pt x="852" y="283"/>
                    </a:lnTo>
                    <a:lnTo>
                      <a:pt x="852" y="284"/>
                    </a:lnTo>
                    <a:lnTo>
                      <a:pt x="852" y="285"/>
                    </a:lnTo>
                    <a:lnTo>
                      <a:pt x="852" y="286"/>
                    </a:lnTo>
                    <a:lnTo>
                      <a:pt x="852" y="286"/>
                    </a:lnTo>
                    <a:lnTo>
                      <a:pt x="852" y="287"/>
                    </a:lnTo>
                    <a:lnTo>
                      <a:pt x="852" y="288"/>
                    </a:lnTo>
                    <a:lnTo>
                      <a:pt x="852" y="289"/>
                    </a:lnTo>
                    <a:lnTo>
                      <a:pt x="852" y="289"/>
                    </a:lnTo>
                    <a:lnTo>
                      <a:pt x="851" y="290"/>
                    </a:lnTo>
                    <a:lnTo>
                      <a:pt x="851" y="291"/>
                    </a:lnTo>
                    <a:lnTo>
                      <a:pt x="851" y="292"/>
                    </a:lnTo>
                    <a:lnTo>
                      <a:pt x="850" y="293"/>
                    </a:lnTo>
                    <a:lnTo>
                      <a:pt x="850" y="294"/>
                    </a:lnTo>
                    <a:lnTo>
                      <a:pt x="850" y="294"/>
                    </a:lnTo>
                    <a:lnTo>
                      <a:pt x="849" y="295"/>
                    </a:lnTo>
                    <a:lnTo>
                      <a:pt x="849" y="296"/>
                    </a:lnTo>
                    <a:lnTo>
                      <a:pt x="848" y="296"/>
                    </a:lnTo>
                    <a:lnTo>
                      <a:pt x="848" y="297"/>
                    </a:lnTo>
                    <a:lnTo>
                      <a:pt x="847" y="298"/>
                    </a:lnTo>
                    <a:lnTo>
                      <a:pt x="847" y="299"/>
                    </a:lnTo>
                    <a:lnTo>
                      <a:pt x="846" y="300"/>
                    </a:lnTo>
                    <a:lnTo>
                      <a:pt x="846" y="300"/>
                    </a:lnTo>
                    <a:lnTo>
                      <a:pt x="846" y="301"/>
                    </a:lnTo>
                    <a:lnTo>
                      <a:pt x="846" y="301"/>
                    </a:lnTo>
                    <a:lnTo>
                      <a:pt x="846" y="302"/>
                    </a:lnTo>
                    <a:lnTo>
                      <a:pt x="847" y="303"/>
                    </a:lnTo>
                    <a:lnTo>
                      <a:pt x="847" y="304"/>
                    </a:lnTo>
                    <a:lnTo>
                      <a:pt x="847" y="304"/>
                    </a:lnTo>
                    <a:lnTo>
                      <a:pt x="847" y="305"/>
                    </a:lnTo>
                    <a:lnTo>
                      <a:pt x="848" y="306"/>
                    </a:lnTo>
                    <a:lnTo>
                      <a:pt x="848" y="307"/>
                    </a:lnTo>
                    <a:lnTo>
                      <a:pt x="849" y="308"/>
                    </a:lnTo>
                    <a:lnTo>
                      <a:pt x="849" y="309"/>
                    </a:lnTo>
                    <a:lnTo>
                      <a:pt x="850" y="310"/>
                    </a:lnTo>
                    <a:lnTo>
                      <a:pt x="851" y="311"/>
                    </a:lnTo>
                    <a:lnTo>
                      <a:pt x="853" y="312"/>
                    </a:lnTo>
                    <a:lnTo>
                      <a:pt x="854" y="313"/>
                    </a:lnTo>
                    <a:lnTo>
                      <a:pt x="854" y="313"/>
                    </a:lnTo>
                    <a:lnTo>
                      <a:pt x="855" y="314"/>
                    </a:lnTo>
                    <a:lnTo>
                      <a:pt x="856" y="314"/>
                    </a:lnTo>
                    <a:lnTo>
                      <a:pt x="856" y="315"/>
                    </a:lnTo>
                    <a:lnTo>
                      <a:pt x="856" y="315"/>
                    </a:lnTo>
                    <a:lnTo>
                      <a:pt x="856" y="316"/>
                    </a:lnTo>
                    <a:lnTo>
                      <a:pt x="856" y="317"/>
                    </a:lnTo>
                    <a:lnTo>
                      <a:pt x="857" y="317"/>
                    </a:lnTo>
                    <a:lnTo>
                      <a:pt x="857" y="319"/>
                    </a:lnTo>
                    <a:lnTo>
                      <a:pt x="857" y="320"/>
                    </a:lnTo>
                    <a:lnTo>
                      <a:pt x="857" y="321"/>
                    </a:lnTo>
                    <a:lnTo>
                      <a:pt x="857" y="323"/>
                    </a:lnTo>
                    <a:lnTo>
                      <a:pt x="857" y="323"/>
                    </a:lnTo>
                    <a:lnTo>
                      <a:pt x="857" y="325"/>
                    </a:lnTo>
                    <a:lnTo>
                      <a:pt x="857" y="327"/>
                    </a:lnTo>
                    <a:lnTo>
                      <a:pt x="857" y="328"/>
                    </a:lnTo>
                    <a:lnTo>
                      <a:pt x="857" y="329"/>
                    </a:lnTo>
                    <a:lnTo>
                      <a:pt x="856" y="330"/>
                    </a:lnTo>
                    <a:lnTo>
                      <a:pt x="856" y="332"/>
                    </a:lnTo>
                    <a:lnTo>
                      <a:pt x="856" y="333"/>
                    </a:lnTo>
                    <a:lnTo>
                      <a:pt x="856" y="333"/>
                    </a:lnTo>
                    <a:lnTo>
                      <a:pt x="856" y="334"/>
                    </a:lnTo>
                    <a:lnTo>
                      <a:pt x="856" y="335"/>
                    </a:lnTo>
                    <a:lnTo>
                      <a:pt x="856" y="336"/>
                    </a:lnTo>
                    <a:lnTo>
                      <a:pt x="856" y="337"/>
                    </a:lnTo>
                    <a:lnTo>
                      <a:pt x="856" y="337"/>
                    </a:lnTo>
                    <a:lnTo>
                      <a:pt x="856" y="338"/>
                    </a:lnTo>
                    <a:lnTo>
                      <a:pt x="857" y="338"/>
                    </a:lnTo>
                    <a:lnTo>
                      <a:pt x="857" y="339"/>
                    </a:lnTo>
                    <a:lnTo>
                      <a:pt x="856" y="356"/>
                    </a:lnTo>
                    <a:lnTo>
                      <a:pt x="853" y="360"/>
                    </a:lnTo>
                    <a:lnTo>
                      <a:pt x="849" y="364"/>
                    </a:lnTo>
                    <a:lnTo>
                      <a:pt x="847" y="367"/>
                    </a:lnTo>
                    <a:lnTo>
                      <a:pt x="846" y="368"/>
                    </a:lnTo>
                    <a:lnTo>
                      <a:pt x="845" y="369"/>
                    </a:lnTo>
                    <a:lnTo>
                      <a:pt x="845" y="369"/>
                    </a:lnTo>
                    <a:lnTo>
                      <a:pt x="844" y="370"/>
                    </a:lnTo>
                    <a:lnTo>
                      <a:pt x="844" y="371"/>
                    </a:lnTo>
                    <a:lnTo>
                      <a:pt x="843" y="371"/>
                    </a:lnTo>
                    <a:lnTo>
                      <a:pt x="842" y="371"/>
                    </a:lnTo>
                    <a:lnTo>
                      <a:pt x="842" y="372"/>
                    </a:lnTo>
                    <a:lnTo>
                      <a:pt x="841" y="372"/>
                    </a:lnTo>
                    <a:lnTo>
                      <a:pt x="840" y="373"/>
                    </a:lnTo>
                    <a:lnTo>
                      <a:pt x="837" y="374"/>
                    </a:lnTo>
                    <a:lnTo>
                      <a:pt x="837" y="374"/>
                    </a:lnTo>
                    <a:lnTo>
                      <a:pt x="835" y="375"/>
                    </a:lnTo>
                    <a:lnTo>
                      <a:pt x="835" y="377"/>
                    </a:lnTo>
                    <a:lnTo>
                      <a:pt x="834" y="377"/>
                    </a:lnTo>
                    <a:lnTo>
                      <a:pt x="834" y="378"/>
                    </a:lnTo>
                    <a:lnTo>
                      <a:pt x="833" y="379"/>
                    </a:lnTo>
                    <a:lnTo>
                      <a:pt x="833" y="380"/>
                    </a:lnTo>
                    <a:lnTo>
                      <a:pt x="832" y="381"/>
                    </a:lnTo>
                    <a:lnTo>
                      <a:pt x="831" y="382"/>
                    </a:lnTo>
                    <a:lnTo>
                      <a:pt x="831" y="383"/>
                    </a:lnTo>
                    <a:lnTo>
                      <a:pt x="831" y="384"/>
                    </a:lnTo>
                    <a:lnTo>
                      <a:pt x="830" y="385"/>
                    </a:lnTo>
                    <a:lnTo>
                      <a:pt x="829" y="387"/>
                    </a:lnTo>
                    <a:lnTo>
                      <a:pt x="827" y="388"/>
                    </a:lnTo>
                    <a:lnTo>
                      <a:pt x="827" y="389"/>
                    </a:lnTo>
                    <a:lnTo>
                      <a:pt x="826" y="390"/>
                    </a:lnTo>
                    <a:lnTo>
                      <a:pt x="825" y="392"/>
                    </a:lnTo>
                    <a:lnTo>
                      <a:pt x="825" y="394"/>
                    </a:lnTo>
                    <a:lnTo>
                      <a:pt x="826" y="397"/>
                    </a:lnTo>
                    <a:lnTo>
                      <a:pt x="825" y="397"/>
                    </a:lnTo>
                    <a:lnTo>
                      <a:pt x="825" y="399"/>
                    </a:lnTo>
                    <a:lnTo>
                      <a:pt x="825" y="400"/>
                    </a:lnTo>
                    <a:lnTo>
                      <a:pt x="826" y="402"/>
                    </a:lnTo>
                    <a:lnTo>
                      <a:pt x="827" y="404"/>
                    </a:lnTo>
                    <a:lnTo>
                      <a:pt x="828" y="405"/>
                    </a:lnTo>
                    <a:lnTo>
                      <a:pt x="828" y="406"/>
                    </a:lnTo>
                    <a:lnTo>
                      <a:pt x="828" y="407"/>
                    </a:lnTo>
                    <a:lnTo>
                      <a:pt x="829" y="409"/>
                    </a:lnTo>
                    <a:lnTo>
                      <a:pt x="829" y="410"/>
                    </a:lnTo>
                    <a:lnTo>
                      <a:pt x="829" y="412"/>
                    </a:lnTo>
                    <a:lnTo>
                      <a:pt x="827" y="412"/>
                    </a:lnTo>
                    <a:lnTo>
                      <a:pt x="825" y="413"/>
                    </a:lnTo>
                    <a:lnTo>
                      <a:pt x="823" y="413"/>
                    </a:lnTo>
                    <a:lnTo>
                      <a:pt x="823" y="415"/>
                    </a:lnTo>
                    <a:lnTo>
                      <a:pt x="823" y="416"/>
                    </a:lnTo>
                    <a:lnTo>
                      <a:pt x="823" y="417"/>
                    </a:lnTo>
                    <a:lnTo>
                      <a:pt x="818" y="418"/>
                    </a:lnTo>
                    <a:lnTo>
                      <a:pt x="818" y="418"/>
                    </a:lnTo>
                    <a:lnTo>
                      <a:pt x="817" y="418"/>
                    </a:lnTo>
                    <a:lnTo>
                      <a:pt x="810" y="418"/>
                    </a:lnTo>
                    <a:lnTo>
                      <a:pt x="810" y="423"/>
                    </a:lnTo>
                    <a:lnTo>
                      <a:pt x="806" y="423"/>
                    </a:lnTo>
                    <a:lnTo>
                      <a:pt x="803" y="423"/>
                    </a:lnTo>
                    <a:lnTo>
                      <a:pt x="802" y="423"/>
                    </a:lnTo>
                    <a:lnTo>
                      <a:pt x="802" y="425"/>
                    </a:lnTo>
                    <a:lnTo>
                      <a:pt x="802" y="427"/>
                    </a:lnTo>
                    <a:lnTo>
                      <a:pt x="802" y="428"/>
                    </a:lnTo>
                    <a:lnTo>
                      <a:pt x="801" y="428"/>
                    </a:lnTo>
                    <a:lnTo>
                      <a:pt x="800" y="428"/>
                    </a:lnTo>
                    <a:lnTo>
                      <a:pt x="799" y="428"/>
                    </a:lnTo>
                    <a:lnTo>
                      <a:pt x="785" y="429"/>
                    </a:lnTo>
                    <a:lnTo>
                      <a:pt x="785" y="429"/>
                    </a:lnTo>
                    <a:lnTo>
                      <a:pt x="784" y="429"/>
                    </a:lnTo>
                    <a:lnTo>
                      <a:pt x="784" y="430"/>
                    </a:lnTo>
                    <a:lnTo>
                      <a:pt x="784" y="431"/>
                    </a:lnTo>
                    <a:lnTo>
                      <a:pt x="784" y="431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3"/>
                    </a:lnTo>
                    <a:lnTo>
                      <a:pt x="784" y="433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2" y="433"/>
                    </a:lnTo>
                    <a:lnTo>
                      <a:pt x="782" y="433"/>
                    </a:lnTo>
                    <a:lnTo>
                      <a:pt x="781" y="433"/>
                    </a:lnTo>
                    <a:lnTo>
                      <a:pt x="781" y="433"/>
                    </a:lnTo>
                    <a:lnTo>
                      <a:pt x="780" y="433"/>
                    </a:lnTo>
                    <a:lnTo>
                      <a:pt x="780" y="433"/>
                    </a:lnTo>
                    <a:lnTo>
                      <a:pt x="779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7" y="433"/>
                    </a:lnTo>
                    <a:lnTo>
                      <a:pt x="777" y="433"/>
                    </a:lnTo>
                    <a:lnTo>
                      <a:pt x="777" y="432"/>
                    </a:lnTo>
                    <a:lnTo>
                      <a:pt x="776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4" y="432"/>
                    </a:lnTo>
                    <a:lnTo>
                      <a:pt x="773" y="432"/>
                    </a:lnTo>
                    <a:lnTo>
                      <a:pt x="772" y="432"/>
                    </a:lnTo>
                    <a:lnTo>
                      <a:pt x="772" y="432"/>
                    </a:lnTo>
                    <a:lnTo>
                      <a:pt x="771" y="432"/>
                    </a:lnTo>
                    <a:lnTo>
                      <a:pt x="771" y="432"/>
                    </a:lnTo>
                    <a:lnTo>
                      <a:pt x="770" y="432"/>
                    </a:lnTo>
                    <a:lnTo>
                      <a:pt x="770" y="432"/>
                    </a:lnTo>
                    <a:lnTo>
                      <a:pt x="769" y="432"/>
                    </a:lnTo>
                    <a:lnTo>
                      <a:pt x="769" y="432"/>
                    </a:lnTo>
                    <a:lnTo>
                      <a:pt x="768" y="432"/>
                    </a:lnTo>
                    <a:lnTo>
                      <a:pt x="767" y="432"/>
                    </a:lnTo>
                    <a:lnTo>
                      <a:pt x="767" y="432"/>
                    </a:lnTo>
                    <a:lnTo>
                      <a:pt x="766" y="431"/>
                    </a:lnTo>
                    <a:lnTo>
                      <a:pt x="766" y="431"/>
                    </a:lnTo>
                    <a:lnTo>
                      <a:pt x="765" y="431"/>
                    </a:lnTo>
                    <a:lnTo>
                      <a:pt x="765" y="431"/>
                    </a:lnTo>
                    <a:lnTo>
                      <a:pt x="764" y="431"/>
                    </a:lnTo>
                    <a:lnTo>
                      <a:pt x="764" y="431"/>
                    </a:lnTo>
                    <a:lnTo>
                      <a:pt x="763" y="431"/>
                    </a:lnTo>
                    <a:lnTo>
                      <a:pt x="763" y="431"/>
                    </a:lnTo>
                    <a:lnTo>
                      <a:pt x="762" y="431"/>
                    </a:lnTo>
                    <a:lnTo>
                      <a:pt x="762" y="431"/>
                    </a:lnTo>
                    <a:lnTo>
                      <a:pt x="761" y="431"/>
                    </a:lnTo>
                    <a:lnTo>
                      <a:pt x="761" y="431"/>
                    </a:lnTo>
                    <a:lnTo>
                      <a:pt x="760" y="431"/>
                    </a:lnTo>
                    <a:lnTo>
                      <a:pt x="759" y="431"/>
                    </a:lnTo>
                    <a:lnTo>
                      <a:pt x="759" y="431"/>
                    </a:lnTo>
                    <a:lnTo>
                      <a:pt x="758" y="431"/>
                    </a:lnTo>
                    <a:lnTo>
                      <a:pt x="758" y="431"/>
                    </a:lnTo>
                    <a:lnTo>
                      <a:pt x="757" y="431"/>
                    </a:lnTo>
                    <a:lnTo>
                      <a:pt x="757" y="431"/>
                    </a:lnTo>
                    <a:lnTo>
                      <a:pt x="756" y="431"/>
                    </a:lnTo>
                    <a:lnTo>
                      <a:pt x="756" y="431"/>
                    </a:lnTo>
                    <a:lnTo>
                      <a:pt x="755" y="431"/>
                    </a:lnTo>
                    <a:lnTo>
                      <a:pt x="755" y="431"/>
                    </a:lnTo>
                    <a:lnTo>
                      <a:pt x="754" y="431"/>
                    </a:lnTo>
                    <a:lnTo>
                      <a:pt x="754" y="431"/>
                    </a:lnTo>
                    <a:lnTo>
                      <a:pt x="753" y="431"/>
                    </a:lnTo>
                    <a:lnTo>
                      <a:pt x="753" y="431"/>
                    </a:lnTo>
                    <a:lnTo>
                      <a:pt x="752" y="430"/>
                    </a:lnTo>
                    <a:lnTo>
                      <a:pt x="752" y="430"/>
                    </a:lnTo>
                    <a:lnTo>
                      <a:pt x="751" y="430"/>
                    </a:lnTo>
                    <a:lnTo>
                      <a:pt x="751" y="430"/>
                    </a:lnTo>
                    <a:lnTo>
                      <a:pt x="750" y="430"/>
                    </a:lnTo>
                    <a:lnTo>
                      <a:pt x="750" y="429"/>
                    </a:lnTo>
                    <a:lnTo>
                      <a:pt x="749" y="429"/>
                    </a:lnTo>
                    <a:lnTo>
                      <a:pt x="749" y="429"/>
                    </a:lnTo>
                    <a:lnTo>
                      <a:pt x="748" y="429"/>
                    </a:lnTo>
                    <a:lnTo>
                      <a:pt x="748" y="429"/>
                    </a:lnTo>
                    <a:lnTo>
                      <a:pt x="747" y="429"/>
                    </a:lnTo>
                    <a:lnTo>
                      <a:pt x="746" y="429"/>
                    </a:lnTo>
                    <a:lnTo>
                      <a:pt x="746" y="429"/>
                    </a:lnTo>
                    <a:lnTo>
                      <a:pt x="745" y="429"/>
                    </a:lnTo>
                    <a:lnTo>
                      <a:pt x="745" y="429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3" y="428"/>
                    </a:lnTo>
                    <a:lnTo>
                      <a:pt x="743" y="427"/>
                    </a:lnTo>
                    <a:lnTo>
                      <a:pt x="743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0" y="425"/>
                    </a:lnTo>
                    <a:lnTo>
                      <a:pt x="740" y="425"/>
                    </a:lnTo>
                    <a:lnTo>
                      <a:pt x="739" y="425"/>
                    </a:lnTo>
                    <a:lnTo>
                      <a:pt x="739" y="425"/>
                    </a:lnTo>
                    <a:lnTo>
                      <a:pt x="738" y="426"/>
                    </a:lnTo>
                    <a:lnTo>
                      <a:pt x="738" y="426"/>
                    </a:lnTo>
                    <a:lnTo>
                      <a:pt x="738" y="427"/>
                    </a:lnTo>
                    <a:lnTo>
                      <a:pt x="737" y="427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7" y="429"/>
                    </a:lnTo>
                    <a:lnTo>
                      <a:pt x="736" y="429"/>
                    </a:lnTo>
                    <a:lnTo>
                      <a:pt x="736" y="429"/>
                    </a:lnTo>
                    <a:lnTo>
                      <a:pt x="736" y="430"/>
                    </a:lnTo>
                    <a:lnTo>
                      <a:pt x="736" y="431"/>
                    </a:lnTo>
                    <a:lnTo>
                      <a:pt x="736" y="431"/>
                    </a:lnTo>
                    <a:lnTo>
                      <a:pt x="736" y="432"/>
                    </a:lnTo>
                    <a:lnTo>
                      <a:pt x="735" y="432"/>
                    </a:lnTo>
                    <a:lnTo>
                      <a:pt x="735" y="433"/>
                    </a:lnTo>
                    <a:lnTo>
                      <a:pt x="734" y="433"/>
                    </a:lnTo>
                    <a:lnTo>
                      <a:pt x="733" y="434"/>
                    </a:lnTo>
                    <a:lnTo>
                      <a:pt x="733" y="434"/>
                    </a:lnTo>
                    <a:lnTo>
                      <a:pt x="733" y="435"/>
                    </a:lnTo>
                    <a:lnTo>
                      <a:pt x="732" y="435"/>
                    </a:lnTo>
                    <a:lnTo>
                      <a:pt x="732" y="436"/>
                    </a:lnTo>
                    <a:lnTo>
                      <a:pt x="732" y="436"/>
                    </a:lnTo>
                    <a:lnTo>
                      <a:pt x="732" y="437"/>
                    </a:lnTo>
                    <a:lnTo>
                      <a:pt x="732" y="437"/>
                    </a:lnTo>
                    <a:lnTo>
                      <a:pt x="732" y="438"/>
                    </a:lnTo>
                    <a:lnTo>
                      <a:pt x="732" y="438"/>
                    </a:lnTo>
                    <a:lnTo>
                      <a:pt x="732" y="439"/>
                    </a:lnTo>
                    <a:lnTo>
                      <a:pt x="732" y="439"/>
                    </a:lnTo>
                    <a:lnTo>
                      <a:pt x="731" y="439"/>
                    </a:lnTo>
                    <a:lnTo>
                      <a:pt x="731" y="440"/>
                    </a:lnTo>
                    <a:lnTo>
                      <a:pt x="731" y="440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2"/>
                    </a:lnTo>
                    <a:lnTo>
                      <a:pt x="730" y="442"/>
                    </a:lnTo>
                    <a:lnTo>
                      <a:pt x="727" y="443"/>
                    </a:lnTo>
                    <a:lnTo>
                      <a:pt x="726" y="443"/>
                    </a:lnTo>
                    <a:lnTo>
                      <a:pt x="725" y="443"/>
                    </a:lnTo>
                    <a:lnTo>
                      <a:pt x="722" y="443"/>
                    </a:lnTo>
                    <a:lnTo>
                      <a:pt x="714" y="445"/>
                    </a:lnTo>
                    <a:lnTo>
                      <a:pt x="650" y="454"/>
                    </a:lnTo>
                    <a:lnTo>
                      <a:pt x="633" y="456"/>
                    </a:lnTo>
                    <a:lnTo>
                      <a:pt x="608" y="460"/>
                    </a:lnTo>
                    <a:lnTo>
                      <a:pt x="585" y="463"/>
                    </a:lnTo>
                    <a:lnTo>
                      <a:pt x="520" y="472"/>
                    </a:lnTo>
                    <a:lnTo>
                      <a:pt x="455" y="481"/>
                    </a:lnTo>
                    <a:lnTo>
                      <a:pt x="411" y="487"/>
                    </a:lnTo>
                    <a:lnTo>
                      <a:pt x="391" y="490"/>
                    </a:lnTo>
                    <a:lnTo>
                      <a:pt x="359" y="494"/>
                    </a:lnTo>
                    <a:lnTo>
                      <a:pt x="344" y="496"/>
                    </a:lnTo>
                    <a:lnTo>
                      <a:pt x="337" y="497"/>
                    </a:lnTo>
                    <a:lnTo>
                      <a:pt x="337" y="497"/>
                    </a:lnTo>
                    <a:lnTo>
                      <a:pt x="334" y="498"/>
                    </a:lnTo>
                    <a:lnTo>
                      <a:pt x="331" y="498"/>
                    </a:lnTo>
                    <a:lnTo>
                      <a:pt x="329" y="499"/>
                    </a:lnTo>
                    <a:lnTo>
                      <a:pt x="329" y="499"/>
                    </a:lnTo>
                    <a:lnTo>
                      <a:pt x="328" y="499"/>
                    </a:lnTo>
                    <a:lnTo>
                      <a:pt x="327" y="499"/>
                    </a:lnTo>
                    <a:lnTo>
                      <a:pt x="326" y="499"/>
                    </a:lnTo>
                    <a:lnTo>
                      <a:pt x="325" y="499"/>
                    </a:lnTo>
                    <a:lnTo>
                      <a:pt x="325" y="499"/>
                    </a:lnTo>
                    <a:lnTo>
                      <a:pt x="324" y="499"/>
                    </a:lnTo>
                    <a:lnTo>
                      <a:pt x="323" y="500"/>
                    </a:lnTo>
                    <a:lnTo>
                      <a:pt x="323" y="500"/>
                    </a:lnTo>
                    <a:lnTo>
                      <a:pt x="322" y="500"/>
                    </a:lnTo>
                    <a:lnTo>
                      <a:pt x="322" y="500"/>
                    </a:lnTo>
                    <a:lnTo>
                      <a:pt x="321" y="500"/>
                    </a:lnTo>
                    <a:lnTo>
                      <a:pt x="321" y="500"/>
                    </a:lnTo>
                    <a:lnTo>
                      <a:pt x="320" y="500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8" y="500"/>
                    </a:lnTo>
                    <a:lnTo>
                      <a:pt x="316" y="501"/>
                    </a:lnTo>
                    <a:lnTo>
                      <a:pt x="309" y="501"/>
                    </a:lnTo>
                    <a:lnTo>
                      <a:pt x="261" y="508"/>
                    </a:lnTo>
                    <a:lnTo>
                      <a:pt x="242" y="511"/>
                    </a:lnTo>
                    <a:lnTo>
                      <a:pt x="196" y="517"/>
                    </a:lnTo>
                    <a:lnTo>
                      <a:pt x="170" y="521"/>
                    </a:lnTo>
                    <a:lnTo>
                      <a:pt x="161" y="522"/>
                    </a:lnTo>
                    <a:lnTo>
                      <a:pt x="132" y="526"/>
                    </a:lnTo>
                    <a:lnTo>
                      <a:pt x="115" y="529"/>
                    </a:lnTo>
                    <a:lnTo>
                      <a:pt x="77" y="534"/>
                    </a:lnTo>
                    <a:lnTo>
                      <a:pt x="67" y="535"/>
                    </a:lnTo>
                    <a:lnTo>
                      <a:pt x="56" y="537"/>
                    </a:lnTo>
                    <a:lnTo>
                      <a:pt x="55" y="537"/>
                    </a:lnTo>
                    <a:lnTo>
                      <a:pt x="53" y="537"/>
                    </a:lnTo>
                    <a:lnTo>
                      <a:pt x="50" y="538"/>
                    </a:lnTo>
                    <a:lnTo>
                      <a:pt x="49" y="538"/>
                    </a:lnTo>
                    <a:lnTo>
                      <a:pt x="48" y="538"/>
                    </a:lnTo>
                    <a:lnTo>
                      <a:pt x="43" y="539"/>
                    </a:lnTo>
                    <a:lnTo>
                      <a:pt x="35" y="540"/>
                    </a:lnTo>
                    <a:lnTo>
                      <a:pt x="33" y="540"/>
                    </a:lnTo>
                    <a:lnTo>
                      <a:pt x="29" y="541"/>
                    </a:lnTo>
                    <a:lnTo>
                      <a:pt x="28" y="541"/>
                    </a:lnTo>
                    <a:lnTo>
                      <a:pt x="18" y="542"/>
                    </a:lnTo>
                    <a:lnTo>
                      <a:pt x="14" y="543"/>
                    </a:lnTo>
                    <a:lnTo>
                      <a:pt x="12" y="543"/>
                    </a:lnTo>
                    <a:lnTo>
                      <a:pt x="12" y="543"/>
                    </a:lnTo>
                    <a:lnTo>
                      <a:pt x="12" y="541"/>
                    </a:lnTo>
                    <a:lnTo>
                      <a:pt x="12" y="540"/>
                    </a:lnTo>
                    <a:lnTo>
                      <a:pt x="12" y="539"/>
                    </a:lnTo>
                    <a:lnTo>
                      <a:pt x="12" y="538"/>
                    </a:lnTo>
                    <a:lnTo>
                      <a:pt x="12" y="530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6"/>
                    </a:lnTo>
                    <a:lnTo>
                      <a:pt x="12" y="526"/>
                    </a:lnTo>
                    <a:lnTo>
                      <a:pt x="12" y="525"/>
                    </a:lnTo>
                    <a:lnTo>
                      <a:pt x="12" y="525"/>
                    </a:lnTo>
                    <a:lnTo>
                      <a:pt x="11" y="523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6"/>
                    </a:lnTo>
                    <a:lnTo>
                      <a:pt x="11" y="515"/>
                    </a:lnTo>
                    <a:lnTo>
                      <a:pt x="11" y="510"/>
                    </a:lnTo>
                    <a:lnTo>
                      <a:pt x="11" y="509"/>
                    </a:lnTo>
                    <a:lnTo>
                      <a:pt x="11" y="508"/>
                    </a:lnTo>
                    <a:lnTo>
                      <a:pt x="11" y="507"/>
                    </a:lnTo>
                    <a:lnTo>
                      <a:pt x="11" y="507"/>
                    </a:lnTo>
                    <a:lnTo>
                      <a:pt x="11" y="502"/>
                    </a:lnTo>
                    <a:lnTo>
                      <a:pt x="10" y="498"/>
                    </a:lnTo>
                    <a:lnTo>
                      <a:pt x="10" y="494"/>
                    </a:lnTo>
                    <a:lnTo>
                      <a:pt x="9" y="483"/>
                    </a:lnTo>
                    <a:lnTo>
                      <a:pt x="9" y="480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11" y="474"/>
                    </a:lnTo>
                    <a:lnTo>
                      <a:pt x="10" y="469"/>
                    </a:lnTo>
                    <a:lnTo>
                      <a:pt x="9" y="462"/>
                    </a:lnTo>
                    <a:lnTo>
                      <a:pt x="9" y="462"/>
                    </a:lnTo>
                    <a:lnTo>
                      <a:pt x="9" y="461"/>
                    </a:lnTo>
                    <a:lnTo>
                      <a:pt x="9" y="460"/>
                    </a:lnTo>
                    <a:lnTo>
                      <a:pt x="9" y="458"/>
                    </a:lnTo>
                    <a:lnTo>
                      <a:pt x="9" y="455"/>
                    </a:lnTo>
                    <a:lnTo>
                      <a:pt x="9" y="455"/>
                    </a:lnTo>
                    <a:lnTo>
                      <a:pt x="9" y="450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8" y="442"/>
                    </a:lnTo>
                    <a:lnTo>
                      <a:pt x="8" y="439"/>
                    </a:lnTo>
                    <a:lnTo>
                      <a:pt x="8" y="438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3"/>
                    </a:lnTo>
                    <a:lnTo>
                      <a:pt x="8" y="431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8" y="428"/>
                    </a:lnTo>
                    <a:lnTo>
                      <a:pt x="8" y="427"/>
                    </a:lnTo>
                    <a:lnTo>
                      <a:pt x="7" y="422"/>
                    </a:lnTo>
                    <a:lnTo>
                      <a:pt x="7" y="415"/>
                    </a:lnTo>
                    <a:lnTo>
                      <a:pt x="7" y="411"/>
                    </a:lnTo>
                    <a:lnTo>
                      <a:pt x="7" y="408"/>
                    </a:lnTo>
                    <a:lnTo>
                      <a:pt x="7" y="408"/>
                    </a:lnTo>
                    <a:lnTo>
                      <a:pt x="7" y="405"/>
                    </a:lnTo>
                    <a:lnTo>
                      <a:pt x="7" y="401"/>
                    </a:lnTo>
                    <a:lnTo>
                      <a:pt x="7" y="400"/>
                    </a:lnTo>
                    <a:lnTo>
                      <a:pt x="7" y="398"/>
                    </a:lnTo>
                    <a:lnTo>
                      <a:pt x="7" y="397"/>
                    </a:lnTo>
                    <a:lnTo>
                      <a:pt x="7" y="397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7" y="395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6" y="388"/>
                    </a:lnTo>
                    <a:lnTo>
                      <a:pt x="6" y="385"/>
                    </a:lnTo>
                    <a:lnTo>
                      <a:pt x="6" y="383"/>
                    </a:lnTo>
                    <a:lnTo>
                      <a:pt x="5" y="371"/>
                    </a:lnTo>
                    <a:lnTo>
                      <a:pt x="5" y="356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4" y="336"/>
                    </a:lnTo>
                    <a:lnTo>
                      <a:pt x="4" y="330"/>
                    </a:lnTo>
                    <a:lnTo>
                      <a:pt x="3" y="325"/>
                    </a:lnTo>
                    <a:lnTo>
                      <a:pt x="3" y="325"/>
                    </a:lnTo>
                    <a:lnTo>
                      <a:pt x="3" y="322"/>
                    </a:lnTo>
                    <a:lnTo>
                      <a:pt x="3" y="315"/>
                    </a:lnTo>
                    <a:lnTo>
                      <a:pt x="3" y="308"/>
                    </a:lnTo>
                    <a:lnTo>
                      <a:pt x="2" y="293"/>
                    </a:lnTo>
                    <a:lnTo>
                      <a:pt x="2" y="287"/>
                    </a:lnTo>
                    <a:lnTo>
                      <a:pt x="1" y="286"/>
                    </a:lnTo>
                    <a:lnTo>
                      <a:pt x="1" y="285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6" y="262"/>
                    </a:lnTo>
                    <a:lnTo>
                      <a:pt x="10" y="262"/>
                    </a:lnTo>
                    <a:lnTo>
                      <a:pt x="12" y="262"/>
                    </a:lnTo>
                    <a:lnTo>
                      <a:pt x="12" y="253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1" y="244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10" y="226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199"/>
                    </a:lnTo>
                    <a:lnTo>
                      <a:pt x="8" y="198"/>
                    </a:lnTo>
                    <a:lnTo>
                      <a:pt x="8" y="191"/>
                    </a:lnTo>
                    <a:lnTo>
                      <a:pt x="7" y="167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3"/>
                    </a:lnTo>
                    <a:lnTo>
                      <a:pt x="4" y="130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3" y="109"/>
                    </a:lnTo>
                    <a:lnTo>
                      <a:pt x="3" y="106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1" y="86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550"/>
              <p:cNvSpPr>
                <a:spLocks/>
              </p:cNvSpPr>
              <p:nvPr/>
            </p:nvSpPr>
            <p:spPr bwMode="auto">
              <a:xfrm>
                <a:off x="6980238" y="5554660"/>
                <a:ext cx="1360487" cy="862012"/>
              </a:xfrm>
              <a:custGeom>
                <a:avLst/>
                <a:gdLst/>
                <a:ahLst/>
                <a:cxnLst>
                  <a:cxn ang="0">
                    <a:pos x="27" y="45"/>
                  </a:cxn>
                  <a:cxn ang="0">
                    <a:pos x="158" y="38"/>
                  </a:cxn>
                  <a:cxn ang="0">
                    <a:pos x="210" y="35"/>
                  </a:cxn>
                  <a:cxn ang="0">
                    <a:pos x="318" y="29"/>
                  </a:cxn>
                  <a:cxn ang="0">
                    <a:pos x="396" y="24"/>
                  </a:cxn>
                  <a:cxn ang="0">
                    <a:pos x="484" y="19"/>
                  </a:cxn>
                  <a:cxn ang="0">
                    <a:pos x="577" y="13"/>
                  </a:cxn>
                  <a:cxn ang="0">
                    <a:pos x="677" y="5"/>
                  </a:cxn>
                  <a:cxn ang="0">
                    <a:pos x="697" y="3"/>
                  </a:cxn>
                  <a:cxn ang="0">
                    <a:pos x="745" y="1"/>
                  </a:cxn>
                  <a:cxn ang="0">
                    <a:pos x="738" y="14"/>
                  </a:cxn>
                  <a:cxn ang="0">
                    <a:pos x="724" y="11"/>
                  </a:cxn>
                  <a:cxn ang="0">
                    <a:pos x="712" y="18"/>
                  </a:cxn>
                  <a:cxn ang="0">
                    <a:pos x="703" y="25"/>
                  </a:cxn>
                  <a:cxn ang="0">
                    <a:pos x="712" y="35"/>
                  </a:cxn>
                  <a:cxn ang="0">
                    <a:pos x="717" y="56"/>
                  </a:cxn>
                  <a:cxn ang="0">
                    <a:pos x="705" y="79"/>
                  </a:cxn>
                  <a:cxn ang="0">
                    <a:pos x="725" y="98"/>
                  </a:cxn>
                  <a:cxn ang="0">
                    <a:pos x="726" y="118"/>
                  </a:cxn>
                  <a:cxn ang="0">
                    <a:pos x="736" y="151"/>
                  </a:cxn>
                  <a:cxn ang="0">
                    <a:pos x="728" y="186"/>
                  </a:cxn>
                  <a:cxn ang="0">
                    <a:pos x="730" y="216"/>
                  </a:cxn>
                  <a:cxn ang="0">
                    <a:pos x="741" y="239"/>
                  </a:cxn>
                  <a:cxn ang="0">
                    <a:pos x="756" y="237"/>
                  </a:cxn>
                  <a:cxn ang="0">
                    <a:pos x="767" y="248"/>
                  </a:cxn>
                  <a:cxn ang="0">
                    <a:pos x="788" y="248"/>
                  </a:cxn>
                  <a:cxn ang="0">
                    <a:pos x="810" y="243"/>
                  </a:cxn>
                  <a:cxn ang="0">
                    <a:pos x="833" y="258"/>
                  </a:cxn>
                  <a:cxn ang="0">
                    <a:pos x="837" y="274"/>
                  </a:cxn>
                  <a:cxn ang="0">
                    <a:pos x="843" y="279"/>
                  </a:cxn>
                  <a:cxn ang="0">
                    <a:pos x="850" y="277"/>
                  </a:cxn>
                  <a:cxn ang="0">
                    <a:pos x="852" y="289"/>
                  </a:cxn>
                  <a:cxn ang="0">
                    <a:pos x="846" y="301"/>
                  </a:cxn>
                  <a:cxn ang="0">
                    <a:pos x="854" y="313"/>
                  </a:cxn>
                  <a:cxn ang="0">
                    <a:pos x="857" y="328"/>
                  </a:cxn>
                  <a:cxn ang="0">
                    <a:pos x="853" y="360"/>
                  </a:cxn>
                  <a:cxn ang="0">
                    <a:pos x="835" y="375"/>
                  </a:cxn>
                  <a:cxn ang="0">
                    <a:pos x="825" y="392"/>
                  </a:cxn>
                  <a:cxn ang="0">
                    <a:pos x="825" y="413"/>
                  </a:cxn>
                  <a:cxn ang="0">
                    <a:pos x="802" y="428"/>
                  </a:cxn>
                  <a:cxn ang="0">
                    <a:pos x="783" y="433"/>
                  </a:cxn>
                  <a:cxn ang="0">
                    <a:pos x="775" y="432"/>
                  </a:cxn>
                  <a:cxn ang="0">
                    <a:pos x="767" y="432"/>
                  </a:cxn>
                  <a:cxn ang="0">
                    <a:pos x="759" y="431"/>
                  </a:cxn>
                  <a:cxn ang="0">
                    <a:pos x="751" y="430"/>
                  </a:cxn>
                  <a:cxn ang="0">
                    <a:pos x="744" y="428"/>
                  </a:cxn>
                  <a:cxn ang="0">
                    <a:pos x="738" y="426"/>
                  </a:cxn>
                  <a:cxn ang="0">
                    <a:pos x="733" y="434"/>
                  </a:cxn>
                  <a:cxn ang="0">
                    <a:pos x="731" y="441"/>
                  </a:cxn>
                  <a:cxn ang="0">
                    <a:pos x="455" y="481"/>
                  </a:cxn>
                  <a:cxn ang="0">
                    <a:pos x="325" y="499"/>
                  </a:cxn>
                  <a:cxn ang="0">
                    <a:pos x="242" y="511"/>
                  </a:cxn>
                  <a:cxn ang="0">
                    <a:pos x="35" y="540"/>
                  </a:cxn>
                  <a:cxn ang="0">
                    <a:pos x="12" y="526"/>
                  </a:cxn>
                  <a:cxn ang="0">
                    <a:pos x="10" y="498"/>
                  </a:cxn>
                  <a:cxn ang="0">
                    <a:pos x="9" y="450"/>
                  </a:cxn>
                  <a:cxn ang="0">
                    <a:pos x="7" y="415"/>
                  </a:cxn>
                  <a:cxn ang="0">
                    <a:pos x="6" y="388"/>
                  </a:cxn>
                  <a:cxn ang="0">
                    <a:pos x="2" y="287"/>
                  </a:cxn>
                  <a:cxn ang="0">
                    <a:pos x="9" y="209"/>
                  </a:cxn>
                  <a:cxn ang="0">
                    <a:pos x="4" y="130"/>
                  </a:cxn>
                  <a:cxn ang="0">
                    <a:pos x="1" y="82"/>
                  </a:cxn>
                </a:cxnLst>
                <a:rect l="0" t="0" r="r" b="b"/>
                <a:pathLst>
                  <a:path w="857" h="543">
                    <a:moveTo>
                      <a:pt x="1" y="46"/>
                    </a:moveTo>
                    <a:lnTo>
                      <a:pt x="3" y="46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55" y="43"/>
                    </a:lnTo>
                    <a:lnTo>
                      <a:pt x="79" y="42"/>
                    </a:lnTo>
                    <a:lnTo>
                      <a:pt x="94" y="41"/>
                    </a:lnTo>
                    <a:lnTo>
                      <a:pt x="106" y="41"/>
                    </a:lnTo>
                    <a:lnTo>
                      <a:pt x="107" y="41"/>
                    </a:lnTo>
                    <a:lnTo>
                      <a:pt x="123" y="40"/>
                    </a:lnTo>
                    <a:lnTo>
                      <a:pt x="126" y="39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4" y="39"/>
                    </a:lnTo>
                    <a:lnTo>
                      <a:pt x="158" y="38"/>
                    </a:lnTo>
                    <a:lnTo>
                      <a:pt x="164" y="37"/>
                    </a:lnTo>
                    <a:lnTo>
                      <a:pt x="172" y="37"/>
                    </a:lnTo>
                    <a:lnTo>
                      <a:pt x="173" y="37"/>
                    </a:lnTo>
                    <a:lnTo>
                      <a:pt x="183" y="36"/>
                    </a:lnTo>
                    <a:lnTo>
                      <a:pt x="188" y="36"/>
                    </a:lnTo>
                    <a:lnTo>
                      <a:pt x="189" y="36"/>
                    </a:lnTo>
                    <a:lnTo>
                      <a:pt x="193" y="36"/>
                    </a:lnTo>
                    <a:lnTo>
                      <a:pt x="197" y="36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200" y="35"/>
                    </a:lnTo>
                    <a:lnTo>
                      <a:pt x="205" y="35"/>
                    </a:lnTo>
                    <a:lnTo>
                      <a:pt x="207" y="35"/>
                    </a:lnTo>
                    <a:lnTo>
                      <a:pt x="210" y="35"/>
                    </a:lnTo>
                    <a:lnTo>
                      <a:pt x="210" y="35"/>
                    </a:lnTo>
                    <a:lnTo>
                      <a:pt x="220" y="34"/>
                    </a:lnTo>
                    <a:lnTo>
                      <a:pt x="223" y="34"/>
                    </a:lnTo>
                    <a:lnTo>
                      <a:pt x="237" y="34"/>
                    </a:lnTo>
                    <a:lnTo>
                      <a:pt x="245" y="33"/>
                    </a:lnTo>
                    <a:lnTo>
                      <a:pt x="249" y="33"/>
                    </a:lnTo>
                    <a:lnTo>
                      <a:pt x="253" y="33"/>
                    </a:lnTo>
                    <a:lnTo>
                      <a:pt x="267" y="32"/>
                    </a:lnTo>
                    <a:lnTo>
                      <a:pt x="280" y="31"/>
                    </a:lnTo>
                    <a:lnTo>
                      <a:pt x="287" y="31"/>
                    </a:lnTo>
                    <a:lnTo>
                      <a:pt x="295" y="31"/>
                    </a:lnTo>
                    <a:lnTo>
                      <a:pt x="301" y="30"/>
                    </a:lnTo>
                    <a:lnTo>
                      <a:pt x="310" y="30"/>
                    </a:lnTo>
                    <a:lnTo>
                      <a:pt x="317" y="30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34" y="28"/>
                    </a:lnTo>
                    <a:lnTo>
                      <a:pt x="339" y="28"/>
                    </a:lnTo>
                    <a:lnTo>
                      <a:pt x="343" y="27"/>
                    </a:lnTo>
                    <a:lnTo>
                      <a:pt x="344" y="27"/>
                    </a:lnTo>
                    <a:lnTo>
                      <a:pt x="346" y="27"/>
                    </a:lnTo>
                    <a:lnTo>
                      <a:pt x="348" y="27"/>
                    </a:lnTo>
                    <a:lnTo>
                      <a:pt x="359" y="27"/>
                    </a:lnTo>
                    <a:lnTo>
                      <a:pt x="362" y="26"/>
                    </a:lnTo>
                    <a:lnTo>
                      <a:pt x="366" y="26"/>
                    </a:lnTo>
                    <a:lnTo>
                      <a:pt x="370" y="26"/>
                    </a:lnTo>
                    <a:lnTo>
                      <a:pt x="378" y="25"/>
                    </a:lnTo>
                    <a:lnTo>
                      <a:pt x="393" y="24"/>
                    </a:lnTo>
                    <a:lnTo>
                      <a:pt x="396" y="24"/>
                    </a:lnTo>
                    <a:lnTo>
                      <a:pt x="397" y="24"/>
                    </a:lnTo>
                    <a:lnTo>
                      <a:pt x="411" y="23"/>
                    </a:lnTo>
                    <a:lnTo>
                      <a:pt x="417" y="23"/>
                    </a:lnTo>
                    <a:lnTo>
                      <a:pt x="427" y="22"/>
                    </a:lnTo>
                    <a:lnTo>
                      <a:pt x="430" y="22"/>
                    </a:lnTo>
                    <a:lnTo>
                      <a:pt x="435" y="22"/>
                    </a:lnTo>
                    <a:lnTo>
                      <a:pt x="440" y="22"/>
                    </a:lnTo>
                    <a:lnTo>
                      <a:pt x="444" y="21"/>
                    </a:lnTo>
                    <a:lnTo>
                      <a:pt x="453" y="21"/>
                    </a:lnTo>
                    <a:lnTo>
                      <a:pt x="456" y="21"/>
                    </a:lnTo>
                    <a:lnTo>
                      <a:pt x="462" y="20"/>
                    </a:lnTo>
                    <a:lnTo>
                      <a:pt x="465" y="20"/>
                    </a:lnTo>
                    <a:lnTo>
                      <a:pt x="472" y="20"/>
                    </a:lnTo>
                    <a:lnTo>
                      <a:pt x="483" y="19"/>
                    </a:lnTo>
                    <a:lnTo>
                      <a:pt x="484" y="19"/>
                    </a:lnTo>
                    <a:lnTo>
                      <a:pt x="487" y="19"/>
                    </a:lnTo>
                    <a:lnTo>
                      <a:pt x="490" y="19"/>
                    </a:lnTo>
                    <a:lnTo>
                      <a:pt x="493" y="18"/>
                    </a:lnTo>
                    <a:lnTo>
                      <a:pt x="494" y="18"/>
                    </a:lnTo>
                    <a:lnTo>
                      <a:pt x="507" y="18"/>
                    </a:lnTo>
                    <a:lnTo>
                      <a:pt x="507" y="18"/>
                    </a:lnTo>
                    <a:lnTo>
                      <a:pt x="526" y="17"/>
                    </a:lnTo>
                    <a:lnTo>
                      <a:pt x="527" y="17"/>
                    </a:lnTo>
                    <a:lnTo>
                      <a:pt x="530" y="17"/>
                    </a:lnTo>
                    <a:lnTo>
                      <a:pt x="531" y="17"/>
                    </a:lnTo>
                    <a:lnTo>
                      <a:pt x="533" y="16"/>
                    </a:lnTo>
                    <a:lnTo>
                      <a:pt x="535" y="16"/>
                    </a:lnTo>
                    <a:lnTo>
                      <a:pt x="544" y="16"/>
                    </a:lnTo>
                    <a:lnTo>
                      <a:pt x="558" y="14"/>
                    </a:lnTo>
                    <a:lnTo>
                      <a:pt x="577" y="13"/>
                    </a:lnTo>
                    <a:lnTo>
                      <a:pt x="584" y="13"/>
                    </a:lnTo>
                    <a:lnTo>
                      <a:pt x="585" y="13"/>
                    </a:lnTo>
                    <a:lnTo>
                      <a:pt x="592" y="12"/>
                    </a:lnTo>
                    <a:lnTo>
                      <a:pt x="598" y="11"/>
                    </a:lnTo>
                    <a:lnTo>
                      <a:pt x="609" y="11"/>
                    </a:lnTo>
                    <a:lnTo>
                      <a:pt x="619" y="10"/>
                    </a:lnTo>
                    <a:lnTo>
                      <a:pt x="623" y="10"/>
                    </a:lnTo>
                    <a:lnTo>
                      <a:pt x="637" y="9"/>
                    </a:lnTo>
                    <a:lnTo>
                      <a:pt x="637" y="9"/>
                    </a:lnTo>
                    <a:lnTo>
                      <a:pt x="646" y="9"/>
                    </a:lnTo>
                    <a:lnTo>
                      <a:pt x="646" y="6"/>
                    </a:lnTo>
                    <a:lnTo>
                      <a:pt x="654" y="6"/>
                    </a:lnTo>
                    <a:lnTo>
                      <a:pt x="661" y="6"/>
                    </a:lnTo>
                    <a:lnTo>
                      <a:pt x="665" y="5"/>
                    </a:lnTo>
                    <a:lnTo>
                      <a:pt x="677" y="5"/>
                    </a:lnTo>
                    <a:lnTo>
                      <a:pt x="678" y="5"/>
                    </a:lnTo>
                    <a:lnTo>
                      <a:pt x="679" y="4"/>
                    </a:lnTo>
                    <a:lnTo>
                      <a:pt x="682" y="4"/>
                    </a:lnTo>
                    <a:lnTo>
                      <a:pt x="683" y="4"/>
                    </a:lnTo>
                    <a:lnTo>
                      <a:pt x="686" y="4"/>
                    </a:lnTo>
                    <a:lnTo>
                      <a:pt x="687" y="4"/>
                    </a:lnTo>
                    <a:lnTo>
                      <a:pt x="689" y="4"/>
                    </a:lnTo>
                    <a:lnTo>
                      <a:pt x="691" y="4"/>
                    </a:lnTo>
                    <a:lnTo>
                      <a:pt x="692" y="4"/>
                    </a:lnTo>
                    <a:lnTo>
                      <a:pt x="693" y="4"/>
                    </a:lnTo>
                    <a:lnTo>
                      <a:pt x="693" y="4"/>
                    </a:lnTo>
                    <a:lnTo>
                      <a:pt x="695" y="4"/>
                    </a:lnTo>
                    <a:lnTo>
                      <a:pt x="696" y="3"/>
                    </a:lnTo>
                    <a:lnTo>
                      <a:pt x="697" y="3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704" y="3"/>
                    </a:lnTo>
                    <a:lnTo>
                      <a:pt x="708" y="3"/>
                    </a:lnTo>
                    <a:lnTo>
                      <a:pt x="709" y="3"/>
                    </a:lnTo>
                    <a:lnTo>
                      <a:pt x="711" y="3"/>
                    </a:lnTo>
                    <a:lnTo>
                      <a:pt x="718" y="2"/>
                    </a:lnTo>
                    <a:lnTo>
                      <a:pt x="718" y="2"/>
                    </a:lnTo>
                    <a:lnTo>
                      <a:pt x="725" y="2"/>
                    </a:lnTo>
                    <a:lnTo>
                      <a:pt x="730" y="1"/>
                    </a:lnTo>
                    <a:lnTo>
                      <a:pt x="730" y="1"/>
                    </a:lnTo>
                    <a:lnTo>
                      <a:pt x="731" y="1"/>
                    </a:lnTo>
                    <a:lnTo>
                      <a:pt x="736" y="1"/>
                    </a:lnTo>
                    <a:lnTo>
                      <a:pt x="741" y="1"/>
                    </a:lnTo>
                    <a:lnTo>
                      <a:pt x="742" y="1"/>
                    </a:lnTo>
                    <a:lnTo>
                      <a:pt x="745" y="1"/>
                    </a:lnTo>
                    <a:lnTo>
                      <a:pt x="749" y="0"/>
                    </a:lnTo>
                    <a:lnTo>
                      <a:pt x="750" y="0"/>
                    </a:lnTo>
                    <a:lnTo>
                      <a:pt x="750" y="0"/>
                    </a:lnTo>
                    <a:lnTo>
                      <a:pt x="751" y="0"/>
                    </a:lnTo>
                    <a:lnTo>
                      <a:pt x="751" y="0"/>
                    </a:lnTo>
                    <a:lnTo>
                      <a:pt x="751" y="1"/>
                    </a:lnTo>
                    <a:lnTo>
                      <a:pt x="750" y="4"/>
                    </a:lnTo>
                    <a:lnTo>
                      <a:pt x="750" y="4"/>
                    </a:lnTo>
                    <a:lnTo>
                      <a:pt x="748" y="5"/>
                    </a:lnTo>
                    <a:lnTo>
                      <a:pt x="748" y="7"/>
                    </a:lnTo>
                    <a:lnTo>
                      <a:pt x="744" y="10"/>
                    </a:lnTo>
                    <a:lnTo>
                      <a:pt x="743" y="11"/>
                    </a:lnTo>
                    <a:lnTo>
                      <a:pt x="740" y="13"/>
                    </a:lnTo>
                    <a:lnTo>
                      <a:pt x="739" y="14"/>
                    </a:lnTo>
                    <a:lnTo>
                      <a:pt x="738" y="14"/>
                    </a:lnTo>
                    <a:lnTo>
                      <a:pt x="737" y="14"/>
                    </a:lnTo>
                    <a:lnTo>
                      <a:pt x="736" y="14"/>
                    </a:lnTo>
                    <a:lnTo>
                      <a:pt x="735" y="14"/>
                    </a:lnTo>
                    <a:lnTo>
                      <a:pt x="735" y="13"/>
                    </a:lnTo>
                    <a:lnTo>
                      <a:pt x="733" y="13"/>
                    </a:lnTo>
                    <a:lnTo>
                      <a:pt x="732" y="13"/>
                    </a:lnTo>
                    <a:lnTo>
                      <a:pt x="731" y="12"/>
                    </a:lnTo>
                    <a:lnTo>
                      <a:pt x="730" y="12"/>
                    </a:lnTo>
                    <a:lnTo>
                      <a:pt x="730" y="11"/>
                    </a:lnTo>
                    <a:lnTo>
                      <a:pt x="729" y="11"/>
                    </a:lnTo>
                    <a:lnTo>
                      <a:pt x="728" y="11"/>
                    </a:lnTo>
                    <a:lnTo>
                      <a:pt x="727" y="11"/>
                    </a:lnTo>
                    <a:lnTo>
                      <a:pt x="727" y="11"/>
                    </a:lnTo>
                    <a:lnTo>
                      <a:pt x="726" y="11"/>
                    </a:lnTo>
                    <a:lnTo>
                      <a:pt x="724" y="11"/>
                    </a:lnTo>
                    <a:lnTo>
                      <a:pt x="722" y="11"/>
                    </a:lnTo>
                    <a:lnTo>
                      <a:pt x="721" y="11"/>
                    </a:lnTo>
                    <a:lnTo>
                      <a:pt x="720" y="11"/>
                    </a:lnTo>
                    <a:lnTo>
                      <a:pt x="719" y="13"/>
                    </a:lnTo>
                    <a:lnTo>
                      <a:pt x="717" y="13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6" y="15"/>
                    </a:lnTo>
                    <a:lnTo>
                      <a:pt x="716" y="16"/>
                    </a:lnTo>
                    <a:lnTo>
                      <a:pt x="715" y="16"/>
                    </a:lnTo>
                    <a:lnTo>
                      <a:pt x="715" y="17"/>
                    </a:lnTo>
                    <a:lnTo>
                      <a:pt x="715" y="17"/>
                    </a:lnTo>
                    <a:lnTo>
                      <a:pt x="714" y="18"/>
                    </a:lnTo>
                    <a:lnTo>
                      <a:pt x="713" y="18"/>
                    </a:lnTo>
                    <a:lnTo>
                      <a:pt x="712" y="18"/>
                    </a:lnTo>
                    <a:lnTo>
                      <a:pt x="712" y="18"/>
                    </a:lnTo>
                    <a:lnTo>
                      <a:pt x="710" y="19"/>
                    </a:lnTo>
                    <a:lnTo>
                      <a:pt x="709" y="19"/>
                    </a:lnTo>
                    <a:lnTo>
                      <a:pt x="708" y="19"/>
                    </a:lnTo>
                    <a:lnTo>
                      <a:pt x="706" y="19"/>
                    </a:lnTo>
                    <a:lnTo>
                      <a:pt x="705" y="19"/>
                    </a:lnTo>
                    <a:lnTo>
                      <a:pt x="704" y="19"/>
                    </a:lnTo>
                    <a:lnTo>
                      <a:pt x="703" y="19"/>
                    </a:lnTo>
                    <a:lnTo>
                      <a:pt x="702" y="20"/>
                    </a:lnTo>
                    <a:lnTo>
                      <a:pt x="702" y="21"/>
                    </a:lnTo>
                    <a:lnTo>
                      <a:pt x="701" y="21"/>
                    </a:lnTo>
                    <a:lnTo>
                      <a:pt x="702" y="22"/>
                    </a:lnTo>
                    <a:lnTo>
                      <a:pt x="702" y="23"/>
                    </a:lnTo>
                    <a:lnTo>
                      <a:pt x="703" y="24"/>
                    </a:lnTo>
                    <a:lnTo>
                      <a:pt x="703" y="25"/>
                    </a:lnTo>
                    <a:lnTo>
                      <a:pt x="704" y="25"/>
                    </a:lnTo>
                    <a:lnTo>
                      <a:pt x="704" y="26"/>
                    </a:lnTo>
                    <a:lnTo>
                      <a:pt x="705" y="27"/>
                    </a:lnTo>
                    <a:lnTo>
                      <a:pt x="706" y="28"/>
                    </a:lnTo>
                    <a:lnTo>
                      <a:pt x="707" y="29"/>
                    </a:lnTo>
                    <a:lnTo>
                      <a:pt x="708" y="30"/>
                    </a:lnTo>
                    <a:lnTo>
                      <a:pt x="708" y="31"/>
                    </a:lnTo>
                    <a:lnTo>
                      <a:pt x="709" y="31"/>
                    </a:lnTo>
                    <a:lnTo>
                      <a:pt x="710" y="32"/>
                    </a:lnTo>
                    <a:lnTo>
                      <a:pt x="710" y="32"/>
                    </a:lnTo>
                    <a:lnTo>
                      <a:pt x="711" y="33"/>
                    </a:lnTo>
                    <a:lnTo>
                      <a:pt x="711" y="33"/>
                    </a:lnTo>
                    <a:lnTo>
                      <a:pt x="712" y="34"/>
                    </a:lnTo>
                    <a:lnTo>
                      <a:pt x="712" y="35"/>
                    </a:lnTo>
                    <a:lnTo>
                      <a:pt x="712" y="35"/>
                    </a:lnTo>
                    <a:lnTo>
                      <a:pt x="712" y="36"/>
                    </a:lnTo>
                    <a:lnTo>
                      <a:pt x="712" y="36"/>
                    </a:lnTo>
                    <a:lnTo>
                      <a:pt x="712" y="37"/>
                    </a:lnTo>
                    <a:lnTo>
                      <a:pt x="712" y="37"/>
                    </a:lnTo>
                    <a:lnTo>
                      <a:pt x="712" y="38"/>
                    </a:lnTo>
                    <a:lnTo>
                      <a:pt x="712" y="38"/>
                    </a:lnTo>
                    <a:lnTo>
                      <a:pt x="713" y="40"/>
                    </a:lnTo>
                    <a:lnTo>
                      <a:pt x="714" y="41"/>
                    </a:lnTo>
                    <a:lnTo>
                      <a:pt x="715" y="43"/>
                    </a:lnTo>
                    <a:lnTo>
                      <a:pt x="716" y="45"/>
                    </a:lnTo>
                    <a:lnTo>
                      <a:pt x="717" y="47"/>
                    </a:lnTo>
                    <a:lnTo>
                      <a:pt x="717" y="49"/>
                    </a:lnTo>
                    <a:lnTo>
                      <a:pt x="717" y="52"/>
                    </a:lnTo>
                    <a:lnTo>
                      <a:pt x="717" y="54"/>
                    </a:lnTo>
                    <a:lnTo>
                      <a:pt x="717" y="56"/>
                    </a:lnTo>
                    <a:lnTo>
                      <a:pt x="717" y="59"/>
                    </a:lnTo>
                    <a:lnTo>
                      <a:pt x="717" y="62"/>
                    </a:lnTo>
                    <a:lnTo>
                      <a:pt x="716" y="63"/>
                    </a:lnTo>
                    <a:lnTo>
                      <a:pt x="716" y="64"/>
                    </a:lnTo>
                    <a:lnTo>
                      <a:pt x="715" y="68"/>
                    </a:lnTo>
                    <a:lnTo>
                      <a:pt x="714" y="70"/>
                    </a:lnTo>
                    <a:lnTo>
                      <a:pt x="713" y="72"/>
                    </a:lnTo>
                    <a:lnTo>
                      <a:pt x="712" y="72"/>
                    </a:lnTo>
                    <a:lnTo>
                      <a:pt x="711" y="73"/>
                    </a:lnTo>
                    <a:lnTo>
                      <a:pt x="709" y="75"/>
                    </a:lnTo>
                    <a:lnTo>
                      <a:pt x="709" y="75"/>
                    </a:lnTo>
                    <a:lnTo>
                      <a:pt x="707" y="76"/>
                    </a:lnTo>
                    <a:lnTo>
                      <a:pt x="706" y="77"/>
                    </a:lnTo>
                    <a:lnTo>
                      <a:pt x="706" y="78"/>
                    </a:lnTo>
                    <a:lnTo>
                      <a:pt x="705" y="79"/>
                    </a:lnTo>
                    <a:lnTo>
                      <a:pt x="704" y="80"/>
                    </a:lnTo>
                    <a:lnTo>
                      <a:pt x="703" y="82"/>
                    </a:lnTo>
                    <a:lnTo>
                      <a:pt x="702" y="83"/>
                    </a:lnTo>
                    <a:lnTo>
                      <a:pt x="702" y="84"/>
                    </a:lnTo>
                    <a:lnTo>
                      <a:pt x="703" y="85"/>
                    </a:lnTo>
                    <a:lnTo>
                      <a:pt x="704" y="87"/>
                    </a:lnTo>
                    <a:lnTo>
                      <a:pt x="706" y="91"/>
                    </a:lnTo>
                    <a:lnTo>
                      <a:pt x="707" y="92"/>
                    </a:lnTo>
                    <a:lnTo>
                      <a:pt x="708" y="93"/>
                    </a:lnTo>
                    <a:lnTo>
                      <a:pt x="710" y="94"/>
                    </a:lnTo>
                    <a:lnTo>
                      <a:pt x="713" y="95"/>
                    </a:lnTo>
                    <a:lnTo>
                      <a:pt x="718" y="96"/>
                    </a:lnTo>
                    <a:lnTo>
                      <a:pt x="721" y="96"/>
                    </a:lnTo>
                    <a:lnTo>
                      <a:pt x="722" y="97"/>
                    </a:lnTo>
                    <a:lnTo>
                      <a:pt x="725" y="98"/>
                    </a:lnTo>
                    <a:lnTo>
                      <a:pt x="728" y="99"/>
                    </a:lnTo>
                    <a:lnTo>
                      <a:pt x="730" y="100"/>
                    </a:lnTo>
                    <a:lnTo>
                      <a:pt x="731" y="102"/>
                    </a:lnTo>
                    <a:lnTo>
                      <a:pt x="733" y="105"/>
                    </a:lnTo>
                    <a:lnTo>
                      <a:pt x="735" y="108"/>
                    </a:lnTo>
                    <a:lnTo>
                      <a:pt x="735" y="109"/>
                    </a:lnTo>
                    <a:lnTo>
                      <a:pt x="734" y="110"/>
                    </a:lnTo>
                    <a:lnTo>
                      <a:pt x="733" y="111"/>
                    </a:lnTo>
                    <a:lnTo>
                      <a:pt x="732" y="112"/>
                    </a:lnTo>
                    <a:lnTo>
                      <a:pt x="730" y="113"/>
                    </a:lnTo>
                    <a:lnTo>
                      <a:pt x="729" y="115"/>
                    </a:lnTo>
                    <a:lnTo>
                      <a:pt x="728" y="115"/>
                    </a:lnTo>
                    <a:lnTo>
                      <a:pt x="727" y="116"/>
                    </a:lnTo>
                    <a:lnTo>
                      <a:pt x="726" y="117"/>
                    </a:lnTo>
                    <a:lnTo>
                      <a:pt x="726" y="118"/>
                    </a:lnTo>
                    <a:lnTo>
                      <a:pt x="727" y="119"/>
                    </a:lnTo>
                    <a:lnTo>
                      <a:pt x="729" y="122"/>
                    </a:lnTo>
                    <a:lnTo>
                      <a:pt x="730" y="124"/>
                    </a:lnTo>
                    <a:lnTo>
                      <a:pt x="732" y="127"/>
                    </a:lnTo>
                    <a:lnTo>
                      <a:pt x="735" y="129"/>
                    </a:lnTo>
                    <a:lnTo>
                      <a:pt x="735" y="131"/>
                    </a:lnTo>
                    <a:lnTo>
                      <a:pt x="735" y="133"/>
                    </a:lnTo>
                    <a:lnTo>
                      <a:pt x="735" y="137"/>
                    </a:lnTo>
                    <a:lnTo>
                      <a:pt x="735" y="139"/>
                    </a:lnTo>
                    <a:lnTo>
                      <a:pt x="733" y="141"/>
                    </a:lnTo>
                    <a:lnTo>
                      <a:pt x="733" y="143"/>
                    </a:lnTo>
                    <a:lnTo>
                      <a:pt x="733" y="145"/>
                    </a:lnTo>
                    <a:lnTo>
                      <a:pt x="734" y="146"/>
                    </a:lnTo>
                    <a:lnTo>
                      <a:pt x="735" y="149"/>
                    </a:lnTo>
                    <a:lnTo>
                      <a:pt x="736" y="151"/>
                    </a:lnTo>
                    <a:lnTo>
                      <a:pt x="736" y="152"/>
                    </a:lnTo>
                    <a:lnTo>
                      <a:pt x="736" y="154"/>
                    </a:lnTo>
                    <a:lnTo>
                      <a:pt x="736" y="156"/>
                    </a:lnTo>
                    <a:lnTo>
                      <a:pt x="735" y="159"/>
                    </a:lnTo>
                    <a:lnTo>
                      <a:pt x="734" y="160"/>
                    </a:lnTo>
                    <a:lnTo>
                      <a:pt x="734" y="163"/>
                    </a:lnTo>
                    <a:lnTo>
                      <a:pt x="734" y="164"/>
                    </a:lnTo>
                    <a:lnTo>
                      <a:pt x="734" y="165"/>
                    </a:lnTo>
                    <a:lnTo>
                      <a:pt x="735" y="168"/>
                    </a:lnTo>
                    <a:lnTo>
                      <a:pt x="735" y="170"/>
                    </a:lnTo>
                    <a:lnTo>
                      <a:pt x="733" y="173"/>
                    </a:lnTo>
                    <a:lnTo>
                      <a:pt x="732" y="177"/>
                    </a:lnTo>
                    <a:lnTo>
                      <a:pt x="731" y="181"/>
                    </a:lnTo>
                    <a:lnTo>
                      <a:pt x="730" y="184"/>
                    </a:lnTo>
                    <a:lnTo>
                      <a:pt x="728" y="186"/>
                    </a:lnTo>
                    <a:lnTo>
                      <a:pt x="727" y="188"/>
                    </a:lnTo>
                    <a:lnTo>
                      <a:pt x="726" y="190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23" y="204"/>
                    </a:lnTo>
                    <a:lnTo>
                      <a:pt x="723" y="206"/>
                    </a:lnTo>
                    <a:lnTo>
                      <a:pt x="722" y="209"/>
                    </a:lnTo>
                    <a:lnTo>
                      <a:pt x="722" y="211"/>
                    </a:lnTo>
                    <a:lnTo>
                      <a:pt x="723" y="213"/>
                    </a:lnTo>
                    <a:lnTo>
                      <a:pt x="723" y="215"/>
                    </a:lnTo>
                    <a:lnTo>
                      <a:pt x="724" y="216"/>
                    </a:lnTo>
                    <a:lnTo>
                      <a:pt x="726" y="216"/>
                    </a:lnTo>
                    <a:lnTo>
                      <a:pt x="728" y="216"/>
                    </a:lnTo>
                    <a:lnTo>
                      <a:pt x="729" y="216"/>
                    </a:lnTo>
                    <a:lnTo>
                      <a:pt x="730" y="216"/>
                    </a:lnTo>
                    <a:lnTo>
                      <a:pt x="732" y="217"/>
                    </a:lnTo>
                    <a:lnTo>
                      <a:pt x="733" y="218"/>
                    </a:lnTo>
                    <a:lnTo>
                      <a:pt x="732" y="220"/>
                    </a:lnTo>
                    <a:lnTo>
                      <a:pt x="733" y="222"/>
                    </a:lnTo>
                    <a:lnTo>
                      <a:pt x="734" y="225"/>
                    </a:lnTo>
                    <a:lnTo>
                      <a:pt x="737" y="228"/>
                    </a:lnTo>
                    <a:lnTo>
                      <a:pt x="737" y="229"/>
                    </a:lnTo>
                    <a:lnTo>
                      <a:pt x="738" y="229"/>
                    </a:lnTo>
                    <a:lnTo>
                      <a:pt x="739" y="230"/>
                    </a:lnTo>
                    <a:lnTo>
                      <a:pt x="740" y="232"/>
                    </a:lnTo>
                    <a:lnTo>
                      <a:pt x="741" y="232"/>
                    </a:lnTo>
                    <a:lnTo>
                      <a:pt x="741" y="233"/>
                    </a:lnTo>
                    <a:lnTo>
                      <a:pt x="741" y="235"/>
                    </a:lnTo>
                    <a:lnTo>
                      <a:pt x="741" y="238"/>
                    </a:lnTo>
                    <a:lnTo>
                      <a:pt x="741" y="239"/>
                    </a:lnTo>
                    <a:lnTo>
                      <a:pt x="741" y="240"/>
                    </a:lnTo>
                    <a:lnTo>
                      <a:pt x="742" y="242"/>
                    </a:lnTo>
                    <a:lnTo>
                      <a:pt x="743" y="243"/>
                    </a:lnTo>
                    <a:lnTo>
                      <a:pt x="744" y="245"/>
                    </a:lnTo>
                    <a:lnTo>
                      <a:pt x="745" y="246"/>
                    </a:lnTo>
                    <a:lnTo>
                      <a:pt x="747" y="247"/>
                    </a:lnTo>
                    <a:lnTo>
                      <a:pt x="749" y="247"/>
                    </a:lnTo>
                    <a:lnTo>
                      <a:pt x="750" y="247"/>
                    </a:lnTo>
                    <a:lnTo>
                      <a:pt x="751" y="247"/>
                    </a:lnTo>
                    <a:lnTo>
                      <a:pt x="752" y="245"/>
                    </a:lnTo>
                    <a:lnTo>
                      <a:pt x="753" y="243"/>
                    </a:lnTo>
                    <a:lnTo>
                      <a:pt x="753" y="242"/>
                    </a:lnTo>
                    <a:lnTo>
                      <a:pt x="754" y="240"/>
                    </a:lnTo>
                    <a:lnTo>
                      <a:pt x="755" y="238"/>
                    </a:lnTo>
                    <a:lnTo>
                      <a:pt x="756" y="237"/>
                    </a:lnTo>
                    <a:lnTo>
                      <a:pt x="756" y="237"/>
                    </a:lnTo>
                    <a:lnTo>
                      <a:pt x="757" y="237"/>
                    </a:lnTo>
                    <a:lnTo>
                      <a:pt x="758" y="238"/>
                    </a:lnTo>
                    <a:lnTo>
                      <a:pt x="759" y="239"/>
                    </a:lnTo>
                    <a:lnTo>
                      <a:pt x="760" y="239"/>
                    </a:lnTo>
                    <a:lnTo>
                      <a:pt x="761" y="240"/>
                    </a:lnTo>
                    <a:lnTo>
                      <a:pt x="762" y="241"/>
                    </a:lnTo>
                    <a:lnTo>
                      <a:pt x="762" y="242"/>
                    </a:lnTo>
                    <a:lnTo>
                      <a:pt x="763" y="243"/>
                    </a:lnTo>
                    <a:lnTo>
                      <a:pt x="763" y="243"/>
                    </a:lnTo>
                    <a:lnTo>
                      <a:pt x="764" y="245"/>
                    </a:lnTo>
                    <a:lnTo>
                      <a:pt x="765" y="247"/>
                    </a:lnTo>
                    <a:lnTo>
                      <a:pt x="766" y="247"/>
                    </a:lnTo>
                    <a:lnTo>
                      <a:pt x="766" y="248"/>
                    </a:lnTo>
                    <a:lnTo>
                      <a:pt x="767" y="248"/>
                    </a:lnTo>
                    <a:lnTo>
                      <a:pt x="768" y="249"/>
                    </a:lnTo>
                    <a:lnTo>
                      <a:pt x="771" y="249"/>
                    </a:lnTo>
                    <a:lnTo>
                      <a:pt x="775" y="250"/>
                    </a:lnTo>
                    <a:lnTo>
                      <a:pt x="778" y="250"/>
                    </a:lnTo>
                    <a:lnTo>
                      <a:pt x="779" y="250"/>
                    </a:lnTo>
                    <a:lnTo>
                      <a:pt x="780" y="250"/>
                    </a:lnTo>
                    <a:lnTo>
                      <a:pt x="780" y="250"/>
                    </a:lnTo>
                    <a:lnTo>
                      <a:pt x="781" y="250"/>
                    </a:lnTo>
                    <a:lnTo>
                      <a:pt x="782" y="250"/>
                    </a:lnTo>
                    <a:lnTo>
                      <a:pt x="783" y="250"/>
                    </a:lnTo>
                    <a:lnTo>
                      <a:pt x="783" y="249"/>
                    </a:lnTo>
                    <a:lnTo>
                      <a:pt x="786" y="249"/>
                    </a:lnTo>
                    <a:lnTo>
                      <a:pt x="787" y="249"/>
                    </a:lnTo>
                    <a:lnTo>
                      <a:pt x="788" y="249"/>
                    </a:lnTo>
                    <a:lnTo>
                      <a:pt x="788" y="248"/>
                    </a:lnTo>
                    <a:lnTo>
                      <a:pt x="789" y="248"/>
                    </a:lnTo>
                    <a:lnTo>
                      <a:pt x="790" y="246"/>
                    </a:lnTo>
                    <a:lnTo>
                      <a:pt x="790" y="245"/>
                    </a:lnTo>
                    <a:lnTo>
                      <a:pt x="791" y="244"/>
                    </a:lnTo>
                    <a:lnTo>
                      <a:pt x="792" y="243"/>
                    </a:lnTo>
                    <a:lnTo>
                      <a:pt x="792" y="243"/>
                    </a:lnTo>
                    <a:lnTo>
                      <a:pt x="793" y="242"/>
                    </a:lnTo>
                    <a:lnTo>
                      <a:pt x="795" y="242"/>
                    </a:lnTo>
                    <a:lnTo>
                      <a:pt x="796" y="242"/>
                    </a:lnTo>
                    <a:lnTo>
                      <a:pt x="799" y="243"/>
                    </a:lnTo>
                    <a:lnTo>
                      <a:pt x="801" y="243"/>
                    </a:lnTo>
                    <a:lnTo>
                      <a:pt x="803" y="243"/>
                    </a:lnTo>
                    <a:lnTo>
                      <a:pt x="805" y="243"/>
                    </a:lnTo>
                    <a:lnTo>
                      <a:pt x="806" y="243"/>
                    </a:lnTo>
                    <a:lnTo>
                      <a:pt x="810" y="243"/>
                    </a:lnTo>
                    <a:lnTo>
                      <a:pt x="812" y="243"/>
                    </a:lnTo>
                    <a:lnTo>
                      <a:pt x="816" y="244"/>
                    </a:lnTo>
                    <a:lnTo>
                      <a:pt x="818" y="244"/>
                    </a:lnTo>
                    <a:lnTo>
                      <a:pt x="820" y="244"/>
                    </a:lnTo>
                    <a:lnTo>
                      <a:pt x="822" y="245"/>
                    </a:lnTo>
                    <a:lnTo>
                      <a:pt x="823" y="245"/>
                    </a:lnTo>
                    <a:lnTo>
                      <a:pt x="824" y="246"/>
                    </a:lnTo>
                    <a:lnTo>
                      <a:pt x="825" y="246"/>
                    </a:lnTo>
                    <a:lnTo>
                      <a:pt x="827" y="248"/>
                    </a:lnTo>
                    <a:lnTo>
                      <a:pt x="829" y="250"/>
                    </a:lnTo>
                    <a:lnTo>
                      <a:pt x="830" y="252"/>
                    </a:lnTo>
                    <a:lnTo>
                      <a:pt x="831" y="253"/>
                    </a:lnTo>
                    <a:lnTo>
                      <a:pt x="831" y="253"/>
                    </a:lnTo>
                    <a:lnTo>
                      <a:pt x="832" y="256"/>
                    </a:lnTo>
                    <a:lnTo>
                      <a:pt x="833" y="258"/>
                    </a:lnTo>
                    <a:lnTo>
                      <a:pt x="833" y="258"/>
                    </a:lnTo>
                    <a:lnTo>
                      <a:pt x="834" y="260"/>
                    </a:lnTo>
                    <a:lnTo>
                      <a:pt x="834" y="261"/>
                    </a:lnTo>
                    <a:lnTo>
                      <a:pt x="834" y="262"/>
                    </a:lnTo>
                    <a:lnTo>
                      <a:pt x="834" y="264"/>
                    </a:lnTo>
                    <a:lnTo>
                      <a:pt x="835" y="265"/>
                    </a:lnTo>
                    <a:lnTo>
                      <a:pt x="835" y="267"/>
                    </a:lnTo>
                    <a:lnTo>
                      <a:pt x="835" y="267"/>
                    </a:lnTo>
                    <a:lnTo>
                      <a:pt x="835" y="268"/>
                    </a:lnTo>
                    <a:lnTo>
                      <a:pt x="836" y="269"/>
                    </a:lnTo>
                    <a:lnTo>
                      <a:pt x="836" y="271"/>
                    </a:lnTo>
                    <a:lnTo>
                      <a:pt x="836" y="272"/>
                    </a:lnTo>
                    <a:lnTo>
                      <a:pt x="836" y="273"/>
                    </a:lnTo>
                    <a:lnTo>
                      <a:pt x="836" y="274"/>
                    </a:lnTo>
                    <a:lnTo>
                      <a:pt x="837" y="274"/>
                    </a:lnTo>
                    <a:lnTo>
                      <a:pt x="837" y="275"/>
                    </a:lnTo>
                    <a:lnTo>
                      <a:pt x="837" y="276"/>
                    </a:lnTo>
                    <a:lnTo>
                      <a:pt x="837" y="277"/>
                    </a:lnTo>
                    <a:lnTo>
                      <a:pt x="837" y="277"/>
                    </a:lnTo>
                    <a:lnTo>
                      <a:pt x="837" y="278"/>
                    </a:lnTo>
                    <a:lnTo>
                      <a:pt x="838" y="278"/>
                    </a:lnTo>
                    <a:lnTo>
                      <a:pt x="838" y="279"/>
                    </a:lnTo>
                    <a:lnTo>
                      <a:pt x="839" y="280"/>
                    </a:lnTo>
                    <a:lnTo>
                      <a:pt x="840" y="280"/>
                    </a:lnTo>
                    <a:lnTo>
                      <a:pt x="840" y="280"/>
                    </a:lnTo>
                    <a:lnTo>
                      <a:pt x="841" y="280"/>
                    </a:lnTo>
                    <a:lnTo>
                      <a:pt x="841" y="280"/>
                    </a:lnTo>
                    <a:lnTo>
                      <a:pt x="842" y="279"/>
                    </a:lnTo>
                    <a:lnTo>
                      <a:pt x="843" y="279"/>
                    </a:lnTo>
                    <a:lnTo>
                      <a:pt x="843" y="279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45" y="279"/>
                    </a:lnTo>
                    <a:lnTo>
                      <a:pt x="845" y="278"/>
                    </a:lnTo>
                    <a:lnTo>
                      <a:pt x="845" y="278"/>
                    </a:lnTo>
                    <a:lnTo>
                      <a:pt x="845" y="277"/>
                    </a:lnTo>
                    <a:lnTo>
                      <a:pt x="846" y="277"/>
                    </a:lnTo>
                    <a:lnTo>
                      <a:pt x="846" y="277"/>
                    </a:lnTo>
                    <a:lnTo>
                      <a:pt x="847" y="277"/>
                    </a:lnTo>
                    <a:lnTo>
                      <a:pt x="847" y="277"/>
                    </a:lnTo>
                    <a:lnTo>
                      <a:pt x="848" y="277"/>
                    </a:lnTo>
                    <a:lnTo>
                      <a:pt x="849" y="277"/>
                    </a:lnTo>
                    <a:lnTo>
                      <a:pt x="849" y="277"/>
                    </a:lnTo>
                    <a:lnTo>
                      <a:pt x="850" y="277"/>
                    </a:lnTo>
                    <a:lnTo>
                      <a:pt x="850" y="277"/>
                    </a:lnTo>
                    <a:lnTo>
                      <a:pt x="850" y="278"/>
                    </a:lnTo>
                    <a:lnTo>
                      <a:pt x="851" y="278"/>
                    </a:lnTo>
                    <a:lnTo>
                      <a:pt x="851" y="279"/>
                    </a:lnTo>
                    <a:lnTo>
                      <a:pt x="851" y="280"/>
                    </a:lnTo>
                    <a:lnTo>
                      <a:pt x="851" y="281"/>
                    </a:lnTo>
                    <a:lnTo>
                      <a:pt x="852" y="283"/>
                    </a:lnTo>
                    <a:lnTo>
                      <a:pt x="852" y="283"/>
                    </a:lnTo>
                    <a:lnTo>
                      <a:pt x="852" y="284"/>
                    </a:lnTo>
                    <a:lnTo>
                      <a:pt x="852" y="285"/>
                    </a:lnTo>
                    <a:lnTo>
                      <a:pt x="852" y="286"/>
                    </a:lnTo>
                    <a:lnTo>
                      <a:pt x="852" y="286"/>
                    </a:lnTo>
                    <a:lnTo>
                      <a:pt x="852" y="287"/>
                    </a:lnTo>
                    <a:lnTo>
                      <a:pt x="852" y="288"/>
                    </a:lnTo>
                    <a:lnTo>
                      <a:pt x="852" y="289"/>
                    </a:lnTo>
                    <a:lnTo>
                      <a:pt x="852" y="289"/>
                    </a:lnTo>
                    <a:lnTo>
                      <a:pt x="851" y="290"/>
                    </a:lnTo>
                    <a:lnTo>
                      <a:pt x="851" y="291"/>
                    </a:lnTo>
                    <a:lnTo>
                      <a:pt x="851" y="292"/>
                    </a:lnTo>
                    <a:lnTo>
                      <a:pt x="850" y="293"/>
                    </a:lnTo>
                    <a:lnTo>
                      <a:pt x="850" y="294"/>
                    </a:lnTo>
                    <a:lnTo>
                      <a:pt x="850" y="294"/>
                    </a:lnTo>
                    <a:lnTo>
                      <a:pt x="849" y="295"/>
                    </a:lnTo>
                    <a:lnTo>
                      <a:pt x="849" y="296"/>
                    </a:lnTo>
                    <a:lnTo>
                      <a:pt x="848" y="296"/>
                    </a:lnTo>
                    <a:lnTo>
                      <a:pt x="848" y="297"/>
                    </a:lnTo>
                    <a:lnTo>
                      <a:pt x="847" y="298"/>
                    </a:lnTo>
                    <a:lnTo>
                      <a:pt x="847" y="299"/>
                    </a:lnTo>
                    <a:lnTo>
                      <a:pt x="846" y="300"/>
                    </a:lnTo>
                    <a:lnTo>
                      <a:pt x="846" y="300"/>
                    </a:lnTo>
                    <a:lnTo>
                      <a:pt x="846" y="301"/>
                    </a:lnTo>
                    <a:lnTo>
                      <a:pt x="846" y="301"/>
                    </a:lnTo>
                    <a:lnTo>
                      <a:pt x="846" y="302"/>
                    </a:lnTo>
                    <a:lnTo>
                      <a:pt x="847" y="303"/>
                    </a:lnTo>
                    <a:lnTo>
                      <a:pt x="847" y="304"/>
                    </a:lnTo>
                    <a:lnTo>
                      <a:pt x="847" y="304"/>
                    </a:lnTo>
                    <a:lnTo>
                      <a:pt x="847" y="305"/>
                    </a:lnTo>
                    <a:lnTo>
                      <a:pt x="848" y="306"/>
                    </a:lnTo>
                    <a:lnTo>
                      <a:pt x="848" y="307"/>
                    </a:lnTo>
                    <a:lnTo>
                      <a:pt x="849" y="308"/>
                    </a:lnTo>
                    <a:lnTo>
                      <a:pt x="849" y="309"/>
                    </a:lnTo>
                    <a:lnTo>
                      <a:pt x="850" y="310"/>
                    </a:lnTo>
                    <a:lnTo>
                      <a:pt x="851" y="311"/>
                    </a:lnTo>
                    <a:lnTo>
                      <a:pt x="853" y="312"/>
                    </a:lnTo>
                    <a:lnTo>
                      <a:pt x="854" y="313"/>
                    </a:lnTo>
                    <a:lnTo>
                      <a:pt x="854" y="313"/>
                    </a:lnTo>
                    <a:lnTo>
                      <a:pt x="855" y="314"/>
                    </a:lnTo>
                    <a:lnTo>
                      <a:pt x="856" y="314"/>
                    </a:lnTo>
                    <a:lnTo>
                      <a:pt x="856" y="315"/>
                    </a:lnTo>
                    <a:lnTo>
                      <a:pt x="856" y="315"/>
                    </a:lnTo>
                    <a:lnTo>
                      <a:pt x="856" y="316"/>
                    </a:lnTo>
                    <a:lnTo>
                      <a:pt x="856" y="317"/>
                    </a:lnTo>
                    <a:lnTo>
                      <a:pt x="857" y="317"/>
                    </a:lnTo>
                    <a:lnTo>
                      <a:pt x="857" y="319"/>
                    </a:lnTo>
                    <a:lnTo>
                      <a:pt x="857" y="320"/>
                    </a:lnTo>
                    <a:lnTo>
                      <a:pt x="857" y="321"/>
                    </a:lnTo>
                    <a:lnTo>
                      <a:pt x="857" y="323"/>
                    </a:lnTo>
                    <a:lnTo>
                      <a:pt x="857" y="323"/>
                    </a:lnTo>
                    <a:lnTo>
                      <a:pt x="857" y="325"/>
                    </a:lnTo>
                    <a:lnTo>
                      <a:pt x="857" y="327"/>
                    </a:lnTo>
                    <a:lnTo>
                      <a:pt x="857" y="328"/>
                    </a:lnTo>
                    <a:lnTo>
                      <a:pt x="857" y="329"/>
                    </a:lnTo>
                    <a:lnTo>
                      <a:pt x="856" y="330"/>
                    </a:lnTo>
                    <a:lnTo>
                      <a:pt x="856" y="332"/>
                    </a:lnTo>
                    <a:lnTo>
                      <a:pt x="856" y="333"/>
                    </a:lnTo>
                    <a:lnTo>
                      <a:pt x="856" y="333"/>
                    </a:lnTo>
                    <a:lnTo>
                      <a:pt x="856" y="334"/>
                    </a:lnTo>
                    <a:lnTo>
                      <a:pt x="856" y="335"/>
                    </a:lnTo>
                    <a:lnTo>
                      <a:pt x="856" y="336"/>
                    </a:lnTo>
                    <a:lnTo>
                      <a:pt x="856" y="337"/>
                    </a:lnTo>
                    <a:lnTo>
                      <a:pt x="856" y="337"/>
                    </a:lnTo>
                    <a:lnTo>
                      <a:pt x="856" y="338"/>
                    </a:lnTo>
                    <a:lnTo>
                      <a:pt x="857" y="338"/>
                    </a:lnTo>
                    <a:lnTo>
                      <a:pt x="857" y="339"/>
                    </a:lnTo>
                    <a:lnTo>
                      <a:pt x="856" y="356"/>
                    </a:lnTo>
                    <a:lnTo>
                      <a:pt x="853" y="360"/>
                    </a:lnTo>
                    <a:lnTo>
                      <a:pt x="849" y="364"/>
                    </a:lnTo>
                    <a:lnTo>
                      <a:pt x="847" y="367"/>
                    </a:lnTo>
                    <a:lnTo>
                      <a:pt x="846" y="368"/>
                    </a:lnTo>
                    <a:lnTo>
                      <a:pt x="845" y="369"/>
                    </a:lnTo>
                    <a:lnTo>
                      <a:pt x="845" y="369"/>
                    </a:lnTo>
                    <a:lnTo>
                      <a:pt x="844" y="370"/>
                    </a:lnTo>
                    <a:lnTo>
                      <a:pt x="844" y="371"/>
                    </a:lnTo>
                    <a:lnTo>
                      <a:pt x="843" y="371"/>
                    </a:lnTo>
                    <a:lnTo>
                      <a:pt x="842" y="371"/>
                    </a:lnTo>
                    <a:lnTo>
                      <a:pt x="842" y="372"/>
                    </a:lnTo>
                    <a:lnTo>
                      <a:pt x="841" y="372"/>
                    </a:lnTo>
                    <a:lnTo>
                      <a:pt x="840" y="373"/>
                    </a:lnTo>
                    <a:lnTo>
                      <a:pt x="837" y="374"/>
                    </a:lnTo>
                    <a:lnTo>
                      <a:pt x="837" y="374"/>
                    </a:lnTo>
                    <a:lnTo>
                      <a:pt x="835" y="375"/>
                    </a:lnTo>
                    <a:lnTo>
                      <a:pt x="835" y="377"/>
                    </a:lnTo>
                    <a:lnTo>
                      <a:pt x="834" y="377"/>
                    </a:lnTo>
                    <a:lnTo>
                      <a:pt x="834" y="378"/>
                    </a:lnTo>
                    <a:lnTo>
                      <a:pt x="833" y="379"/>
                    </a:lnTo>
                    <a:lnTo>
                      <a:pt x="833" y="380"/>
                    </a:lnTo>
                    <a:lnTo>
                      <a:pt x="832" y="381"/>
                    </a:lnTo>
                    <a:lnTo>
                      <a:pt x="831" y="382"/>
                    </a:lnTo>
                    <a:lnTo>
                      <a:pt x="831" y="383"/>
                    </a:lnTo>
                    <a:lnTo>
                      <a:pt x="831" y="384"/>
                    </a:lnTo>
                    <a:lnTo>
                      <a:pt x="830" y="385"/>
                    </a:lnTo>
                    <a:lnTo>
                      <a:pt x="829" y="387"/>
                    </a:lnTo>
                    <a:lnTo>
                      <a:pt x="827" y="388"/>
                    </a:lnTo>
                    <a:lnTo>
                      <a:pt x="827" y="389"/>
                    </a:lnTo>
                    <a:lnTo>
                      <a:pt x="826" y="390"/>
                    </a:lnTo>
                    <a:lnTo>
                      <a:pt x="825" y="392"/>
                    </a:lnTo>
                    <a:lnTo>
                      <a:pt x="825" y="394"/>
                    </a:lnTo>
                    <a:lnTo>
                      <a:pt x="826" y="397"/>
                    </a:lnTo>
                    <a:lnTo>
                      <a:pt x="825" y="397"/>
                    </a:lnTo>
                    <a:lnTo>
                      <a:pt x="825" y="399"/>
                    </a:lnTo>
                    <a:lnTo>
                      <a:pt x="825" y="400"/>
                    </a:lnTo>
                    <a:lnTo>
                      <a:pt x="826" y="402"/>
                    </a:lnTo>
                    <a:lnTo>
                      <a:pt x="827" y="404"/>
                    </a:lnTo>
                    <a:lnTo>
                      <a:pt x="828" y="405"/>
                    </a:lnTo>
                    <a:lnTo>
                      <a:pt x="828" y="406"/>
                    </a:lnTo>
                    <a:lnTo>
                      <a:pt x="828" y="407"/>
                    </a:lnTo>
                    <a:lnTo>
                      <a:pt x="829" y="409"/>
                    </a:lnTo>
                    <a:lnTo>
                      <a:pt x="829" y="410"/>
                    </a:lnTo>
                    <a:lnTo>
                      <a:pt x="829" y="412"/>
                    </a:lnTo>
                    <a:lnTo>
                      <a:pt x="827" y="412"/>
                    </a:lnTo>
                    <a:lnTo>
                      <a:pt x="825" y="413"/>
                    </a:lnTo>
                    <a:lnTo>
                      <a:pt x="823" y="413"/>
                    </a:lnTo>
                    <a:lnTo>
                      <a:pt x="823" y="415"/>
                    </a:lnTo>
                    <a:lnTo>
                      <a:pt x="823" y="416"/>
                    </a:lnTo>
                    <a:lnTo>
                      <a:pt x="823" y="417"/>
                    </a:lnTo>
                    <a:lnTo>
                      <a:pt x="818" y="418"/>
                    </a:lnTo>
                    <a:lnTo>
                      <a:pt x="818" y="418"/>
                    </a:lnTo>
                    <a:lnTo>
                      <a:pt x="817" y="418"/>
                    </a:lnTo>
                    <a:lnTo>
                      <a:pt x="810" y="418"/>
                    </a:lnTo>
                    <a:lnTo>
                      <a:pt x="810" y="423"/>
                    </a:lnTo>
                    <a:lnTo>
                      <a:pt x="806" y="423"/>
                    </a:lnTo>
                    <a:lnTo>
                      <a:pt x="803" y="423"/>
                    </a:lnTo>
                    <a:lnTo>
                      <a:pt x="802" y="423"/>
                    </a:lnTo>
                    <a:lnTo>
                      <a:pt x="802" y="425"/>
                    </a:lnTo>
                    <a:lnTo>
                      <a:pt x="802" y="427"/>
                    </a:lnTo>
                    <a:lnTo>
                      <a:pt x="802" y="428"/>
                    </a:lnTo>
                    <a:lnTo>
                      <a:pt x="801" y="428"/>
                    </a:lnTo>
                    <a:lnTo>
                      <a:pt x="800" y="428"/>
                    </a:lnTo>
                    <a:lnTo>
                      <a:pt x="799" y="428"/>
                    </a:lnTo>
                    <a:lnTo>
                      <a:pt x="785" y="429"/>
                    </a:lnTo>
                    <a:lnTo>
                      <a:pt x="785" y="429"/>
                    </a:lnTo>
                    <a:lnTo>
                      <a:pt x="784" y="429"/>
                    </a:lnTo>
                    <a:lnTo>
                      <a:pt x="784" y="430"/>
                    </a:lnTo>
                    <a:lnTo>
                      <a:pt x="784" y="431"/>
                    </a:lnTo>
                    <a:lnTo>
                      <a:pt x="784" y="431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2"/>
                    </a:lnTo>
                    <a:lnTo>
                      <a:pt x="784" y="433"/>
                    </a:lnTo>
                    <a:lnTo>
                      <a:pt x="784" y="433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2" y="433"/>
                    </a:lnTo>
                    <a:lnTo>
                      <a:pt x="782" y="433"/>
                    </a:lnTo>
                    <a:lnTo>
                      <a:pt x="781" y="433"/>
                    </a:lnTo>
                    <a:lnTo>
                      <a:pt x="781" y="433"/>
                    </a:lnTo>
                    <a:lnTo>
                      <a:pt x="780" y="433"/>
                    </a:lnTo>
                    <a:lnTo>
                      <a:pt x="780" y="433"/>
                    </a:lnTo>
                    <a:lnTo>
                      <a:pt x="779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7" y="433"/>
                    </a:lnTo>
                    <a:lnTo>
                      <a:pt x="777" y="433"/>
                    </a:lnTo>
                    <a:lnTo>
                      <a:pt x="777" y="432"/>
                    </a:lnTo>
                    <a:lnTo>
                      <a:pt x="776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5" y="432"/>
                    </a:lnTo>
                    <a:lnTo>
                      <a:pt x="774" y="432"/>
                    </a:lnTo>
                    <a:lnTo>
                      <a:pt x="773" y="432"/>
                    </a:lnTo>
                    <a:lnTo>
                      <a:pt x="772" y="432"/>
                    </a:lnTo>
                    <a:lnTo>
                      <a:pt x="772" y="432"/>
                    </a:lnTo>
                    <a:lnTo>
                      <a:pt x="771" y="432"/>
                    </a:lnTo>
                    <a:lnTo>
                      <a:pt x="771" y="432"/>
                    </a:lnTo>
                    <a:lnTo>
                      <a:pt x="770" y="432"/>
                    </a:lnTo>
                    <a:lnTo>
                      <a:pt x="770" y="432"/>
                    </a:lnTo>
                    <a:lnTo>
                      <a:pt x="769" y="432"/>
                    </a:lnTo>
                    <a:lnTo>
                      <a:pt x="769" y="432"/>
                    </a:lnTo>
                    <a:lnTo>
                      <a:pt x="768" y="432"/>
                    </a:lnTo>
                    <a:lnTo>
                      <a:pt x="767" y="432"/>
                    </a:lnTo>
                    <a:lnTo>
                      <a:pt x="767" y="432"/>
                    </a:lnTo>
                    <a:lnTo>
                      <a:pt x="766" y="431"/>
                    </a:lnTo>
                    <a:lnTo>
                      <a:pt x="766" y="431"/>
                    </a:lnTo>
                    <a:lnTo>
                      <a:pt x="765" y="431"/>
                    </a:lnTo>
                    <a:lnTo>
                      <a:pt x="765" y="431"/>
                    </a:lnTo>
                    <a:lnTo>
                      <a:pt x="764" y="431"/>
                    </a:lnTo>
                    <a:lnTo>
                      <a:pt x="764" y="431"/>
                    </a:lnTo>
                    <a:lnTo>
                      <a:pt x="763" y="431"/>
                    </a:lnTo>
                    <a:lnTo>
                      <a:pt x="763" y="431"/>
                    </a:lnTo>
                    <a:lnTo>
                      <a:pt x="762" y="431"/>
                    </a:lnTo>
                    <a:lnTo>
                      <a:pt x="762" y="431"/>
                    </a:lnTo>
                    <a:lnTo>
                      <a:pt x="761" y="431"/>
                    </a:lnTo>
                    <a:lnTo>
                      <a:pt x="761" y="431"/>
                    </a:lnTo>
                    <a:lnTo>
                      <a:pt x="760" y="431"/>
                    </a:lnTo>
                    <a:lnTo>
                      <a:pt x="759" y="431"/>
                    </a:lnTo>
                    <a:lnTo>
                      <a:pt x="759" y="431"/>
                    </a:lnTo>
                    <a:lnTo>
                      <a:pt x="758" y="431"/>
                    </a:lnTo>
                    <a:lnTo>
                      <a:pt x="758" y="431"/>
                    </a:lnTo>
                    <a:lnTo>
                      <a:pt x="757" y="431"/>
                    </a:lnTo>
                    <a:lnTo>
                      <a:pt x="757" y="431"/>
                    </a:lnTo>
                    <a:lnTo>
                      <a:pt x="756" y="431"/>
                    </a:lnTo>
                    <a:lnTo>
                      <a:pt x="756" y="431"/>
                    </a:lnTo>
                    <a:lnTo>
                      <a:pt x="755" y="431"/>
                    </a:lnTo>
                    <a:lnTo>
                      <a:pt x="755" y="431"/>
                    </a:lnTo>
                    <a:lnTo>
                      <a:pt x="754" y="431"/>
                    </a:lnTo>
                    <a:lnTo>
                      <a:pt x="754" y="431"/>
                    </a:lnTo>
                    <a:lnTo>
                      <a:pt x="753" y="431"/>
                    </a:lnTo>
                    <a:lnTo>
                      <a:pt x="753" y="431"/>
                    </a:lnTo>
                    <a:lnTo>
                      <a:pt x="752" y="430"/>
                    </a:lnTo>
                    <a:lnTo>
                      <a:pt x="752" y="430"/>
                    </a:lnTo>
                    <a:lnTo>
                      <a:pt x="751" y="430"/>
                    </a:lnTo>
                    <a:lnTo>
                      <a:pt x="751" y="430"/>
                    </a:lnTo>
                    <a:lnTo>
                      <a:pt x="750" y="430"/>
                    </a:lnTo>
                    <a:lnTo>
                      <a:pt x="750" y="429"/>
                    </a:lnTo>
                    <a:lnTo>
                      <a:pt x="749" y="429"/>
                    </a:lnTo>
                    <a:lnTo>
                      <a:pt x="749" y="429"/>
                    </a:lnTo>
                    <a:lnTo>
                      <a:pt x="748" y="429"/>
                    </a:lnTo>
                    <a:lnTo>
                      <a:pt x="748" y="429"/>
                    </a:lnTo>
                    <a:lnTo>
                      <a:pt x="747" y="429"/>
                    </a:lnTo>
                    <a:lnTo>
                      <a:pt x="746" y="429"/>
                    </a:lnTo>
                    <a:lnTo>
                      <a:pt x="746" y="429"/>
                    </a:lnTo>
                    <a:lnTo>
                      <a:pt x="745" y="429"/>
                    </a:lnTo>
                    <a:lnTo>
                      <a:pt x="745" y="429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4" y="428"/>
                    </a:lnTo>
                    <a:lnTo>
                      <a:pt x="743" y="428"/>
                    </a:lnTo>
                    <a:lnTo>
                      <a:pt x="743" y="427"/>
                    </a:lnTo>
                    <a:lnTo>
                      <a:pt x="743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2" y="427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1" y="426"/>
                    </a:lnTo>
                    <a:lnTo>
                      <a:pt x="740" y="425"/>
                    </a:lnTo>
                    <a:lnTo>
                      <a:pt x="740" y="425"/>
                    </a:lnTo>
                    <a:lnTo>
                      <a:pt x="739" y="425"/>
                    </a:lnTo>
                    <a:lnTo>
                      <a:pt x="739" y="425"/>
                    </a:lnTo>
                    <a:lnTo>
                      <a:pt x="738" y="426"/>
                    </a:lnTo>
                    <a:lnTo>
                      <a:pt x="738" y="426"/>
                    </a:lnTo>
                    <a:lnTo>
                      <a:pt x="738" y="427"/>
                    </a:lnTo>
                    <a:lnTo>
                      <a:pt x="737" y="427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7" y="429"/>
                    </a:lnTo>
                    <a:lnTo>
                      <a:pt x="736" y="429"/>
                    </a:lnTo>
                    <a:lnTo>
                      <a:pt x="736" y="429"/>
                    </a:lnTo>
                    <a:lnTo>
                      <a:pt x="736" y="430"/>
                    </a:lnTo>
                    <a:lnTo>
                      <a:pt x="736" y="431"/>
                    </a:lnTo>
                    <a:lnTo>
                      <a:pt x="736" y="431"/>
                    </a:lnTo>
                    <a:lnTo>
                      <a:pt x="736" y="432"/>
                    </a:lnTo>
                    <a:lnTo>
                      <a:pt x="735" y="432"/>
                    </a:lnTo>
                    <a:lnTo>
                      <a:pt x="735" y="433"/>
                    </a:lnTo>
                    <a:lnTo>
                      <a:pt x="734" y="433"/>
                    </a:lnTo>
                    <a:lnTo>
                      <a:pt x="733" y="434"/>
                    </a:lnTo>
                    <a:lnTo>
                      <a:pt x="733" y="434"/>
                    </a:lnTo>
                    <a:lnTo>
                      <a:pt x="733" y="435"/>
                    </a:lnTo>
                    <a:lnTo>
                      <a:pt x="732" y="435"/>
                    </a:lnTo>
                    <a:lnTo>
                      <a:pt x="732" y="436"/>
                    </a:lnTo>
                    <a:lnTo>
                      <a:pt x="732" y="436"/>
                    </a:lnTo>
                    <a:lnTo>
                      <a:pt x="732" y="437"/>
                    </a:lnTo>
                    <a:lnTo>
                      <a:pt x="732" y="437"/>
                    </a:lnTo>
                    <a:lnTo>
                      <a:pt x="732" y="438"/>
                    </a:lnTo>
                    <a:lnTo>
                      <a:pt x="732" y="438"/>
                    </a:lnTo>
                    <a:lnTo>
                      <a:pt x="732" y="439"/>
                    </a:lnTo>
                    <a:lnTo>
                      <a:pt x="732" y="439"/>
                    </a:lnTo>
                    <a:lnTo>
                      <a:pt x="731" y="439"/>
                    </a:lnTo>
                    <a:lnTo>
                      <a:pt x="731" y="440"/>
                    </a:lnTo>
                    <a:lnTo>
                      <a:pt x="731" y="440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1"/>
                    </a:lnTo>
                    <a:lnTo>
                      <a:pt x="731" y="442"/>
                    </a:lnTo>
                    <a:lnTo>
                      <a:pt x="730" y="442"/>
                    </a:lnTo>
                    <a:lnTo>
                      <a:pt x="727" y="443"/>
                    </a:lnTo>
                    <a:lnTo>
                      <a:pt x="726" y="443"/>
                    </a:lnTo>
                    <a:lnTo>
                      <a:pt x="725" y="443"/>
                    </a:lnTo>
                    <a:lnTo>
                      <a:pt x="722" y="443"/>
                    </a:lnTo>
                    <a:lnTo>
                      <a:pt x="714" y="445"/>
                    </a:lnTo>
                    <a:lnTo>
                      <a:pt x="650" y="454"/>
                    </a:lnTo>
                    <a:lnTo>
                      <a:pt x="633" y="456"/>
                    </a:lnTo>
                    <a:lnTo>
                      <a:pt x="608" y="460"/>
                    </a:lnTo>
                    <a:lnTo>
                      <a:pt x="585" y="463"/>
                    </a:lnTo>
                    <a:lnTo>
                      <a:pt x="520" y="472"/>
                    </a:lnTo>
                    <a:lnTo>
                      <a:pt x="455" y="481"/>
                    </a:lnTo>
                    <a:lnTo>
                      <a:pt x="411" y="487"/>
                    </a:lnTo>
                    <a:lnTo>
                      <a:pt x="391" y="490"/>
                    </a:lnTo>
                    <a:lnTo>
                      <a:pt x="359" y="494"/>
                    </a:lnTo>
                    <a:lnTo>
                      <a:pt x="344" y="496"/>
                    </a:lnTo>
                    <a:lnTo>
                      <a:pt x="337" y="497"/>
                    </a:lnTo>
                    <a:lnTo>
                      <a:pt x="337" y="497"/>
                    </a:lnTo>
                    <a:lnTo>
                      <a:pt x="334" y="498"/>
                    </a:lnTo>
                    <a:lnTo>
                      <a:pt x="331" y="498"/>
                    </a:lnTo>
                    <a:lnTo>
                      <a:pt x="329" y="499"/>
                    </a:lnTo>
                    <a:lnTo>
                      <a:pt x="329" y="499"/>
                    </a:lnTo>
                    <a:lnTo>
                      <a:pt x="328" y="499"/>
                    </a:lnTo>
                    <a:lnTo>
                      <a:pt x="327" y="499"/>
                    </a:lnTo>
                    <a:lnTo>
                      <a:pt x="326" y="499"/>
                    </a:lnTo>
                    <a:lnTo>
                      <a:pt x="325" y="499"/>
                    </a:lnTo>
                    <a:lnTo>
                      <a:pt x="325" y="499"/>
                    </a:lnTo>
                    <a:lnTo>
                      <a:pt x="324" y="499"/>
                    </a:lnTo>
                    <a:lnTo>
                      <a:pt x="323" y="500"/>
                    </a:lnTo>
                    <a:lnTo>
                      <a:pt x="323" y="500"/>
                    </a:lnTo>
                    <a:lnTo>
                      <a:pt x="322" y="500"/>
                    </a:lnTo>
                    <a:lnTo>
                      <a:pt x="322" y="500"/>
                    </a:lnTo>
                    <a:lnTo>
                      <a:pt x="321" y="500"/>
                    </a:lnTo>
                    <a:lnTo>
                      <a:pt x="321" y="500"/>
                    </a:lnTo>
                    <a:lnTo>
                      <a:pt x="320" y="500"/>
                    </a:lnTo>
                    <a:lnTo>
                      <a:pt x="319" y="500"/>
                    </a:lnTo>
                    <a:lnTo>
                      <a:pt x="319" y="500"/>
                    </a:lnTo>
                    <a:lnTo>
                      <a:pt x="318" y="500"/>
                    </a:lnTo>
                    <a:lnTo>
                      <a:pt x="316" y="501"/>
                    </a:lnTo>
                    <a:lnTo>
                      <a:pt x="309" y="501"/>
                    </a:lnTo>
                    <a:lnTo>
                      <a:pt x="261" y="508"/>
                    </a:lnTo>
                    <a:lnTo>
                      <a:pt x="242" y="511"/>
                    </a:lnTo>
                    <a:lnTo>
                      <a:pt x="196" y="517"/>
                    </a:lnTo>
                    <a:lnTo>
                      <a:pt x="170" y="521"/>
                    </a:lnTo>
                    <a:lnTo>
                      <a:pt x="161" y="522"/>
                    </a:lnTo>
                    <a:lnTo>
                      <a:pt x="132" y="526"/>
                    </a:lnTo>
                    <a:lnTo>
                      <a:pt x="115" y="529"/>
                    </a:lnTo>
                    <a:lnTo>
                      <a:pt x="77" y="534"/>
                    </a:lnTo>
                    <a:lnTo>
                      <a:pt x="67" y="535"/>
                    </a:lnTo>
                    <a:lnTo>
                      <a:pt x="56" y="537"/>
                    </a:lnTo>
                    <a:lnTo>
                      <a:pt x="55" y="537"/>
                    </a:lnTo>
                    <a:lnTo>
                      <a:pt x="53" y="537"/>
                    </a:lnTo>
                    <a:lnTo>
                      <a:pt x="50" y="538"/>
                    </a:lnTo>
                    <a:lnTo>
                      <a:pt x="49" y="538"/>
                    </a:lnTo>
                    <a:lnTo>
                      <a:pt x="48" y="538"/>
                    </a:lnTo>
                    <a:lnTo>
                      <a:pt x="43" y="539"/>
                    </a:lnTo>
                    <a:lnTo>
                      <a:pt x="35" y="540"/>
                    </a:lnTo>
                    <a:lnTo>
                      <a:pt x="33" y="540"/>
                    </a:lnTo>
                    <a:lnTo>
                      <a:pt x="29" y="541"/>
                    </a:lnTo>
                    <a:lnTo>
                      <a:pt x="28" y="541"/>
                    </a:lnTo>
                    <a:lnTo>
                      <a:pt x="18" y="542"/>
                    </a:lnTo>
                    <a:lnTo>
                      <a:pt x="14" y="543"/>
                    </a:lnTo>
                    <a:lnTo>
                      <a:pt x="12" y="543"/>
                    </a:lnTo>
                    <a:lnTo>
                      <a:pt x="12" y="543"/>
                    </a:lnTo>
                    <a:lnTo>
                      <a:pt x="12" y="541"/>
                    </a:lnTo>
                    <a:lnTo>
                      <a:pt x="12" y="540"/>
                    </a:lnTo>
                    <a:lnTo>
                      <a:pt x="12" y="539"/>
                    </a:lnTo>
                    <a:lnTo>
                      <a:pt x="12" y="538"/>
                    </a:lnTo>
                    <a:lnTo>
                      <a:pt x="12" y="530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6"/>
                    </a:lnTo>
                    <a:lnTo>
                      <a:pt x="12" y="526"/>
                    </a:lnTo>
                    <a:lnTo>
                      <a:pt x="12" y="525"/>
                    </a:lnTo>
                    <a:lnTo>
                      <a:pt x="12" y="525"/>
                    </a:lnTo>
                    <a:lnTo>
                      <a:pt x="11" y="523"/>
                    </a:lnTo>
                    <a:lnTo>
                      <a:pt x="11" y="522"/>
                    </a:lnTo>
                    <a:lnTo>
                      <a:pt x="11" y="521"/>
                    </a:lnTo>
                    <a:lnTo>
                      <a:pt x="11" y="516"/>
                    </a:lnTo>
                    <a:lnTo>
                      <a:pt x="11" y="515"/>
                    </a:lnTo>
                    <a:lnTo>
                      <a:pt x="11" y="510"/>
                    </a:lnTo>
                    <a:lnTo>
                      <a:pt x="11" y="509"/>
                    </a:lnTo>
                    <a:lnTo>
                      <a:pt x="11" y="508"/>
                    </a:lnTo>
                    <a:lnTo>
                      <a:pt x="11" y="507"/>
                    </a:lnTo>
                    <a:lnTo>
                      <a:pt x="11" y="507"/>
                    </a:lnTo>
                    <a:lnTo>
                      <a:pt x="11" y="502"/>
                    </a:lnTo>
                    <a:lnTo>
                      <a:pt x="10" y="498"/>
                    </a:lnTo>
                    <a:lnTo>
                      <a:pt x="10" y="494"/>
                    </a:lnTo>
                    <a:lnTo>
                      <a:pt x="9" y="483"/>
                    </a:lnTo>
                    <a:lnTo>
                      <a:pt x="9" y="480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11" y="474"/>
                    </a:lnTo>
                    <a:lnTo>
                      <a:pt x="10" y="469"/>
                    </a:lnTo>
                    <a:lnTo>
                      <a:pt x="9" y="462"/>
                    </a:lnTo>
                    <a:lnTo>
                      <a:pt x="9" y="462"/>
                    </a:lnTo>
                    <a:lnTo>
                      <a:pt x="9" y="461"/>
                    </a:lnTo>
                    <a:lnTo>
                      <a:pt x="9" y="460"/>
                    </a:lnTo>
                    <a:lnTo>
                      <a:pt x="9" y="458"/>
                    </a:lnTo>
                    <a:lnTo>
                      <a:pt x="9" y="455"/>
                    </a:lnTo>
                    <a:lnTo>
                      <a:pt x="9" y="455"/>
                    </a:lnTo>
                    <a:lnTo>
                      <a:pt x="9" y="450"/>
                    </a:lnTo>
                    <a:lnTo>
                      <a:pt x="9" y="447"/>
                    </a:lnTo>
                    <a:lnTo>
                      <a:pt x="9" y="445"/>
                    </a:lnTo>
                    <a:lnTo>
                      <a:pt x="8" y="442"/>
                    </a:lnTo>
                    <a:lnTo>
                      <a:pt x="8" y="439"/>
                    </a:lnTo>
                    <a:lnTo>
                      <a:pt x="8" y="438"/>
                    </a:lnTo>
                    <a:lnTo>
                      <a:pt x="8" y="437"/>
                    </a:lnTo>
                    <a:lnTo>
                      <a:pt x="8" y="437"/>
                    </a:lnTo>
                    <a:lnTo>
                      <a:pt x="8" y="433"/>
                    </a:lnTo>
                    <a:lnTo>
                      <a:pt x="8" y="431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8" y="428"/>
                    </a:lnTo>
                    <a:lnTo>
                      <a:pt x="8" y="427"/>
                    </a:lnTo>
                    <a:lnTo>
                      <a:pt x="7" y="422"/>
                    </a:lnTo>
                    <a:lnTo>
                      <a:pt x="7" y="415"/>
                    </a:lnTo>
                    <a:lnTo>
                      <a:pt x="7" y="411"/>
                    </a:lnTo>
                    <a:lnTo>
                      <a:pt x="7" y="408"/>
                    </a:lnTo>
                    <a:lnTo>
                      <a:pt x="7" y="408"/>
                    </a:lnTo>
                    <a:lnTo>
                      <a:pt x="7" y="405"/>
                    </a:lnTo>
                    <a:lnTo>
                      <a:pt x="7" y="401"/>
                    </a:lnTo>
                    <a:lnTo>
                      <a:pt x="7" y="400"/>
                    </a:lnTo>
                    <a:lnTo>
                      <a:pt x="7" y="398"/>
                    </a:lnTo>
                    <a:lnTo>
                      <a:pt x="7" y="397"/>
                    </a:lnTo>
                    <a:lnTo>
                      <a:pt x="7" y="397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7" y="395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6" y="388"/>
                    </a:lnTo>
                    <a:lnTo>
                      <a:pt x="6" y="385"/>
                    </a:lnTo>
                    <a:lnTo>
                      <a:pt x="6" y="383"/>
                    </a:lnTo>
                    <a:lnTo>
                      <a:pt x="5" y="371"/>
                    </a:lnTo>
                    <a:lnTo>
                      <a:pt x="5" y="356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4" y="336"/>
                    </a:lnTo>
                    <a:lnTo>
                      <a:pt x="4" y="330"/>
                    </a:lnTo>
                    <a:lnTo>
                      <a:pt x="3" y="325"/>
                    </a:lnTo>
                    <a:lnTo>
                      <a:pt x="3" y="325"/>
                    </a:lnTo>
                    <a:lnTo>
                      <a:pt x="3" y="322"/>
                    </a:lnTo>
                    <a:lnTo>
                      <a:pt x="3" y="315"/>
                    </a:lnTo>
                    <a:lnTo>
                      <a:pt x="3" y="308"/>
                    </a:lnTo>
                    <a:lnTo>
                      <a:pt x="2" y="293"/>
                    </a:lnTo>
                    <a:lnTo>
                      <a:pt x="2" y="287"/>
                    </a:lnTo>
                    <a:lnTo>
                      <a:pt x="1" y="286"/>
                    </a:lnTo>
                    <a:lnTo>
                      <a:pt x="1" y="285"/>
                    </a:lnTo>
                    <a:lnTo>
                      <a:pt x="1" y="264"/>
                    </a:lnTo>
                    <a:lnTo>
                      <a:pt x="0" y="262"/>
                    </a:lnTo>
                    <a:lnTo>
                      <a:pt x="6" y="262"/>
                    </a:lnTo>
                    <a:lnTo>
                      <a:pt x="10" y="262"/>
                    </a:lnTo>
                    <a:lnTo>
                      <a:pt x="12" y="262"/>
                    </a:lnTo>
                    <a:lnTo>
                      <a:pt x="12" y="253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1" y="244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10" y="226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9" y="199"/>
                    </a:lnTo>
                    <a:lnTo>
                      <a:pt x="8" y="198"/>
                    </a:lnTo>
                    <a:lnTo>
                      <a:pt x="8" y="191"/>
                    </a:lnTo>
                    <a:lnTo>
                      <a:pt x="7" y="167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51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3"/>
                    </a:lnTo>
                    <a:lnTo>
                      <a:pt x="4" y="130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3" y="109"/>
                    </a:lnTo>
                    <a:lnTo>
                      <a:pt x="3" y="106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1" y="86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1" y="73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1" y="46"/>
                    </a:lnTo>
                  </a:path>
                </a:pathLst>
              </a:custGeom>
              <a:noFill/>
              <a:ln w="17463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598"/>
              <p:cNvSpPr>
                <a:spLocks/>
              </p:cNvSpPr>
              <p:nvPr/>
            </p:nvSpPr>
            <p:spPr bwMode="auto">
              <a:xfrm>
                <a:off x="8132763" y="5732460"/>
                <a:ext cx="7937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8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4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599"/>
              <p:cNvSpPr>
                <a:spLocks/>
              </p:cNvSpPr>
              <p:nvPr/>
            </p:nvSpPr>
            <p:spPr bwMode="auto">
              <a:xfrm>
                <a:off x="8137526" y="5749923"/>
                <a:ext cx="9525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4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6" y="10"/>
                  </a:cxn>
                  <a:cxn ang="0">
                    <a:pos x="6" y="14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4" y="19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1" y="1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4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600"/>
              <p:cNvSpPr>
                <a:spLocks/>
              </p:cNvSpPr>
              <p:nvPr/>
            </p:nvSpPr>
            <p:spPr bwMode="auto">
              <a:xfrm>
                <a:off x="8145463" y="5786435"/>
                <a:ext cx="3175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2" y="1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601"/>
              <p:cNvSpPr>
                <a:spLocks/>
              </p:cNvSpPr>
              <p:nvPr/>
            </p:nvSpPr>
            <p:spPr bwMode="auto">
              <a:xfrm>
                <a:off x="8140701" y="5808660"/>
                <a:ext cx="6350" cy="333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5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3"/>
                  </a:cxn>
                  <a:cxn ang="0">
                    <a:pos x="1" y="17"/>
                  </a:cxn>
                  <a:cxn ang="0">
                    <a:pos x="0" y="21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1" y="17"/>
                    </a:lnTo>
                    <a:lnTo>
                      <a:pt x="0" y="2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602"/>
              <p:cNvSpPr>
                <a:spLocks/>
              </p:cNvSpPr>
              <p:nvPr/>
            </p:nvSpPr>
            <p:spPr bwMode="auto">
              <a:xfrm>
                <a:off x="8131176" y="5846760"/>
                <a:ext cx="7937" cy="1428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1" y="8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603"/>
              <p:cNvSpPr>
                <a:spLocks/>
              </p:cNvSpPr>
              <p:nvPr/>
            </p:nvSpPr>
            <p:spPr bwMode="auto">
              <a:xfrm>
                <a:off x="8126413" y="5867398"/>
                <a:ext cx="7937" cy="301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1" y="16"/>
                  </a:cxn>
                  <a:cxn ang="0">
                    <a:pos x="1" y="18"/>
                  </a:cxn>
                  <a:cxn ang="0">
                    <a:pos x="2" y="19"/>
                  </a:cxn>
                  <a:cxn ang="0">
                    <a:pos x="4" y="19"/>
                  </a:cxn>
                  <a:cxn ang="0">
                    <a:pos x="5" y="19"/>
                  </a:cxn>
                </a:cxnLst>
                <a:rect l="0" t="0" r="r" b="b"/>
                <a:pathLst>
                  <a:path w="5" h="19">
                    <a:moveTo>
                      <a:pt x="2" y="0"/>
                    </a:moveTo>
                    <a:lnTo>
                      <a:pt x="2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604"/>
              <p:cNvSpPr>
                <a:spLocks/>
              </p:cNvSpPr>
              <p:nvPr/>
            </p:nvSpPr>
            <p:spPr bwMode="auto">
              <a:xfrm>
                <a:off x="8139113" y="5897560"/>
                <a:ext cx="635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605"/>
              <p:cNvSpPr>
                <a:spLocks/>
              </p:cNvSpPr>
              <p:nvPr/>
            </p:nvSpPr>
            <p:spPr bwMode="auto">
              <a:xfrm>
                <a:off x="8150226" y="5915023"/>
                <a:ext cx="127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1"/>
                  </a:cxn>
                  <a:cxn ang="0">
                    <a:pos x="4" y="12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6" y="16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6" y="16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8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606"/>
              <p:cNvSpPr>
                <a:spLocks/>
              </p:cNvSpPr>
              <p:nvPr/>
            </p:nvSpPr>
            <p:spPr bwMode="auto">
              <a:xfrm>
                <a:off x="8169276" y="5934073"/>
                <a:ext cx="7937" cy="12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607"/>
              <p:cNvSpPr>
                <a:spLocks/>
              </p:cNvSpPr>
              <p:nvPr/>
            </p:nvSpPr>
            <p:spPr bwMode="auto">
              <a:xfrm>
                <a:off x="8181976" y="5930898"/>
                <a:ext cx="26987" cy="20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10" y="11"/>
                  </a:cxn>
                  <a:cxn ang="0">
                    <a:pos x="11" y="12"/>
                  </a:cxn>
                  <a:cxn ang="0">
                    <a:pos x="14" y="12"/>
                  </a:cxn>
                  <a:cxn ang="0">
                    <a:pos x="17" y="13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7" y="1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608"/>
              <p:cNvSpPr>
                <a:spLocks/>
              </p:cNvSpPr>
              <p:nvPr/>
            </p:nvSpPr>
            <p:spPr bwMode="auto">
              <a:xfrm>
                <a:off x="8213726" y="5948360"/>
                <a:ext cx="17462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609"/>
              <p:cNvSpPr>
                <a:spLocks/>
              </p:cNvSpPr>
              <p:nvPr/>
            </p:nvSpPr>
            <p:spPr bwMode="auto">
              <a:xfrm>
                <a:off x="8234363" y="5938835"/>
                <a:ext cx="31750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20" y="1"/>
                  </a:cxn>
                </a:cxnLst>
                <a:rect l="0" t="0" r="r" b="b"/>
                <a:pathLst>
                  <a:path w="20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2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610"/>
              <p:cNvSpPr>
                <a:spLocks/>
              </p:cNvSpPr>
              <p:nvPr/>
            </p:nvSpPr>
            <p:spPr bwMode="auto">
              <a:xfrm>
                <a:off x="8272463" y="5940423"/>
                <a:ext cx="15875" cy="47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0" y="3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611"/>
              <p:cNvSpPr>
                <a:spLocks/>
              </p:cNvSpPr>
              <p:nvPr/>
            </p:nvSpPr>
            <p:spPr bwMode="auto">
              <a:xfrm>
                <a:off x="8293101" y="5948360"/>
                <a:ext cx="127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5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7" y="12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8" y="17"/>
                  </a:cxn>
                  <a:cxn ang="0">
                    <a:pos x="8" y="19"/>
                  </a:cxn>
                  <a:cxn ang="0">
                    <a:pos x="8" y="19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612"/>
              <p:cNvSpPr>
                <a:spLocks/>
              </p:cNvSpPr>
              <p:nvPr/>
            </p:nvSpPr>
            <p:spPr bwMode="auto">
              <a:xfrm>
                <a:off x="8307388" y="5984872"/>
                <a:ext cx="6350" cy="14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4" y="9"/>
                  </a:cxn>
                  <a:cxn ang="0">
                    <a:pos x="4" y="9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613"/>
              <p:cNvSpPr>
                <a:spLocks/>
              </p:cNvSpPr>
              <p:nvPr/>
            </p:nvSpPr>
            <p:spPr bwMode="auto">
              <a:xfrm>
                <a:off x="8318501" y="5994397"/>
                <a:ext cx="14287" cy="206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8" y="13"/>
                  </a:cxn>
                  <a:cxn ang="0">
                    <a:pos x="8" y="13"/>
                  </a:cxn>
                </a:cxnLst>
                <a:rect l="0" t="0" r="r" b="b"/>
                <a:pathLst>
                  <a:path w="9" h="13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614"/>
              <p:cNvSpPr>
                <a:spLocks/>
              </p:cNvSpPr>
              <p:nvPr/>
            </p:nvSpPr>
            <p:spPr bwMode="auto">
              <a:xfrm>
                <a:off x="8323263" y="6021385"/>
                <a:ext cx="6350" cy="142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615"/>
              <p:cNvSpPr>
                <a:spLocks/>
              </p:cNvSpPr>
              <p:nvPr/>
            </p:nvSpPr>
            <p:spPr bwMode="auto">
              <a:xfrm>
                <a:off x="8326438" y="6042022"/>
                <a:ext cx="14287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9" y="1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8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616"/>
              <p:cNvSpPr>
                <a:spLocks/>
              </p:cNvSpPr>
              <p:nvPr/>
            </p:nvSpPr>
            <p:spPr bwMode="auto">
              <a:xfrm>
                <a:off x="8339138" y="6076947"/>
                <a:ext cx="1587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617"/>
              <p:cNvSpPr>
                <a:spLocks/>
              </p:cNvSpPr>
              <p:nvPr/>
            </p:nvSpPr>
            <p:spPr bwMode="auto">
              <a:xfrm>
                <a:off x="8331201" y="6099172"/>
                <a:ext cx="7937" cy="3016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13"/>
                  </a:cxn>
                  <a:cxn ang="0">
                    <a:pos x="2" y="17"/>
                  </a:cxn>
                  <a:cxn ang="0">
                    <a:pos x="0" y="19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5" y="13"/>
                    </a:lnTo>
                    <a:lnTo>
                      <a:pt x="2" y="17"/>
                    </a:lnTo>
                    <a:lnTo>
                      <a:pt x="0" y="1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618"/>
              <p:cNvSpPr>
                <a:spLocks/>
              </p:cNvSpPr>
              <p:nvPr/>
            </p:nvSpPr>
            <p:spPr bwMode="auto">
              <a:xfrm>
                <a:off x="8315326" y="6134097"/>
                <a:ext cx="11112" cy="111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619"/>
              <p:cNvSpPr>
                <a:spLocks/>
              </p:cNvSpPr>
              <p:nvPr/>
            </p:nvSpPr>
            <p:spPr bwMode="auto">
              <a:xfrm>
                <a:off x="8289926" y="6148385"/>
                <a:ext cx="19050" cy="285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10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4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7" y="7"/>
                  </a:cxn>
                  <a:cxn ang="0">
                    <a:pos x="6" y="8"/>
                  </a:cxn>
                  <a:cxn ang="0">
                    <a:pos x="6" y="9"/>
                  </a:cxn>
                  <a:cxn ang="0">
                    <a:pos x="6" y="10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620"/>
              <p:cNvSpPr>
                <a:spLocks/>
              </p:cNvSpPr>
              <p:nvPr/>
            </p:nvSpPr>
            <p:spPr bwMode="auto">
              <a:xfrm>
                <a:off x="8289926" y="6181722"/>
                <a:ext cx="4762" cy="17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2" y="9"/>
                  </a:cxn>
                  <a:cxn ang="0">
                    <a:pos x="3" y="10"/>
                  </a:cxn>
                  <a:cxn ang="0">
                    <a:pos x="3" y="11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3" y="1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621"/>
              <p:cNvSpPr>
                <a:spLocks/>
              </p:cNvSpPr>
              <p:nvPr/>
            </p:nvSpPr>
            <p:spPr bwMode="auto">
              <a:xfrm>
                <a:off x="8274051" y="6203947"/>
                <a:ext cx="22225" cy="1428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14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622"/>
              <p:cNvSpPr>
                <a:spLocks/>
              </p:cNvSpPr>
              <p:nvPr/>
            </p:nvSpPr>
            <p:spPr bwMode="auto">
              <a:xfrm>
                <a:off x="8259763" y="6218235"/>
                <a:ext cx="7937" cy="793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623"/>
              <p:cNvSpPr>
                <a:spLocks/>
              </p:cNvSpPr>
              <p:nvPr/>
            </p:nvSpPr>
            <p:spPr bwMode="auto">
              <a:xfrm>
                <a:off x="8226426" y="6226172"/>
                <a:ext cx="26987" cy="95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5"/>
                  </a:cxn>
                  <a:cxn ang="0">
                    <a:pos x="16" y="5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624"/>
              <p:cNvSpPr>
                <a:spLocks/>
              </p:cNvSpPr>
              <p:nvPr/>
            </p:nvSpPr>
            <p:spPr bwMode="auto">
              <a:xfrm>
                <a:off x="8210551" y="6240460"/>
                <a:ext cx="14287" cy="158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625"/>
              <p:cNvSpPr>
                <a:spLocks/>
              </p:cNvSpPr>
              <p:nvPr/>
            </p:nvSpPr>
            <p:spPr bwMode="auto">
              <a:xfrm>
                <a:off x="8169276" y="6235697"/>
                <a:ext cx="34925" cy="4762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3">
                    <a:moveTo>
                      <a:pt x="22" y="3"/>
                    </a:moveTo>
                    <a:lnTo>
                      <a:pt x="22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626"/>
              <p:cNvSpPr>
                <a:spLocks/>
              </p:cNvSpPr>
              <p:nvPr/>
            </p:nvSpPr>
            <p:spPr bwMode="auto">
              <a:xfrm>
                <a:off x="8150226" y="6229347"/>
                <a:ext cx="14287" cy="63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627"/>
              <p:cNvSpPr>
                <a:spLocks/>
              </p:cNvSpPr>
              <p:nvPr/>
            </p:nvSpPr>
            <p:spPr bwMode="auto">
              <a:xfrm>
                <a:off x="8126413" y="6238872"/>
                <a:ext cx="22225" cy="190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7"/>
                  </a:cxn>
                  <a:cxn ang="0">
                    <a:pos x="10" y="7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5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0" y="12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628"/>
              <p:cNvSpPr>
                <a:spLocks/>
              </p:cNvSpPr>
              <p:nvPr/>
            </p:nvSpPr>
            <p:spPr bwMode="auto">
              <a:xfrm>
                <a:off x="8104188" y="6259510"/>
                <a:ext cx="17462" cy="3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6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Line 629"/>
              <p:cNvSpPr>
                <a:spLocks noChangeShapeType="1"/>
              </p:cNvSpPr>
              <p:nvPr/>
            </p:nvSpPr>
            <p:spPr bwMode="auto">
              <a:xfrm flipH="1">
                <a:off x="8064501" y="6262685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Line 630"/>
              <p:cNvSpPr>
                <a:spLocks noChangeShapeType="1"/>
              </p:cNvSpPr>
              <p:nvPr/>
            </p:nvSpPr>
            <p:spPr bwMode="auto">
              <a:xfrm flipH="1">
                <a:off x="8042276" y="626903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631"/>
              <p:cNvSpPr>
                <a:spLocks/>
              </p:cNvSpPr>
              <p:nvPr/>
            </p:nvSpPr>
            <p:spPr bwMode="auto">
              <a:xfrm>
                <a:off x="8002588" y="6272210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6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6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632"/>
              <p:cNvSpPr>
                <a:spLocks/>
              </p:cNvSpPr>
              <p:nvPr/>
            </p:nvSpPr>
            <p:spPr bwMode="auto">
              <a:xfrm>
                <a:off x="7980363" y="6276972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633"/>
              <p:cNvSpPr>
                <a:spLocks/>
              </p:cNvSpPr>
              <p:nvPr/>
            </p:nvSpPr>
            <p:spPr bwMode="auto">
              <a:xfrm>
                <a:off x="7939088" y="6280147"/>
                <a:ext cx="34925" cy="47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" y="3"/>
                  </a:cxn>
                  <a:cxn ang="0">
                    <a:pos x="0" y="3"/>
                  </a:cxn>
                </a:cxnLst>
                <a:rect l="0" t="0" r="r" b="b"/>
                <a:pathLst>
                  <a:path w="22" h="3">
                    <a:moveTo>
                      <a:pt x="22" y="0"/>
                    </a:move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Line 634"/>
              <p:cNvSpPr>
                <a:spLocks noChangeShapeType="1"/>
              </p:cNvSpPr>
              <p:nvPr/>
            </p:nvSpPr>
            <p:spPr bwMode="auto">
              <a:xfrm flipH="1">
                <a:off x="7916863" y="6286497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635"/>
              <p:cNvSpPr>
                <a:spLocks/>
              </p:cNvSpPr>
              <p:nvPr/>
            </p:nvSpPr>
            <p:spPr bwMode="auto">
              <a:xfrm>
                <a:off x="7877176" y="628967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0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Line 636"/>
              <p:cNvSpPr>
                <a:spLocks noChangeShapeType="1"/>
              </p:cNvSpPr>
              <p:nvPr/>
            </p:nvSpPr>
            <p:spPr bwMode="auto">
              <a:xfrm flipH="1">
                <a:off x="7854951" y="6294435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637"/>
              <p:cNvSpPr>
                <a:spLocks noChangeShapeType="1"/>
              </p:cNvSpPr>
              <p:nvPr/>
            </p:nvSpPr>
            <p:spPr bwMode="auto">
              <a:xfrm flipH="1">
                <a:off x="7815263" y="6297610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638"/>
              <p:cNvSpPr>
                <a:spLocks/>
              </p:cNvSpPr>
              <p:nvPr/>
            </p:nvSpPr>
            <p:spPr bwMode="auto">
              <a:xfrm>
                <a:off x="7791451" y="63039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639"/>
              <p:cNvSpPr>
                <a:spLocks noChangeShapeType="1"/>
              </p:cNvSpPr>
              <p:nvPr/>
            </p:nvSpPr>
            <p:spPr bwMode="auto">
              <a:xfrm flipH="1">
                <a:off x="7751763" y="6307135"/>
                <a:ext cx="34925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640"/>
              <p:cNvSpPr>
                <a:spLocks noChangeShapeType="1"/>
              </p:cNvSpPr>
              <p:nvPr/>
            </p:nvSpPr>
            <p:spPr bwMode="auto">
              <a:xfrm flipH="1">
                <a:off x="7729538" y="6311897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641"/>
              <p:cNvSpPr>
                <a:spLocks/>
              </p:cNvSpPr>
              <p:nvPr/>
            </p:nvSpPr>
            <p:spPr bwMode="auto">
              <a:xfrm>
                <a:off x="7689851" y="631507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8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8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642"/>
              <p:cNvSpPr>
                <a:spLocks noChangeShapeType="1"/>
              </p:cNvSpPr>
              <p:nvPr/>
            </p:nvSpPr>
            <p:spPr bwMode="auto">
              <a:xfrm flipH="1">
                <a:off x="7667626" y="6319835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643"/>
              <p:cNvSpPr>
                <a:spLocks/>
              </p:cNvSpPr>
              <p:nvPr/>
            </p:nvSpPr>
            <p:spPr bwMode="auto">
              <a:xfrm>
                <a:off x="7627938" y="6324597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3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644"/>
              <p:cNvSpPr>
                <a:spLocks noChangeShapeType="1"/>
              </p:cNvSpPr>
              <p:nvPr/>
            </p:nvSpPr>
            <p:spPr bwMode="auto">
              <a:xfrm flipH="1">
                <a:off x="7604126" y="6329360"/>
                <a:ext cx="17462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645"/>
              <p:cNvSpPr>
                <a:spLocks noChangeShapeType="1"/>
              </p:cNvSpPr>
              <p:nvPr/>
            </p:nvSpPr>
            <p:spPr bwMode="auto">
              <a:xfrm flipH="1">
                <a:off x="7564438" y="6332535"/>
                <a:ext cx="34925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646"/>
              <p:cNvSpPr>
                <a:spLocks/>
              </p:cNvSpPr>
              <p:nvPr/>
            </p:nvSpPr>
            <p:spPr bwMode="auto">
              <a:xfrm>
                <a:off x="7542213" y="6338885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0"/>
                  </a:cxn>
                  <a:cxn ang="0">
                    <a:pos x="0" y="1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647"/>
              <p:cNvSpPr>
                <a:spLocks/>
              </p:cNvSpPr>
              <p:nvPr/>
            </p:nvSpPr>
            <p:spPr bwMode="auto">
              <a:xfrm>
                <a:off x="7502526" y="6340472"/>
                <a:ext cx="33337" cy="63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1" h="4">
                    <a:moveTo>
                      <a:pt x="21" y="0"/>
                    </a:moveTo>
                    <a:lnTo>
                      <a:pt x="15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648"/>
              <p:cNvSpPr>
                <a:spLocks/>
              </p:cNvSpPr>
              <p:nvPr/>
            </p:nvSpPr>
            <p:spPr bwMode="auto">
              <a:xfrm>
                <a:off x="7480301" y="6346822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649"/>
              <p:cNvSpPr>
                <a:spLocks/>
              </p:cNvSpPr>
              <p:nvPr/>
            </p:nvSpPr>
            <p:spPr bwMode="auto">
              <a:xfrm>
                <a:off x="7440613" y="6349997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9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650"/>
              <p:cNvSpPr>
                <a:spLocks noChangeShapeType="1"/>
              </p:cNvSpPr>
              <p:nvPr/>
            </p:nvSpPr>
            <p:spPr bwMode="auto">
              <a:xfrm flipH="1">
                <a:off x="7416801" y="6356347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651"/>
              <p:cNvSpPr>
                <a:spLocks/>
              </p:cNvSpPr>
              <p:nvPr/>
            </p:nvSpPr>
            <p:spPr bwMode="auto">
              <a:xfrm>
                <a:off x="7377113" y="6359522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1" y="1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1" y="1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652"/>
              <p:cNvSpPr>
                <a:spLocks/>
              </p:cNvSpPr>
              <p:nvPr/>
            </p:nvSpPr>
            <p:spPr bwMode="auto">
              <a:xfrm>
                <a:off x="7354888" y="6364285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"/>
                  </a:cxn>
                  <a:cxn ang="0">
                    <a:pos x="0" y="2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6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653"/>
              <p:cNvSpPr>
                <a:spLocks noChangeShapeType="1"/>
              </p:cNvSpPr>
              <p:nvPr/>
            </p:nvSpPr>
            <p:spPr bwMode="auto">
              <a:xfrm flipH="1">
                <a:off x="7315201" y="6369047"/>
                <a:ext cx="33337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654"/>
              <p:cNvSpPr>
                <a:spLocks noChangeShapeType="1"/>
              </p:cNvSpPr>
              <p:nvPr/>
            </p:nvSpPr>
            <p:spPr bwMode="auto">
              <a:xfrm flipH="1">
                <a:off x="7292976" y="6373810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655"/>
              <p:cNvSpPr>
                <a:spLocks noChangeShapeType="1"/>
              </p:cNvSpPr>
              <p:nvPr/>
            </p:nvSpPr>
            <p:spPr bwMode="auto">
              <a:xfrm flipH="1">
                <a:off x="7253288" y="6376985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656"/>
              <p:cNvSpPr>
                <a:spLocks/>
              </p:cNvSpPr>
              <p:nvPr/>
            </p:nvSpPr>
            <p:spPr bwMode="auto">
              <a:xfrm>
                <a:off x="7229476" y="6381747"/>
                <a:ext cx="17462" cy="3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2">
                    <a:moveTo>
                      <a:pt x="11" y="0"/>
                    </a:move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657"/>
              <p:cNvSpPr>
                <a:spLocks noChangeShapeType="1"/>
              </p:cNvSpPr>
              <p:nvPr/>
            </p:nvSpPr>
            <p:spPr bwMode="auto">
              <a:xfrm flipH="1">
                <a:off x="7189788" y="6384922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658"/>
              <p:cNvSpPr>
                <a:spLocks noChangeShapeType="1"/>
              </p:cNvSpPr>
              <p:nvPr/>
            </p:nvSpPr>
            <p:spPr bwMode="auto">
              <a:xfrm flipH="1">
                <a:off x="7167563" y="6391272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659"/>
              <p:cNvSpPr>
                <a:spLocks noChangeShapeType="1"/>
              </p:cNvSpPr>
              <p:nvPr/>
            </p:nvSpPr>
            <p:spPr bwMode="auto">
              <a:xfrm flipH="1">
                <a:off x="7127876" y="6394447"/>
                <a:ext cx="33337" cy="47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660"/>
              <p:cNvSpPr>
                <a:spLocks noChangeShapeType="1"/>
              </p:cNvSpPr>
              <p:nvPr/>
            </p:nvSpPr>
            <p:spPr bwMode="auto">
              <a:xfrm flipH="1">
                <a:off x="7105651" y="6399210"/>
                <a:ext cx="15875" cy="317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661"/>
              <p:cNvSpPr>
                <a:spLocks/>
              </p:cNvSpPr>
              <p:nvPr/>
            </p:nvSpPr>
            <p:spPr bwMode="auto">
              <a:xfrm>
                <a:off x="7065963" y="6402385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662"/>
              <p:cNvSpPr>
                <a:spLocks/>
              </p:cNvSpPr>
              <p:nvPr/>
            </p:nvSpPr>
            <p:spPr bwMode="auto">
              <a:xfrm>
                <a:off x="7042151" y="64087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663"/>
              <p:cNvSpPr>
                <a:spLocks/>
              </p:cNvSpPr>
              <p:nvPr/>
            </p:nvSpPr>
            <p:spPr bwMode="auto">
              <a:xfrm>
                <a:off x="7002463" y="6411910"/>
                <a:ext cx="33337" cy="476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4" y="2"/>
                  </a:cxn>
                  <a:cxn ang="0">
                    <a:pos x="0" y="3"/>
                  </a:cxn>
                </a:cxnLst>
                <a:rect l="0" t="0" r="r" b="b"/>
                <a:pathLst>
                  <a:path w="21" h="3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664"/>
              <p:cNvSpPr>
                <a:spLocks/>
              </p:cNvSpPr>
              <p:nvPr/>
            </p:nvSpPr>
            <p:spPr bwMode="auto">
              <a:xfrm>
                <a:off x="6999288" y="6397622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665"/>
              <p:cNvSpPr>
                <a:spLocks/>
              </p:cNvSpPr>
              <p:nvPr/>
            </p:nvSpPr>
            <p:spPr bwMode="auto">
              <a:xfrm>
                <a:off x="6997701" y="6357935"/>
                <a:ext cx="1587" cy="33337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1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1">
                    <a:moveTo>
                      <a:pt x="1" y="21"/>
                    </a:move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666"/>
              <p:cNvSpPr>
                <a:spLocks/>
              </p:cNvSpPr>
              <p:nvPr/>
            </p:nvSpPr>
            <p:spPr bwMode="auto">
              <a:xfrm>
                <a:off x="6996113" y="6334122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667"/>
              <p:cNvSpPr>
                <a:spLocks/>
              </p:cNvSpPr>
              <p:nvPr/>
            </p:nvSpPr>
            <p:spPr bwMode="auto">
              <a:xfrm>
                <a:off x="6994526" y="6296022"/>
                <a:ext cx="3175" cy="3333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2" h="21">
                    <a:moveTo>
                      <a:pt x="0" y="21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668"/>
              <p:cNvSpPr>
                <a:spLocks/>
              </p:cNvSpPr>
              <p:nvPr/>
            </p:nvSpPr>
            <p:spPr bwMode="auto">
              <a:xfrm>
                <a:off x="6994526" y="6273797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669"/>
              <p:cNvSpPr>
                <a:spLocks/>
              </p:cNvSpPr>
              <p:nvPr/>
            </p:nvSpPr>
            <p:spPr bwMode="auto">
              <a:xfrm>
                <a:off x="6992938" y="6232522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670"/>
              <p:cNvSpPr>
                <a:spLocks/>
              </p:cNvSpPr>
              <p:nvPr/>
            </p:nvSpPr>
            <p:spPr bwMode="auto">
              <a:xfrm>
                <a:off x="6991351" y="6210297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671"/>
              <p:cNvSpPr>
                <a:spLocks/>
              </p:cNvSpPr>
              <p:nvPr/>
            </p:nvSpPr>
            <p:spPr bwMode="auto">
              <a:xfrm>
                <a:off x="6989763" y="61706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8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0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672"/>
              <p:cNvSpPr>
                <a:spLocks/>
              </p:cNvSpPr>
              <p:nvPr/>
            </p:nvSpPr>
            <p:spPr bwMode="auto">
              <a:xfrm>
                <a:off x="6988176" y="6146797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10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673"/>
              <p:cNvSpPr>
                <a:spLocks/>
              </p:cNvSpPr>
              <p:nvPr/>
            </p:nvSpPr>
            <p:spPr bwMode="auto">
              <a:xfrm>
                <a:off x="6986588" y="61071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674"/>
              <p:cNvSpPr>
                <a:spLocks/>
              </p:cNvSpPr>
              <p:nvPr/>
            </p:nvSpPr>
            <p:spPr bwMode="auto">
              <a:xfrm>
                <a:off x="6986588" y="6084885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675"/>
              <p:cNvSpPr>
                <a:spLocks/>
              </p:cNvSpPr>
              <p:nvPr/>
            </p:nvSpPr>
            <p:spPr bwMode="auto">
              <a:xfrm>
                <a:off x="6985001" y="604361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Line 676"/>
              <p:cNvSpPr>
                <a:spLocks noChangeShapeType="1"/>
              </p:cNvSpPr>
              <p:nvPr/>
            </p:nvSpPr>
            <p:spPr bwMode="auto">
              <a:xfrm flipV="1">
                <a:off x="6983413" y="6021385"/>
                <a:ext cx="1587" cy="1746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677"/>
              <p:cNvSpPr>
                <a:spLocks/>
              </p:cNvSpPr>
              <p:nvPr/>
            </p:nvSpPr>
            <p:spPr bwMode="auto">
              <a:xfrm>
                <a:off x="6981826" y="5981697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18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678"/>
              <p:cNvSpPr>
                <a:spLocks/>
              </p:cNvSpPr>
              <p:nvPr/>
            </p:nvSpPr>
            <p:spPr bwMode="auto">
              <a:xfrm>
                <a:off x="6980238" y="5970585"/>
                <a:ext cx="12700" cy="476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679"/>
              <p:cNvSpPr>
                <a:spLocks/>
              </p:cNvSpPr>
              <p:nvPr/>
            </p:nvSpPr>
            <p:spPr bwMode="auto">
              <a:xfrm>
                <a:off x="6997701" y="593566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680"/>
              <p:cNvSpPr>
                <a:spLocks/>
              </p:cNvSpPr>
              <p:nvPr/>
            </p:nvSpPr>
            <p:spPr bwMode="auto">
              <a:xfrm>
                <a:off x="6996113" y="5913435"/>
                <a:ext cx="1587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0">
                    <a:moveTo>
                      <a:pt x="1" y="10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681"/>
              <p:cNvSpPr>
                <a:spLocks/>
              </p:cNvSpPr>
              <p:nvPr/>
            </p:nvSpPr>
            <p:spPr bwMode="auto">
              <a:xfrm>
                <a:off x="6994526" y="5872160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682"/>
              <p:cNvSpPr>
                <a:spLocks/>
              </p:cNvSpPr>
              <p:nvPr/>
            </p:nvSpPr>
            <p:spPr bwMode="auto">
              <a:xfrm>
                <a:off x="6992938" y="5849935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683"/>
              <p:cNvSpPr>
                <a:spLocks/>
              </p:cNvSpPr>
              <p:nvPr/>
            </p:nvSpPr>
            <p:spPr bwMode="auto">
              <a:xfrm>
                <a:off x="6989763" y="5810248"/>
                <a:ext cx="3175" cy="33337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21">
                    <a:moveTo>
                      <a:pt x="2" y="21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684"/>
              <p:cNvSpPr>
                <a:spLocks/>
              </p:cNvSpPr>
              <p:nvPr/>
            </p:nvSpPr>
            <p:spPr bwMode="auto">
              <a:xfrm>
                <a:off x="6988176" y="5786435"/>
                <a:ext cx="1587" cy="17462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1" y="8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685"/>
              <p:cNvSpPr>
                <a:spLocks/>
              </p:cNvSpPr>
              <p:nvPr/>
            </p:nvSpPr>
            <p:spPr bwMode="auto">
              <a:xfrm>
                <a:off x="6986588" y="5746748"/>
                <a:ext cx="1587" cy="3492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" y="21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2">
                    <a:moveTo>
                      <a:pt x="1" y="22"/>
                    </a:moveTo>
                    <a:lnTo>
                      <a:pt x="1" y="21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686"/>
              <p:cNvSpPr>
                <a:spLocks/>
              </p:cNvSpPr>
              <p:nvPr/>
            </p:nvSpPr>
            <p:spPr bwMode="auto">
              <a:xfrm>
                <a:off x="6985001" y="5724523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4" name="Group 891"/>
              <p:cNvGrpSpPr>
                <a:grpSpLocks/>
              </p:cNvGrpSpPr>
              <p:nvPr/>
            </p:nvGrpSpPr>
            <p:grpSpPr bwMode="auto">
              <a:xfrm>
                <a:off x="6993915" y="6231050"/>
                <a:ext cx="687171" cy="163515"/>
                <a:chOff x="4407" y="3925"/>
                <a:chExt cx="433" cy="103"/>
              </a:xfrm>
            </p:grpSpPr>
            <p:sp>
              <p:nvSpPr>
                <p:cNvPr id="887" name="Freeform 691"/>
                <p:cNvSpPr>
                  <a:spLocks/>
                </p:cNvSpPr>
                <p:nvPr/>
              </p:nvSpPr>
              <p:spPr bwMode="auto">
                <a:xfrm>
                  <a:off x="4408" y="402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Freeform 692"/>
                <p:cNvSpPr>
                  <a:spLocks/>
                </p:cNvSpPr>
                <p:nvPr/>
              </p:nvSpPr>
              <p:spPr bwMode="auto">
                <a:xfrm>
                  <a:off x="4407" y="400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9" name="Freeform 693"/>
                <p:cNvSpPr>
                  <a:spLocks/>
                </p:cNvSpPr>
                <p:nvPr/>
              </p:nvSpPr>
              <p:spPr bwMode="auto">
                <a:xfrm>
                  <a:off x="4407" y="4006"/>
                  <a:ext cx="1" cy="8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8">
                      <a:moveTo>
                        <a:pt x="1" y="8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" name="Freeform 694"/>
                <p:cNvSpPr>
                  <a:spLocks/>
                </p:cNvSpPr>
                <p:nvPr/>
              </p:nvSpPr>
              <p:spPr bwMode="auto">
                <a:xfrm>
                  <a:off x="4408" y="401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" name="Freeform 695"/>
                <p:cNvSpPr>
                  <a:spLocks/>
                </p:cNvSpPr>
                <p:nvPr/>
              </p:nvSpPr>
              <p:spPr bwMode="auto">
                <a:xfrm>
                  <a:off x="4407" y="400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2" name="Line 696"/>
                <p:cNvSpPr>
                  <a:spLocks noChangeShapeType="1"/>
                </p:cNvSpPr>
                <p:nvPr/>
              </p:nvSpPr>
              <p:spPr bwMode="auto">
                <a:xfrm flipH="1">
                  <a:off x="4630" y="3936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3" name="Line 697"/>
                <p:cNvSpPr>
                  <a:spLocks noChangeShapeType="1"/>
                </p:cNvSpPr>
                <p:nvPr/>
              </p:nvSpPr>
              <p:spPr bwMode="auto">
                <a:xfrm>
                  <a:off x="4630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Line 698"/>
                <p:cNvSpPr>
                  <a:spLocks noChangeShapeType="1"/>
                </p:cNvSpPr>
                <p:nvPr/>
              </p:nvSpPr>
              <p:spPr bwMode="auto">
                <a:xfrm flipH="1">
                  <a:off x="4598" y="393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5" name="Line 699"/>
                <p:cNvSpPr>
                  <a:spLocks noChangeShapeType="1"/>
                </p:cNvSpPr>
                <p:nvPr/>
              </p:nvSpPr>
              <p:spPr bwMode="auto">
                <a:xfrm>
                  <a:off x="4594" y="393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Line 700"/>
                <p:cNvSpPr>
                  <a:spLocks noChangeShapeType="1"/>
                </p:cNvSpPr>
                <p:nvPr/>
              </p:nvSpPr>
              <p:spPr bwMode="auto">
                <a:xfrm flipH="1">
                  <a:off x="4584" y="393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7" name="Freeform 701"/>
                <p:cNvSpPr>
                  <a:spLocks/>
                </p:cNvSpPr>
                <p:nvPr/>
              </p:nvSpPr>
              <p:spPr bwMode="auto">
                <a:xfrm>
                  <a:off x="4611" y="393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4612" y="393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" name="Line 703"/>
                <p:cNvSpPr>
                  <a:spLocks noChangeShapeType="1"/>
                </p:cNvSpPr>
                <p:nvPr/>
              </p:nvSpPr>
              <p:spPr bwMode="auto">
                <a:xfrm flipH="1">
                  <a:off x="4628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Line 704"/>
                <p:cNvSpPr>
                  <a:spLocks noChangeShapeType="1"/>
                </p:cNvSpPr>
                <p:nvPr/>
              </p:nvSpPr>
              <p:spPr bwMode="auto">
                <a:xfrm>
                  <a:off x="4579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600" y="3937"/>
                  <a:ext cx="8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4629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3" name="Line 707"/>
                <p:cNvSpPr>
                  <a:spLocks noChangeShapeType="1"/>
                </p:cNvSpPr>
                <p:nvPr/>
              </p:nvSpPr>
              <p:spPr bwMode="auto">
                <a:xfrm>
                  <a:off x="4579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4" name="Line 708"/>
                <p:cNvSpPr>
                  <a:spLocks noChangeShapeType="1"/>
                </p:cNvSpPr>
                <p:nvPr/>
              </p:nvSpPr>
              <p:spPr bwMode="auto">
                <a:xfrm>
                  <a:off x="458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5" name="Freeform 709"/>
                <p:cNvSpPr>
                  <a:spLocks/>
                </p:cNvSpPr>
                <p:nvPr/>
              </p:nvSpPr>
              <p:spPr bwMode="auto">
                <a:xfrm>
                  <a:off x="4619" y="3936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4633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" name="Line 711"/>
                <p:cNvSpPr>
                  <a:spLocks noChangeShapeType="1"/>
                </p:cNvSpPr>
                <p:nvPr/>
              </p:nvSpPr>
              <p:spPr bwMode="auto">
                <a:xfrm>
                  <a:off x="4598" y="393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4626" y="3936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" name="Line 713"/>
                <p:cNvSpPr>
                  <a:spLocks noChangeShapeType="1"/>
                </p:cNvSpPr>
                <p:nvPr/>
              </p:nvSpPr>
              <p:spPr bwMode="auto">
                <a:xfrm>
                  <a:off x="4630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608" y="3936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" name="Line 715"/>
                <p:cNvSpPr>
                  <a:spLocks noChangeShapeType="1"/>
                </p:cNvSpPr>
                <p:nvPr/>
              </p:nvSpPr>
              <p:spPr bwMode="auto">
                <a:xfrm>
                  <a:off x="4612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4632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457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4622" y="3936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5" name="Freeform 719"/>
                <p:cNvSpPr>
                  <a:spLocks/>
                </p:cNvSpPr>
                <p:nvPr/>
              </p:nvSpPr>
              <p:spPr bwMode="auto">
                <a:xfrm>
                  <a:off x="4588" y="3937"/>
                  <a:ext cx="6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4" y="1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6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4621" y="393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7" name="Freeform 721"/>
                <p:cNvSpPr>
                  <a:spLocks/>
                </p:cNvSpPr>
                <p:nvPr/>
              </p:nvSpPr>
              <p:spPr bwMode="auto">
                <a:xfrm>
                  <a:off x="4579" y="3938"/>
                  <a:ext cx="5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Line 722"/>
                <p:cNvSpPr>
                  <a:spLocks noChangeShapeType="1"/>
                </p:cNvSpPr>
                <p:nvPr/>
              </p:nvSpPr>
              <p:spPr bwMode="auto">
                <a:xfrm>
                  <a:off x="4695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9" name="Line 723"/>
                <p:cNvSpPr>
                  <a:spLocks noChangeShapeType="1"/>
                </p:cNvSpPr>
                <p:nvPr/>
              </p:nvSpPr>
              <p:spPr bwMode="auto">
                <a:xfrm>
                  <a:off x="4694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Line 724"/>
                <p:cNvSpPr>
                  <a:spLocks noChangeShapeType="1"/>
                </p:cNvSpPr>
                <p:nvPr/>
              </p:nvSpPr>
              <p:spPr bwMode="auto">
                <a:xfrm>
                  <a:off x="4732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4703" y="3932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Line 726"/>
                <p:cNvSpPr>
                  <a:spLocks noChangeShapeType="1"/>
                </p:cNvSpPr>
                <p:nvPr/>
              </p:nvSpPr>
              <p:spPr bwMode="auto">
                <a:xfrm>
                  <a:off x="4719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" name="Line 727"/>
                <p:cNvSpPr>
                  <a:spLocks noChangeShapeType="1"/>
                </p:cNvSpPr>
                <p:nvPr/>
              </p:nvSpPr>
              <p:spPr bwMode="auto">
                <a:xfrm flipH="1">
                  <a:off x="468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" name="Line 728"/>
                <p:cNvSpPr>
                  <a:spLocks noChangeShapeType="1"/>
                </p:cNvSpPr>
                <p:nvPr/>
              </p:nvSpPr>
              <p:spPr bwMode="auto">
                <a:xfrm flipH="1">
                  <a:off x="4717" y="3931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" name="Line 729"/>
                <p:cNvSpPr>
                  <a:spLocks noChangeShapeType="1"/>
                </p:cNvSpPr>
                <p:nvPr/>
              </p:nvSpPr>
              <p:spPr bwMode="auto">
                <a:xfrm>
                  <a:off x="4738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" name="Line 730"/>
                <p:cNvSpPr>
                  <a:spLocks noChangeShapeType="1"/>
                </p:cNvSpPr>
                <p:nvPr/>
              </p:nvSpPr>
              <p:spPr bwMode="auto">
                <a:xfrm>
                  <a:off x="4688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7" name="Line 731"/>
                <p:cNvSpPr>
                  <a:spLocks noChangeShapeType="1"/>
                </p:cNvSpPr>
                <p:nvPr/>
              </p:nvSpPr>
              <p:spPr bwMode="auto">
                <a:xfrm>
                  <a:off x="4697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8" name="Freeform 732"/>
                <p:cNvSpPr>
                  <a:spLocks/>
                </p:cNvSpPr>
                <p:nvPr/>
              </p:nvSpPr>
              <p:spPr bwMode="auto">
                <a:xfrm>
                  <a:off x="4719" y="393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9" name="Freeform 733"/>
                <p:cNvSpPr>
                  <a:spLocks/>
                </p:cNvSpPr>
                <p:nvPr/>
              </p:nvSpPr>
              <p:spPr bwMode="auto">
                <a:xfrm>
                  <a:off x="4738" y="393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0" name="Line 734"/>
                <p:cNvSpPr>
                  <a:spLocks noChangeShapeType="1"/>
                </p:cNvSpPr>
                <p:nvPr/>
              </p:nvSpPr>
              <p:spPr bwMode="auto">
                <a:xfrm flipH="1">
                  <a:off x="4692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1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4691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" name="Line 736"/>
                <p:cNvSpPr>
                  <a:spLocks noChangeShapeType="1"/>
                </p:cNvSpPr>
                <p:nvPr/>
              </p:nvSpPr>
              <p:spPr bwMode="auto">
                <a:xfrm>
                  <a:off x="4733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Freeform 737"/>
                <p:cNvSpPr>
                  <a:spLocks/>
                </p:cNvSpPr>
                <p:nvPr/>
              </p:nvSpPr>
              <p:spPr bwMode="auto">
                <a:xfrm>
                  <a:off x="4686" y="3933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4" name="Line 738"/>
                <p:cNvSpPr>
                  <a:spLocks noChangeShapeType="1"/>
                </p:cNvSpPr>
                <p:nvPr/>
              </p:nvSpPr>
              <p:spPr bwMode="auto">
                <a:xfrm flipH="1">
                  <a:off x="4688" y="3933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Line 739"/>
                <p:cNvSpPr>
                  <a:spLocks noChangeShapeType="1"/>
                </p:cNvSpPr>
                <p:nvPr/>
              </p:nvSpPr>
              <p:spPr bwMode="auto">
                <a:xfrm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6" name="Line 740"/>
                <p:cNvSpPr>
                  <a:spLocks noChangeShapeType="1"/>
                </p:cNvSpPr>
                <p:nvPr/>
              </p:nvSpPr>
              <p:spPr bwMode="auto">
                <a:xfrm flipH="1">
                  <a:off x="4721" y="3931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7" name="Line 741"/>
                <p:cNvSpPr>
                  <a:spLocks noChangeShapeType="1"/>
                </p:cNvSpPr>
                <p:nvPr/>
              </p:nvSpPr>
              <p:spPr bwMode="auto">
                <a:xfrm>
                  <a:off x="4724" y="3931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8" name="Line 742"/>
                <p:cNvSpPr>
                  <a:spLocks noChangeShapeType="1"/>
                </p:cNvSpPr>
                <p:nvPr/>
              </p:nvSpPr>
              <p:spPr bwMode="auto">
                <a:xfrm flipH="1">
                  <a:off x="4735" y="3930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9" name="Line 743"/>
                <p:cNvSpPr>
                  <a:spLocks noChangeShapeType="1"/>
                </p:cNvSpPr>
                <p:nvPr/>
              </p:nvSpPr>
              <p:spPr bwMode="auto">
                <a:xfrm flipH="1">
                  <a:off x="4711" y="3931"/>
                  <a:ext cx="6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0" name="Line 744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1" name="Line 745"/>
                <p:cNvSpPr>
                  <a:spLocks noChangeShapeType="1"/>
                </p:cNvSpPr>
                <p:nvPr/>
              </p:nvSpPr>
              <p:spPr bwMode="auto">
                <a:xfrm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2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702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3" name="Line 747"/>
                <p:cNvSpPr>
                  <a:spLocks noChangeShapeType="1"/>
                </p:cNvSpPr>
                <p:nvPr/>
              </p:nvSpPr>
              <p:spPr bwMode="auto">
                <a:xfrm>
                  <a:off x="4729" y="3930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4" name="Line 748"/>
                <p:cNvSpPr>
                  <a:spLocks noChangeShapeType="1"/>
                </p:cNvSpPr>
                <p:nvPr/>
              </p:nvSpPr>
              <p:spPr bwMode="auto">
                <a:xfrm>
                  <a:off x="4682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5" name="Line 749"/>
                <p:cNvSpPr>
                  <a:spLocks noChangeShapeType="1"/>
                </p:cNvSpPr>
                <p:nvPr/>
              </p:nvSpPr>
              <p:spPr bwMode="auto">
                <a:xfrm>
                  <a:off x="4711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6" name="Line 750"/>
                <p:cNvSpPr>
                  <a:spLocks noChangeShapeType="1"/>
                </p:cNvSpPr>
                <p:nvPr/>
              </p:nvSpPr>
              <p:spPr bwMode="auto">
                <a:xfrm>
                  <a:off x="4698" y="393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7" name="Line 751"/>
                <p:cNvSpPr>
                  <a:spLocks noChangeShapeType="1"/>
                </p:cNvSpPr>
                <p:nvPr/>
              </p:nvSpPr>
              <p:spPr bwMode="auto">
                <a:xfrm>
                  <a:off x="4719" y="3931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8" name="Line 752"/>
                <p:cNvSpPr>
                  <a:spLocks noChangeShapeType="1"/>
                </p:cNvSpPr>
                <p:nvPr/>
              </p:nvSpPr>
              <p:spPr bwMode="auto">
                <a:xfrm flipH="1">
                  <a:off x="4728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Line 753"/>
                <p:cNvSpPr>
                  <a:spLocks noChangeShapeType="1"/>
                </p:cNvSpPr>
                <p:nvPr/>
              </p:nvSpPr>
              <p:spPr bwMode="auto">
                <a:xfrm flipH="1">
                  <a:off x="4734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Line 754"/>
                <p:cNvSpPr>
                  <a:spLocks noChangeShapeType="1"/>
                </p:cNvSpPr>
                <p:nvPr/>
              </p:nvSpPr>
              <p:spPr bwMode="auto">
                <a:xfrm flipH="1">
                  <a:off x="4684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1" name="Line 755"/>
                <p:cNvSpPr>
                  <a:spLocks noChangeShapeType="1"/>
                </p:cNvSpPr>
                <p:nvPr/>
              </p:nvSpPr>
              <p:spPr bwMode="auto">
                <a:xfrm>
                  <a:off x="4683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Freeform 756"/>
                <p:cNvSpPr>
                  <a:spLocks/>
                </p:cNvSpPr>
                <p:nvPr/>
              </p:nvSpPr>
              <p:spPr bwMode="auto">
                <a:xfrm>
                  <a:off x="4700" y="393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3" name="Line 757"/>
                <p:cNvSpPr>
                  <a:spLocks noChangeShapeType="1"/>
                </p:cNvSpPr>
                <p:nvPr/>
              </p:nvSpPr>
              <p:spPr bwMode="auto">
                <a:xfrm>
                  <a:off x="4733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Line 758"/>
                <p:cNvSpPr>
                  <a:spLocks noChangeShapeType="1"/>
                </p:cNvSpPr>
                <p:nvPr/>
              </p:nvSpPr>
              <p:spPr bwMode="auto">
                <a:xfrm>
                  <a:off x="4698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5" name="Line 759"/>
                <p:cNvSpPr>
                  <a:spLocks noChangeShapeType="1"/>
                </p:cNvSpPr>
                <p:nvPr/>
              </p:nvSpPr>
              <p:spPr bwMode="auto">
                <a:xfrm flipH="1">
                  <a:off x="4706" y="3931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6" name="Line 760"/>
                <p:cNvSpPr>
                  <a:spLocks noChangeShapeType="1"/>
                </p:cNvSpPr>
                <p:nvPr/>
              </p:nvSpPr>
              <p:spPr bwMode="auto">
                <a:xfrm>
                  <a:off x="4702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7" name="Line 761"/>
                <p:cNvSpPr>
                  <a:spLocks noChangeShapeType="1"/>
                </p:cNvSpPr>
                <p:nvPr/>
              </p:nvSpPr>
              <p:spPr bwMode="auto">
                <a:xfrm>
                  <a:off x="4697" y="3932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8" name="Line 762"/>
                <p:cNvSpPr>
                  <a:spLocks noChangeShapeType="1"/>
                </p:cNvSpPr>
                <p:nvPr/>
              </p:nvSpPr>
              <p:spPr bwMode="auto">
                <a:xfrm>
                  <a:off x="4742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9" name="Line 763"/>
                <p:cNvSpPr>
                  <a:spLocks noChangeShapeType="1"/>
                </p:cNvSpPr>
                <p:nvPr/>
              </p:nvSpPr>
              <p:spPr bwMode="auto">
                <a:xfrm flipH="1">
                  <a:off x="4655" y="393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0" name="Line 764"/>
                <p:cNvSpPr>
                  <a:spLocks noChangeShapeType="1"/>
                </p:cNvSpPr>
                <p:nvPr/>
              </p:nvSpPr>
              <p:spPr bwMode="auto">
                <a:xfrm flipH="1">
                  <a:off x="4650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1" name="Line 765"/>
                <p:cNvSpPr>
                  <a:spLocks noChangeShapeType="1"/>
                </p:cNvSpPr>
                <p:nvPr/>
              </p:nvSpPr>
              <p:spPr bwMode="auto">
                <a:xfrm>
                  <a:off x="4666" y="3934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2" name="Line 766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3" name="Line 767"/>
                <p:cNvSpPr>
                  <a:spLocks noChangeShapeType="1"/>
                </p:cNvSpPr>
                <p:nvPr/>
              </p:nvSpPr>
              <p:spPr bwMode="auto">
                <a:xfrm>
                  <a:off x="4659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4" name="Line 768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5" name="Line 769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6" name="Line 770"/>
                <p:cNvSpPr>
                  <a:spLocks noChangeShapeType="1"/>
                </p:cNvSpPr>
                <p:nvPr/>
              </p:nvSpPr>
              <p:spPr bwMode="auto">
                <a:xfrm>
                  <a:off x="4671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7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4671" y="3933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8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4643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9" name="Line 773"/>
                <p:cNvSpPr>
                  <a:spLocks noChangeShapeType="1"/>
                </p:cNvSpPr>
                <p:nvPr/>
              </p:nvSpPr>
              <p:spPr bwMode="auto">
                <a:xfrm>
                  <a:off x="4655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Line 774"/>
                <p:cNvSpPr>
                  <a:spLocks noChangeShapeType="1"/>
                </p:cNvSpPr>
                <p:nvPr/>
              </p:nvSpPr>
              <p:spPr bwMode="auto">
                <a:xfrm>
                  <a:off x="4675" y="3933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657" y="393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Freeform 776"/>
                <p:cNvSpPr>
                  <a:spLocks/>
                </p:cNvSpPr>
                <p:nvPr/>
              </p:nvSpPr>
              <p:spPr bwMode="auto">
                <a:xfrm>
                  <a:off x="4644" y="3935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3" name="Line 777"/>
                <p:cNvSpPr>
                  <a:spLocks noChangeShapeType="1"/>
                </p:cNvSpPr>
                <p:nvPr/>
              </p:nvSpPr>
              <p:spPr bwMode="auto">
                <a:xfrm flipH="1">
                  <a:off x="4648" y="393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4" name="Line 778"/>
                <p:cNvSpPr>
                  <a:spLocks noChangeShapeType="1"/>
                </p:cNvSpPr>
                <p:nvPr/>
              </p:nvSpPr>
              <p:spPr bwMode="auto">
                <a:xfrm>
                  <a:off x="4666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5" name="Line 779"/>
                <p:cNvSpPr>
                  <a:spLocks noChangeShapeType="1"/>
                </p:cNvSpPr>
                <p:nvPr/>
              </p:nvSpPr>
              <p:spPr bwMode="auto">
                <a:xfrm>
                  <a:off x="4648" y="393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6" name="Line 780"/>
                <p:cNvSpPr>
                  <a:spLocks noChangeShapeType="1"/>
                </p:cNvSpPr>
                <p:nvPr/>
              </p:nvSpPr>
              <p:spPr bwMode="auto">
                <a:xfrm flipH="1">
                  <a:off x="4635" y="3935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7" name="Line 781"/>
                <p:cNvSpPr>
                  <a:spLocks noChangeShapeType="1"/>
                </p:cNvSpPr>
                <p:nvPr/>
              </p:nvSpPr>
              <p:spPr bwMode="auto">
                <a:xfrm>
                  <a:off x="4679" y="393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8" name="Line 782"/>
                <p:cNvSpPr>
                  <a:spLocks noChangeShapeType="1"/>
                </p:cNvSpPr>
                <p:nvPr/>
              </p:nvSpPr>
              <p:spPr bwMode="auto">
                <a:xfrm flipH="1">
                  <a:off x="4639" y="3935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9" name="Freeform 783"/>
                <p:cNvSpPr>
                  <a:spLocks/>
                </p:cNvSpPr>
                <p:nvPr/>
              </p:nvSpPr>
              <p:spPr bwMode="auto">
                <a:xfrm>
                  <a:off x="4652" y="393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0" name="Line 784"/>
                <p:cNvSpPr>
                  <a:spLocks noChangeShapeType="1"/>
                </p:cNvSpPr>
                <p:nvPr/>
              </p:nvSpPr>
              <p:spPr bwMode="auto">
                <a:xfrm>
                  <a:off x="4671" y="393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1" name="Line 785"/>
                <p:cNvSpPr>
                  <a:spLocks noChangeShapeType="1"/>
                </p:cNvSpPr>
                <p:nvPr/>
              </p:nvSpPr>
              <p:spPr bwMode="auto">
                <a:xfrm flipH="1">
                  <a:off x="4659" y="3934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2" name="Freeform 786"/>
                <p:cNvSpPr>
                  <a:spLocks/>
                </p:cNvSpPr>
                <p:nvPr/>
              </p:nvSpPr>
              <p:spPr bwMode="auto">
                <a:xfrm>
                  <a:off x="4742" y="3930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3" name="Line 787"/>
                <p:cNvSpPr>
                  <a:spLocks noChangeShapeType="1"/>
                </p:cNvSpPr>
                <p:nvPr/>
              </p:nvSpPr>
              <p:spPr bwMode="auto">
                <a:xfrm>
                  <a:off x="4782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Line 788"/>
                <p:cNvSpPr>
                  <a:spLocks noChangeShapeType="1"/>
                </p:cNvSpPr>
                <p:nvPr/>
              </p:nvSpPr>
              <p:spPr bwMode="auto">
                <a:xfrm>
                  <a:off x="476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5" name="Line 789"/>
                <p:cNvSpPr>
                  <a:spLocks noChangeShapeType="1"/>
                </p:cNvSpPr>
                <p:nvPr/>
              </p:nvSpPr>
              <p:spPr bwMode="auto">
                <a:xfrm flipH="1">
                  <a:off x="4785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Line 790"/>
                <p:cNvSpPr>
                  <a:spLocks noChangeShapeType="1"/>
                </p:cNvSpPr>
                <p:nvPr/>
              </p:nvSpPr>
              <p:spPr bwMode="auto">
                <a:xfrm>
                  <a:off x="4794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7" name="Line 791"/>
                <p:cNvSpPr>
                  <a:spLocks noChangeShapeType="1"/>
                </p:cNvSpPr>
                <p:nvPr/>
              </p:nvSpPr>
              <p:spPr bwMode="auto">
                <a:xfrm>
                  <a:off x="4798" y="392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8" name="Line 792"/>
                <p:cNvSpPr>
                  <a:spLocks noChangeShapeType="1"/>
                </p:cNvSpPr>
                <p:nvPr/>
              </p:nvSpPr>
              <p:spPr bwMode="auto">
                <a:xfrm flipH="1">
                  <a:off x="4760" y="3928"/>
                  <a:ext cx="5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9" name="Line 793"/>
                <p:cNvSpPr>
                  <a:spLocks noChangeShapeType="1"/>
                </p:cNvSpPr>
                <p:nvPr/>
              </p:nvSpPr>
              <p:spPr bwMode="auto">
                <a:xfrm flipH="1">
                  <a:off x="4780" y="3928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0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4800" y="3926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1" name="Line 795"/>
                <p:cNvSpPr>
                  <a:spLocks noChangeShapeType="1"/>
                </p:cNvSpPr>
                <p:nvPr/>
              </p:nvSpPr>
              <p:spPr bwMode="auto">
                <a:xfrm>
                  <a:off x="4756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2" name="Line 796"/>
                <p:cNvSpPr>
                  <a:spLocks noChangeShapeType="1"/>
                </p:cNvSpPr>
                <p:nvPr/>
              </p:nvSpPr>
              <p:spPr bwMode="auto">
                <a:xfrm flipH="1">
                  <a:off x="4805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3" name="Line 797"/>
                <p:cNvSpPr>
                  <a:spLocks noChangeShapeType="1"/>
                </p:cNvSpPr>
                <p:nvPr/>
              </p:nvSpPr>
              <p:spPr bwMode="auto">
                <a:xfrm>
                  <a:off x="478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4" name="Line 798"/>
                <p:cNvSpPr>
                  <a:spLocks noChangeShapeType="1"/>
                </p:cNvSpPr>
                <p:nvPr/>
              </p:nvSpPr>
              <p:spPr bwMode="auto">
                <a:xfrm>
                  <a:off x="4804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5" name="Line 799"/>
                <p:cNvSpPr>
                  <a:spLocks noChangeShapeType="1"/>
                </p:cNvSpPr>
                <p:nvPr/>
              </p:nvSpPr>
              <p:spPr bwMode="auto">
                <a:xfrm flipH="1">
                  <a:off x="4803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6" name="Line 800"/>
                <p:cNvSpPr>
                  <a:spLocks noChangeShapeType="1"/>
                </p:cNvSpPr>
                <p:nvPr/>
              </p:nvSpPr>
              <p:spPr bwMode="auto">
                <a:xfrm>
                  <a:off x="4790" y="3927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7" name="Line 801"/>
                <p:cNvSpPr>
                  <a:spLocks noChangeShapeType="1"/>
                </p:cNvSpPr>
                <p:nvPr/>
              </p:nvSpPr>
              <p:spPr bwMode="auto">
                <a:xfrm>
                  <a:off x="4789" y="392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Line 802"/>
                <p:cNvSpPr>
                  <a:spLocks noChangeShapeType="1"/>
                </p:cNvSpPr>
                <p:nvPr/>
              </p:nvSpPr>
              <p:spPr bwMode="auto">
                <a:xfrm>
                  <a:off x="4773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9" name="Line 803"/>
                <p:cNvSpPr>
                  <a:spLocks noChangeShapeType="1"/>
                </p:cNvSpPr>
                <p:nvPr/>
              </p:nvSpPr>
              <p:spPr bwMode="auto">
                <a:xfrm flipH="1">
                  <a:off x="4779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0" name="Line 804"/>
                <p:cNvSpPr>
                  <a:spLocks noChangeShapeType="1"/>
                </p:cNvSpPr>
                <p:nvPr/>
              </p:nvSpPr>
              <p:spPr bwMode="auto">
                <a:xfrm>
                  <a:off x="4746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1" name="Line 805"/>
                <p:cNvSpPr>
                  <a:spLocks noChangeShapeType="1"/>
                </p:cNvSpPr>
                <p:nvPr/>
              </p:nvSpPr>
              <p:spPr bwMode="auto">
                <a:xfrm flipH="1">
                  <a:off x="4769" y="392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2" name="Freeform 806"/>
                <p:cNvSpPr>
                  <a:spLocks/>
                </p:cNvSpPr>
                <p:nvPr/>
              </p:nvSpPr>
              <p:spPr bwMode="auto">
                <a:xfrm>
                  <a:off x="4782" y="3928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3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4778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4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4754" y="3929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5" name="Line 809"/>
                <p:cNvSpPr>
                  <a:spLocks noChangeShapeType="1"/>
                </p:cNvSpPr>
                <p:nvPr/>
              </p:nvSpPr>
              <p:spPr bwMode="auto">
                <a:xfrm>
                  <a:off x="4756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6" name="Line 810"/>
                <p:cNvSpPr>
                  <a:spLocks noChangeShapeType="1"/>
                </p:cNvSpPr>
                <p:nvPr/>
              </p:nvSpPr>
              <p:spPr bwMode="auto">
                <a:xfrm>
                  <a:off x="4747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7" name="Line 811"/>
                <p:cNvSpPr>
                  <a:spLocks noChangeShapeType="1"/>
                </p:cNvSpPr>
                <p:nvPr/>
              </p:nvSpPr>
              <p:spPr bwMode="auto">
                <a:xfrm>
                  <a:off x="4806" y="392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8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4747" y="3929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9" name="Line 813"/>
                <p:cNvSpPr>
                  <a:spLocks noChangeShapeType="1"/>
                </p:cNvSpPr>
                <p:nvPr/>
              </p:nvSpPr>
              <p:spPr bwMode="auto">
                <a:xfrm flipH="1">
                  <a:off x="4777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0" name="Line 814"/>
                <p:cNvSpPr>
                  <a:spLocks noChangeShapeType="1"/>
                </p:cNvSpPr>
                <p:nvPr/>
              </p:nvSpPr>
              <p:spPr bwMode="auto">
                <a:xfrm flipH="1">
                  <a:off x="4765" y="3928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1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756" y="3929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2" name="Line 816"/>
                <p:cNvSpPr>
                  <a:spLocks noChangeShapeType="1"/>
                </p:cNvSpPr>
                <p:nvPr/>
              </p:nvSpPr>
              <p:spPr bwMode="auto">
                <a:xfrm>
                  <a:off x="4765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" name="Line 817"/>
                <p:cNvSpPr>
                  <a:spLocks noChangeShapeType="1"/>
                </p:cNvSpPr>
                <p:nvPr/>
              </p:nvSpPr>
              <p:spPr bwMode="auto">
                <a:xfrm flipH="1">
                  <a:off x="4774" y="3928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" name="Line 818"/>
                <p:cNvSpPr>
                  <a:spLocks noChangeShapeType="1"/>
                </p:cNvSpPr>
                <p:nvPr/>
              </p:nvSpPr>
              <p:spPr bwMode="auto">
                <a:xfrm>
                  <a:off x="4769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" name="Line 819"/>
                <p:cNvSpPr>
                  <a:spLocks noChangeShapeType="1"/>
                </p:cNvSpPr>
                <p:nvPr/>
              </p:nvSpPr>
              <p:spPr bwMode="auto">
                <a:xfrm>
                  <a:off x="4813" y="3926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" name="Line 820"/>
                <p:cNvSpPr>
                  <a:spLocks noChangeShapeType="1"/>
                </p:cNvSpPr>
                <p:nvPr/>
              </p:nvSpPr>
              <p:spPr bwMode="auto">
                <a:xfrm>
                  <a:off x="4805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" name="Line 821"/>
                <p:cNvSpPr>
                  <a:spLocks noChangeShapeType="1"/>
                </p:cNvSpPr>
                <p:nvPr/>
              </p:nvSpPr>
              <p:spPr bwMode="auto">
                <a:xfrm>
                  <a:off x="4830" y="392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" name="Freeform 822"/>
                <p:cNvSpPr>
                  <a:spLocks/>
                </p:cNvSpPr>
                <p:nvPr/>
              </p:nvSpPr>
              <p:spPr bwMode="auto">
                <a:xfrm>
                  <a:off x="4831" y="392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" name="Line 823"/>
                <p:cNvSpPr>
                  <a:spLocks noChangeShapeType="1"/>
                </p:cNvSpPr>
                <p:nvPr/>
              </p:nvSpPr>
              <p:spPr bwMode="auto">
                <a:xfrm>
                  <a:off x="4838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" name="Line 824"/>
                <p:cNvSpPr>
                  <a:spLocks noChangeShapeType="1"/>
                </p:cNvSpPr>
                <p:nvPr/>
              </p:nvSpPr>
              <p:spPr bwMode="auto">
                <a:xfrm>
                  <a:off x="4839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1" name="Line 825"/>
                <p:cNvSpPr>
                  <a:spLocks noChangeShapeType="1"/>
                </p:cNvSpPr>
                <p:nvPr/>
              </p:nvSpPr>
              <p:spPr bwMode="auto">
                <a:xfrm>
                  <a:off x="4820" y="39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2" name="Line 826"/>
                <p:cNvSpPr>
                  <a:spLocks noChangeShapeType="1"/>
                </p:cNvSpPr>
                <p:nvPr/>
              </p:nvSpPr>
              <p:spPr bwMode="auto">
                <a:xfrm flipH="1" flipV="1">
                  <a:off x="4838" y="392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3" name="Freeform 827"/>
                <p:cNvSpPr>
                  <a:spLocks/>
                </p:cNvSpPr>
                <p:nvPr/>
              </p:nvSpPr>
              <p:spPr bwMode="auto">
                <a:xfrm>
                  <a:off x="4830" y="39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4" name="Line 828"/>
                <p:cNvSpPr>
                  <a:spLocks noChangeShapeType="1"/>
                </p:cNvSpPr>
                <p:nvPr/>
              </p:nvSpPr>
              <p:spPr bwMode="auto">
                <a:xfrm flipH="1" flipV="1">
                  <a:off x="4837" y="392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5" name="Freeform 829"/>
                <p:cNvSpPr>
                  <a:spLocks/>
                </p:cNvSpPr>
                <p:nvPr/>
              </p:nvSpPr>
              <p:spPr bwMode="auto">
                <a:xfrm>
                  <a:off x="4833" y="3925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6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4820" y="3925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7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4822" y="3925"/>
                  <a:ext cx="8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8" name="Line 832"/>
                <p:cNvSpPr>
                  <a:spLocks noChangeShapeType="1"/>
                </p:cNvSpPr>
                <p:nvPr/>
              </p:nvSpPr>
              <p:spPr bwMode="auto">
                <a:xfrm>
                  <a:off x="4839" y="3930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9" name="Freeform 833"/>
                <p:cNvSpPr>
                  <a:spLocks/>
                </p:cNvSpPr>
                <p:nvPr/>
              </p:nvSpPr>
              <p:spPr bwMode="auto">
                <a:xfrm>
                  <a:off x="4441" y="39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0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4411" y="400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1" name="Freeform 835"/>
                <p:cNvSpPr>
                  <a:spLocks/>
                </p:cNvSpPr>
                <p:nvPr/>
              </p:nvSpPr>
              <p:spPr bwMode="auto">
                <a:xfrm>
                  <a:off x="4434" y="398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Freeform 836"/>
                <p:cNvSpPr>
                  <a:spLocks/>
                </p:cNvSpPr>
                <p:nvPr/>
              </p:nvSpPr>
              <p:spPr bwMode="auto">
                <a:xfrm>
                  <a:off x="4408" y="4010"/>
                  <a:ext cx="1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Freeform 837"/>
                <p:cNvSpPr>
                  <a:spLocks/>
                </p:cNvSpPr>
                <p:nvPr/>
              </p:nvSpPr>
              <p:spPr bwMode="auto">
                <a:xfrm>
                  <a:off x="4428" y="4000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Freeform 838"/>
                <p:cNvSpPr>
                  <a:spLocks/>
                </p:cNvSpPr>
                <p:nvPr/>
              </p:nvSpPr>
              <p:spPr bwMode="auto">
                <a:xfrm>
                  <a:off x="4408" y="4015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4563" y="3941"/>
                  <a:ext cx="3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Freeform 840"/>
                <p:cNvSpPr>
                  <a:spLocks/>
                </p:cNvSpPr>
                <p:nvPr/>
              </p:nvSpPr>
              <p:spPr bwMode="auto">
                <a:xfrm>
                  <a:off x="4540" y="3942"/>
                  <a:ext cx="21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7">
                      <a:moveTo>
                        <a:pt x="0" y="7"/>
                      </a:move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7" name="Freeform 841"/>
                <p:cNvSpPr>
                  <a:spLocks/>
                </p:cNvSpPr>
                <p:nvPr/>
              </p:nvSpPr>
              <p:spPr bwMode="auto">
                <a:xfrm>
                  <a:off x="4566" y="3938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10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3">
                      <a:moveTo>
                        <a:pt x="0" y="3"/>
                      </a:move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8" name="Freeform 842"/>
                <p:cNvSpPr>
                  <a:spLocks/>
                </p:cNvSpPr>
                <p:nvPr/>
              </p:nvSpPr>
              <p:spPr bwMode="auto">
                <a:xfrm>
                  <a:off x="4428" y="3973"/>
                  <a:ext cx="8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9" name="Line 843"/>
                <p:cNvSpPr>
                  <a:spLocks noChangeShapeType="1"/>
                </p:cNvSpPr>
                <p:nvPr/>
              </p:nvSpPr>
              <p:spPr bwMode="auto">
                <a:xfrm>
                  <a:off x="4578" y="393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0" name="Freeform 844"/>
                <p:cNvSpPr>
                  <a:spLocks/>
                </p:cNvSpPr>
                <p:nvPr/>
              </p:nvSpPr>
              <p:spPr bwMode="auto">
                <a:xfrm>
                  <a:off x="4408" y="401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4485" y="3957"/>
                  <a:ext cx="18" cy="4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Line 846"/>
                <p:cNvSpPr>
                  <a:spLocks noChangeShapeType="1"/>
                </p:cNvSpPr>
                <p:nvPr/>
              </p:nvSpPr>
              <p:spPr bwMode="auto">
                <a:xfrm>
                  <a:off x="4561" y="3942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3" name="Freeform 847"/>
                <p:cNvSpPr>
                  <a:spLocks/>
                </p:cNvSpPr>
                <p:nvPr/>
              </p:nvSpPr>
              <p:spPr bwMode="auto">
                <a:xfrm>
                  <a:off x="4410" y="40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4" name="Line 848"/>
                <p:cNvSpPr>
                  <a:spLocks noChangeShapeType="1"/>
                </p:cNvSpPr>
                <p:nvPr/>
              </p:nvSpPr>
              <p:spPr bwMode="auto">
                <a:xfrm>
                  <a:off x="4463" y="3968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Line 849"/>
                <p:cNvSpPr>
                  <a:spLocks noChangeShapeType="1"/>
                </p:cNvSpPr>
                <p:nvPr/>
              </p:nvSpPr>
              <p:spPr bwMode="auto">
                <a:xfrm>
                  <a:off x="4451" y="397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Line 850"/>
                <p:cNvSpPr>
                  <a:spLocks noChangeShapeType="1"/>
                </p:cNvSpPr>
                <p:nvPr/>
              </p:nvSpPr>
              <p:spPr bwMode="auto">
                <a:xfrm>
                  <a:off x="4478" y="3963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Line 851"/>
                <p:cNvSpPr>
                  <a:spLocks noChangeShapeType="1"/>
                </p:cNvSpPr>
                <p:nvPr/>
              </p:nvSpPr>
              <p:spPr bwMode="auto">
                <a:xfrm>
                  <a:off x="4436" y="3974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Freeform 852"/>
                <p:cNvSpPr>
                  <a:spLocks/>
                </p:cNvSpPr>
                <p:nvPr/>
              </p:nvSpPr>
              <p:spPr bwMode="auto">
                <a:xfrm>
                  <a:off x="4412" y="3999"/>
                  <a:ext cx="3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9" name="Freeform 853"/>
                <p:cNvSpPr>
                  <a:spLocks/>
                </p:cNvSpPr>
                <p:nvPr/>
              </p:nvSpPr>
              <p:spPr bwMode="auto">
                <a:xfrm>
                  <a:off x="4414" y="3992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Freeform 854"/>
                <p:cNvSpPr>
                  <a:spLocks/>
                </p:cNvSpPr>
                <p:nvPr/>
              </p:nvSpPr>
              <p:spPr bwMode="auto">
                <a:xfrm>
                  <a:off x="4411" y="4004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Line 855"/>
                <p:cNvSpPr>
                  <a:spLocks noChangeShapeType="1"/>
                </p:cNvSpPr>
                <p:nvPr/>
              </p:nvSpPr>
              <p:spPr bwMode="auto">
                <a:xfrm>
                  <a:off x="4429" y="399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Freeform 856"/>
                <p:cNvSpPr>
                  <a:spLocks/>
                </p:cNvSpPr>
                <p:nvPr/>
              </p:nvSpPr>
              <p:spPr bwMode="auto">
                <a:xfrm>
                  <a:off x="4428" y="3995"/>
                  <a:ext cx="1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3" name="Line 857"/>
                <p:cNvSpPr>
                  <a:spLocks noChangeShapeType="1"/>
                </p:cNvSpPr>
                <p:nvPr/>
              </p:nvSpPr>
              <p:spPr bwMode="auto">
                <a:xfrm>
                  <a:off x="4409" y="40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4" name="Freeform 858"/>
                <p:cNvSpPr>
                  <a:spLocks/>
                </p:cNvSpPr>
                <p:nvPr/>
              </p:nvSpPr>
              <p:spPr bwMode="auto">
                <a:xfrm>
                  <a:off x="4419" y="3976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15"/>
                    </a:cxn>
                    <a:cxn ang="0">
                      <a:pos x="2" y="15"/>
                    </a:cxn>
                    <a:cxn ang="0">
                      <a:pos x="2" y="15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3" y="14"/>
                    </a:cxn>
                    <a:cxn ang="0">
                      <a:pos x="6" y="13"/>
                    </a:cxn>
                    <a:cxn ang="0">
                      <a:pos x="6" y="13"/>
                    </a:cxn>
                    <a:cxn ang="0">
                      <a:pos x="6" y="13"/>
                    </a:cxn>
                    <a:cxn ang="0">
                      <a:pos x="8" y="11"/>
                    </a:cxn>
                    <a:cxn ang="0">
                      <a:pos x="8" y="11"/>
                    </a:cxn>
                    <a:cxn ang="0">
                      <a:pos x="9" y="11"/>
                    </a:cxn>
                    <a:cxn ang="0">
                      <a:pos x="9" y="10"/>
                    </a:cxn>
                    <a:cxn ang="0">
                      <a:pos x="9" y="10"/>
                    </a:cxn>
                    <a:cxn ang="0">
                      <a:pos x="8" y="9"/>
                    </a:cxn>
                    <a:cxn ang="0">
                      <a:pos x="8" y="9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9" h="16">
                      <a:moveTo>
                        <a:pt x="0" y="16"/>
                      </a:move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4411" y="400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6" name="Line 860"/>
                <p:cNvSpPr>
                  <a:spLocks noChangeShapeType="1"/>
                </p:cNvSpPr>
                <p:nvPr/>
              </p:nvSpPr>
              <p:spPr bwMode="auto">
                <a:xfrm>
                  <a:off x="4409" y="4026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Freeform 861"/>
                <p:cNvSpPr>
                  <a:spLocks/>
                </p:cNvSpPr>
                <p:nvPr/>
              </p:nvSpPr>
              <p:spPr bwMode="auto">
                <a:xfrm>
                  <a:off x="4478" y="3962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Line 862"/>
                <p:cNvSpPr>
                  <a:spLocks noChangeShapeType="1"/>
                </p:cNvSpPr>
                <p:nvPr/>
              </p:nvSpPr>
              <p:spPr bwMode="auto">
                <a:xfrm flipV="1">
                  <a:off x="4409" y="4025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863"/>
                <p:cNvSpPr>
                  <a:spLocks/>
                </p:cNvSpPr>
                <p:nvPr/>
              </p:nvSpPr>
              <p:spPr bwMode="auto">
                <a:xfrm>
                  <a:off x="4412" y="4006"/>
                  <a:ext cx="12" cy="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3">
                      <a:moveTo>
                        <a:pt x="0" y="1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0" name="Line 864"/>
                <p:cNvSpPr>
                  <a:spLocks noChangeShapeType="1"/>
                </p:cNvSpPr>
                <p:nvPr/>
              </p:nvSpPr>
              <p:spPr bwMode="auto">
                <a:xfrm>
                  <a:off x="4445" y="3974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4503" y="3955"/>
                  <a:ext cx="7" cy="2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866"/>
                <p:cNvSpPr>
                  <a:spLocks/>
                </p:cNvSpPr>
                <p:nvPr/>
              </p:nvSpPr>
              <p:spPr bwMode="auto">
                <a:xfrm>
                  <a:off x="4408" y="4005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867"/>
                <p:cNvSpPr>
                  <a:spLocks/>
                </p:cNvSpPr>
                <p:nvPr/>
              </p:nvSpPr>
              <p:spPr bwMode="auto">
                <a:xfrm>
                  <a:off x="4434" y="3974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868"/>
                <p:cNvSpPr>
                  <a:spLocks/>
                </p:cNvSpPr>
                <p:nvPr/>
              </p:nvSpPr>
              <p:spPr bwMode="auto">
                <a:xfrm>
                  <a:off x="4409" y="402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869"/>
                <p:cNvSpPr>
                  <a:spLocks/>
                </p:cNvSpPr>
                <p:nvPr/>
              </p:nvSpPr>
              <p:spPr bwMode="auto">
                <a:xfrm>
                  <a:off x="4429" y="3988"/>
                  <a:ext cx="5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870"/>
                <p:cNvSpPr>
                  <a:spLocks/>
                </p:cNvSpPr>
                <p:nvPr/>
              </p:nvSpPr>
              <p:spPr bwMode="auto">
                <a:xfrm>
                  <a:off x="4413" y="4018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871"/>
                <p:cNvSpPr>
                  <a:spLocks/>
                </p:cNvSpPr>
                <p:nvPr/>
              </p:nvSpPr>
              <p:spPr bwMode="auto">
                <a:xfrm>
                  <a:off x="4408" y="4006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4434" y="3987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873"/>
                <p:cNvSpPr>
                  <a:spLocks/>
                </p:cNvSpPr>
                <p:nvPr/>
              </p:nvSpPr>
              <p:spPr bwMode="auto">
                <a:xfrm>
                  <a:off x="4411" y="4019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Line 874"/>
                <p:cNvSpPr>
                  <a:spLocks noChangeShapeType="1"/>
                </p:cNvSpPr>
                <p:nvPr/>
              </p:nvSpPr>
              <p:spPr bwMode="auto">
                <a:xfrm>
                  <a:off x="4538" y="3949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4510" y="3954"/>
                  <a:ext cx="7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876"/>
                <p:cNvSpPr>
                  <a:spLocks/>
                </p:cNvSpPr>
                <p:nvPr/>
              </p:nvSpPr>
              <p:spPr bwMode="auto">
                <a:xfrm>
                  <a:off x="4524" y="3949"/>
                  <a:ext cx="14" cy="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877"/>
                <p:cNvSpPr>
                  <a:spLocks/>
                </p:cNvSpPr>
                <p:nvPr/>
              </p:nvSpPr>
              <p:spPr bwMode="auto">
                <a:xfrm>
                  <a:off x="4412" y="4016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4465" y="3967"/>
                  <a:ext cx="2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879"/>
                <p:cNvSpPr>
                  <a:spLocks/>
                </p:cNvSpPr>
                <p:nvPr/>
              </p:nvSpPr>
              <p:spPr bwMode="auto">
                <a:xfrm>
                  <a:off x="4427" y="400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880"/>
                <p:cNvSpPr>
                  <a:spLocks/>
                </p:cNvSpPr>
                <p:nvPr/>
              </p:nvSpPr>
              <p:spPr bwMode="auto">
                <a:xfrm>
                  <a:off x="4411" y="401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881"/>
                <p:cNvSpPr>
                  <a:spLocks/>
                </p:cNvSpPr>
                <p:nvPr/>
              </p:nvSpPr>
              <p:spPr bwMode="auto">
                <a:xfrm>
                  <a:off x="4451" y="3968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882"/>
                <p:cNvSpPr>
                  <a:spLocks/>
                </p:cNvSpPr>
                <p:nvPr/>
              </p:nvSpPr>
              <p:spPr bwMode="auto">
                <a:xfrm>
                  <a:off x="4448" y="3973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883"/>
                <p:cNvSpPr>
                  <a:spLocks/>
                </p:cNvSpPr>
                <p:nvPr/>
              </p:nvSpPr>
              <p:spPr bwMode="auto">
                <a:xfrm>
                  <a:off x="4424" y="40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884"/>
                <p:cNvSpPr>
                  <a:spLocks/>
                </p:cNvSpPr>
                <p:nvPr/>
              </p:nvSpPr>
              <p:spPr bwMode="auto">
                <a:xfrm>
                  <a:off x="4517" y="3953"/>
                  <a:ext cx="7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885"/>
                <p:cNvSpPr>
                  <a:spLocks/>
                </p:cNvSpPr>
                <p:nvPr/>
              </p:nvSpPr>
              <p:spPr bwMode="auto">
                <a:xfrm>
                  <a:off x="4425" y="4003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4408" y="4009"/>
                  <a:ext cx="1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887"/>
                <p:cNvSpPr>
                  <a:spLocks/>
                </p:cNvSpPr>
                <p:nvPr/>
              </p:nvSpPr>
              <p:spPr bwMode="auto">
                <a:xfrm>
                  <a:off x="4427" y="400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4481" y="3961"/>
                  <a:ext cx="4" cy="1"/>
                </a:xfrm>
                <a:prstGeom prst="line">
                  <a:avLst/>
                </a:pr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889"/>
                <p:cNvSpPr>
                  <a:spLocks/>
                </p:cNvSpPr>
                <p:nvPr/>
              </p:nvSpPr>
              <p:spPr bwMode="auto">
                <a:xfrm>
                  <a:off x="4437" y="3974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890"/>
                <p:cNvSpPr>
                  <a:spLocks/>
                </p:cNvSpPr>
                <p:nvPr/>
              </p:nvSpPr>
              <p:spPr bwMode="auto">
                <a:xfrm>
                  <a:off x="4426" y="397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 cap="flat">
                  <a:solidFill>
                    <a:srgbClr val="9C9C9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5" name="Line 892"/>
              <p:cNvSpPr>
                <a:spLocks noChangeShapeType="1"/>
              </p:cNvSpPr>
              <p:nvPr/>
            </p:nvSpPr>
            <p:spPr bwMode="auto">
              <a:xfrm>
                <a:off x="7086600" y="62992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893"/>
              <p:cNvSpPr>
                <a:spLocks/>
              </p:cNvSpPr>
              <p:nvPr/>
            </p:nvSpPr>
            <p:spPr bwMode="auto">
              <a:xfrm>
                <a:off x="7091363" y="6291263"/>
                <a:ext cx="17462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Line 894"/>
              <p:cNvSpPr>
                <a:spLocks noChangeShapeType="1"/>
              </p:cNvSpPr>
              <p:nvPr/>
            </p:nvSpPr>
            <p:spPr bwMode="auto">
              <a:xfrm>
                <a:off x="7059613" y="63087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895"/>
              <p:cNvSpPr>
                <a:spLocks/>
              </p:cNvSpPr>
              <p:nvPr/>
            </p:nvSpPr>
            <p:spPr bwMode="auto">
              <a:xfrm>
                <a:off x="7688263" y="6240463"/>
                <a:ext cx="34925" cy="7937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22" y="5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Line 896"/>
              <p:cNvSpPr>
                <a:spLocks noChangeShapeType="1"/>
              </p:cNvSpPr>
              <p:nvPr/>
            </p:nvSpPr>
            <p:spPr bwMode="auto">
              <a:xfrm flipH="1">
                <a:off x="7880350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Line 897"/>
              <p:cNvSpPr>
                <a:spLocks noChangeShapeType="1"/>
              </p:cNvSpPr>
              <p:nvPr/>
            </p:nvSpPr>
            <p:spPr bwMode="auto">
              <a:xfrm flipH="1">
                <a:off x="7832725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Line 898"/>
              <p:cNvSpPr>
                <a:spLocks noChangeShapeType="1"/>
              </p:cNvSpPr>
              <p:nvPr/>
            </p:nvSpPr>
            <p:spPr bwMode="auto">
              <a:xfrm flipH="1" flipV="1">
                <a:off x="7723188" y="6248400"/>
                <a:ext cx="109537" cy="3492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Line 899"/>
              <p:cNvSpPr>
                <a:spLocks noChangeShapeType="1"/>
              </p:cNvSpPr>
              <p:nvPr/>
            </p:nvSpPr>
            <p:spPr bwMode="auto">
              <a:xfrm flipH="1" flipV="1">
                <a:off x="7835900" y="62833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Line 900"/>
              <p:cNvSpPr>
                <a:spLocks noChangeShapeType="1"/>
              </p:cNvSpPr>
              <p:nvPr/>
            </p:nvSpPr>
            <p:spPr bwMode="auto">
              <a:xfrm>
                <a:off x="7883525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Line 901"/>
              <p:cNvSpPr>
                <a:spLocks noChangeShapeType="1"/>
              </p:cNvSpPr>
              <p:nvPr/>
            </p:nvSpPr>
            <p:spPr bwMode="auto">
              <a:xfrm>
                <a:off x="7875588" y="62833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902"/>
              <p:cNvSpPr>
                <a:spLocks/>
              </p:cNvSpPr>
              <p:nvPr/>
            </p:nvSpPr>
            <p:spPr bwMode="auto">
              <a:xfrm>
                <a:off x="7681913" y="6238875"/>
                <a:ext cx="6350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Line 903"/>
              <p:cNvSpPr>
                <a:spLocks noChangeShapeType="1"/>
              </p:cNvSpPr>
              <p:nvPr/>
            </p:nvSpPr>
            <p:spPr bwMode="auto">
              <a:xfrm flipV="1">
                <a:off x="7924800" y="6278563"/>
                <a:ext cx="1111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Line 904"/>
              <p:cNvSpPr>
                <a:spLocks noChangeShapeType="1"/>
              </p:cNvSpPr>
              <p:nvPr/>
            </p:nvSpPr>
            <p:spPr bwMode="auto">
              <a:xfrm flipH="1">
                <a:off x="7878763" y="62833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905"/>
              <p:cNvSpPr>
                <a:spLocks/>
              </p:cNvSpPr>
              <p:nvPr/>
            </p:nvSpPr>
            <p:spPr bwMode="auto">
              <a:xfrm>
                <a:off x="7837488" y="6283325"/>
                <a:ext cx="38100" cy="158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24" y="0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Line 906"/>
              <p:cNvSpPr>
                <a:spLocks noChangeShapeType="1"/>
              </p:cNvSpPr>
              <p:nvPr/>
            </p:nvSpPr>
            <p:spPr bwMode="auto">
              <a:xfrm flipV="1">
                <a:off x="7886700" y="6280150"/>
                <a:ext cx="3810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Line 907"/>
              <p:cNvSpPr>
                <a:spLocks noChangeShapeType="1"/>
              </p:cNvSpPr>
              <p:nvPr/>
            </p:nvSpPr>
            <p:spPr bwMode="auto">
              <a:xfrm>
                <a:off x="7935913" y="6278563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908"/>
              <p:cNvSpPr>
                <a:spLocks/>
              </p:cNvSpPr>
              <p:nvPr/>
            </p:nvSpPr>
            <p:spPr bwMode="auto">
              <a:xfrm>
                <a:off x="7991475" y="6243638"/>
                <a:ext cx="11112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Line 909"/>
              <p:cNvSpPr>
                <a:spLocks noChangeShapeType="1"/>
              </p:cNvSpPr>
              <p:nvPr/>
            </p:nvSpPr>
            <p:spPr bwMode="auto">
              <a:xfrm>
                <a:off x="8015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Line 910"/>
              <p:cNvSpPr>
                <a:spLocks noChangeShapeType="1"/>
              </p:cNvSpPr>
              <p:nvPr/>
            </p:nvSpPr>
            <p:spPr bwMode="auto">
              <a:xfrm flipH="1">
                <a:off x="8042275" y="62230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Line 911"/>
              <p:cNvSpPr>
                <a:spLocks noChangeShapeType="1"/>
              </p:cNvSpPr>
              <p:nvPr/>
            </p:nvSpPr>
            <p:spPr bwMode="auto">
              <a:xfrm flipH="1">
                <a:off x="8043863" y="6223000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912"/>
              <p:cNvSpPr>
                <a:spLocks/>
              </p:cNvSpPr>
              <p:nvPr/>
            </p:nvSpPr>
            <p:spPr bwMode="auto">
              <a:xfrm>
                <a:off x="7956550" y="6276975"/>
                <a:ext cx="47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Line 913"/>
              <p:cNvSpPr>
                <a:spLocks noChangeShapeType="1"/>
              </p:cNvSpPr>
              <p:nvPr/>
            </p:nvSpPr>
            <p:spPr bwMode="auto">
              <a:xfrm flipV="1">
                <a:off x="7981950" y="62579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Line 914"/>
              <p:cNvSpPr>
                <a:spLocks noChangeShapeType="1"/>
              </p:cNvSpPr>
              <p:nvPr/>
            </p:nvSpPr>
            <p:spPr bwMode="auto">
              <a:xfrm flipH="1">
                <a:off x="8037513" y="6223000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Line 915"/>
              <p:cNvSpPr>
                <a:spLocks noChangeShapeType="1"/>
              </p:cNvSpPr>
              <p:nvPr/>
            </p:nvSpPr>
            <p:spPr bwMode="auto">
              <a:xfrm>
                <a:off x="7950200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Line 916"/>
              <p:cNvSpPr>
                <a:spLocks noChangeShapeType="1"/>
              </p:cNvSpPr>
              <p:nvPr/>
            </p:nvSpPr>
            <p:spPr bwMode="auto">
              <a:xfrm flipV="1">
                <a:off x="8013700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917"/>
              <p:cNvSpPr>
                <a:spLocks/>
              </p:cNvSpPr>
              <p:nvPr/>
            </p:nvSpPr>
            <p:spPr bwMode="auto">
              <a:xfrm>
                <a:off x="7981950" y="6254750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Line 918"/>
              <p:cNvSpPr>
                <a:spLocks noChangeShapeType="1"/>
              </p:cNvSpPr>
              <p:nvPr/>
            </p:nvSpPr>
            <p:spPr bwMode="auto">
              <a:xfrm>
                <a:off x="8013700" y="623411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Line 919"/>
              <p:cNvSpPr>
                <a:spLocks noChangeShapeType="1"/>
              </p:cNvSpPr>
              <p:nvPr/>
            </p:nvSpPr>
            <p:spPr bwMode="auto">
              <a:xfrm flipV="1">
                <a:off x="7985125" y="6249988"/>
                <a:ext cx="6350" cy="4762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Line 920"/>
              <p:cNvSpPr>
                <a:spLocks noChangeShapeType="1"/>
              </p:cNvSpPr>
              <p:nvPr/>
            </p:nvSpPr>
            <p:spPr bwMode="auto">
              <a:xfrm flipH="1">
                <a:off x="8040688" y="62230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921"/>
              <p:cNvSpPr>
                <a:spLocks/>
              </p:cNvSpPr>
              <p:nvPr/>
            </p:nvSpPr>
            <p:spPr bwMode="auto">
              <a:xfrm>
                <a:off x="8002588" y="6234113"/>
                <a:ext cx="11112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Line 922"/>
              <p:cNvSpPr>
                <a:spLocks noChangeShapeType="1"/>
              </p:cNvSpPr>
              <p:nvPr/>
            </p:nvSpPr>
            <p:spPr bwMode="auto">
              <a:xfrm flipV="1">
                <a:off x="7991475" y="6243638"/>
                <a:ext cx="11112" cy="6350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Line 923"/>
              <p:cNvSpPr>
                <a:spLocks noChangeShapeType="1"/>
              </p:cNvSpPr>
              <p:nvPr/>
            </p:nvSpPr>
            <p:spPr bwMode="auto">
              <a:xfrm flipV="1">
                <a:off x="7951788" y="6276975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924"/>
              <p:cNvSpPr>
                <a:spLocks/>
              </p:cNvSpPr>
              <p:nvPr/>
            </p:nvSpPr>
            <p:spPr bwMode="auto">
              <a:xfrm>
                <a:off x="8015288" y="6223000"/>
                <a:ext cx="22225" cy="95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Line 925"/>
              <p:cNvSpPr>
                <a:spLocks noChangeShapeType="1"/>
              </p:cNvSpPr>
              <p:nvPr/>
            </p:nvSpPr>
            <p:spPr bwMode="auto">
              <a:xfrm>
                <a:off x="7950200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Line 926"/>
              <p:cNvSpPr>
                <a:spLocks noChangeShapeType="1"/>
              </p:cNvSpPr>
              <p:nvPr/>
            </p:nvSpPr>
            <p:spPr bwMode="auto">
              <a:xfrm flipH="1">
                <a:off x="7942263" y="6278563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927"/>
              <p:cNvSpPr>
                <a:spLocks/>
              </p:cNvSpPr>
              <p:nvPr/>
            </p:nvSpPr>
            <p:spPr bwMode="auto">
              <a:xfrm>
                <a:off x="7961313" y="6259513"/>
                <a:ext cx="2063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6" y="9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13" y="0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Line 928"/>
              <p:cNvSpPr>
                <a:spLocks noChangeShapeType="1"/>
              </p:cNvSpPr>
              <p:nvPr/>
            </p:nvSpPr>
            <p:spPr bwMode="auto">
              <a:xfrm>
                <a:off x="7947025" y="6278563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Line 929"/>
              <p:cNvSpPr>
                <a:spLocks noChangeShapeType="1"/>
              </p:cNvSpPr>
              <p:nvPr/>
            </p:nvSpPr>
            <p:spPr bwMode="auto">
              <a:xfrm>
                <a:off x="7943850" y="6278563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Line 930"/>
              <p:cNvSpPr>
                <a:spLocks noChangeShapeType="1"/>
              </p:cNvSpPr>
              <p:nvPr/>
            </p:nvSpPr>
            <p:spPr bwMode="auto">
              <a:xfrm flipH="1" flipV="1">
                <a:off x="8067675" y="6226175"/>
                <a:ext cx="1905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Line 931"/>
              <p:cNvSpPr>
                <a:spLocks noChangeShapeType="1"/>
              </p:cNvSpPr>
              <p:nvPr/>
            </p:nvSpPr>
            <p:spPr bwMode="auto">
              <a:xfrm flipH="1" flipV="1">
                <a:off x="8048625" y="6223000"/>
                <a:ext cx="19050" cy="3175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932"/>
              <p:cNvSpPr>
                <a:spLocks/>
              </p:cNvSpPr>
              <p:nvPr/>
            </p:nvSpPr>
            <p:spPr bwMode="auto">
              <a:xfrm>
                <a:off x="8101013" y="6230938"/>
                <a:ext cx="4762" cy="158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Line 933"/>
              <p:cNvSpPr>
                <a:spLocks noChangeShapeType="1"/>
              </p:cNvSpPr>
              <p:nvPr/>
            </p:nvSpPr>
            <p:spPr bwMode="auto">
              <a:xfrm flipH="1" flipV="1">
                <a:off x="8086725" y="6229350"/>
                <a:ext cx="142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Line 934"/>
              <p:cNvSpPr>
                <a:spLocks noChangeShapeType="1"/>
              </p:cNvSpPr>
              <p:nvPr/>
            </p:nvSpPr>
            <p:spPr bwMode="auto">
              <a:xfrm>
                <a:off x="8216900" y="623887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Line 935"/>
              <p:cNvSpPr>
                <a:spLocks noChangeShapeType="1"/>
              </p:cNvSpPr>
              <p:nvPr/>
            </p:nvSpPr>
            <p:spPr bwMode="auto">
              <a:xfrm>
                <a:off x="813593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936"/>
              <p:cNvSpPr>
                <a:spLocks/>
              </p:cNvSpPr>
              <p:nvPr/>
            </p:nvSpPr>
            <p:spPr bwMode="auto">
              <a:xfrm>
                <a:off x="8142288" y="6232525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Line 937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938"/>
              <p:cNvSpPr>
                <a:spLocks/>
              </p:cNvSpPr>
              <p:nvPr/>
            </p:nvSpPr>
            <p:spPr bwMode="auto">
              <a:xfrm>
                <a:off x="8194675" y="6234113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Line 939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Line 940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941"/>
              <p:cNvSpPr>
                <a:spLocks/>
              </p:cNvSpPr>
              <p:nvPr/>
            </p:nvSpPr>
            <p:spPr bwMode="auto">
              <a:xfrm>
                <a:off x="8151813" y="6227763"/>
                <a:ext cx="79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942"/>
              <p:cNvSpPr>
                <a:spLocks/>
              </p:cNvSpPr>
              <p:nvPr/>
            </p:nvSpPr>
            <p:spPr bwMode="auto">
              <a:xfrm>
                <a:off x="8116888" y="6229350"/>
                <a:ext cx="317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Line 943"/>
              <p:cNvSpPr>
                <a:spLocks noChangeShapeType="1"/>
              </p:cNvSpPr>
              <p:nvPr/>
            </p:nvSpPr>
            <p:spPr bwMode="auto">
              <a:xfrm>
                <a:off x="8199438" y="623570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944"/>
              <p:cNvSpPr>
                <a:spLocks/>
              </p:cNvSpPr>
              <p:nvPr/>
            </p:nvSpPr>
            <p:spPr bwMode="auto">
              <a:xfrm>
                <a:off x="8196263" y="6234113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Line 945"/>
              <p:cNvSpPr>
                <a:spLocks noChangeShapeType="1"/>
              </p:cNvSpPr>
              <p:nvPr/>
            </p:nvSpPr>
            <p:spPr bwMode="auto">
              <a:xfrm>
                <a:off x="8215313" y="623887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Line 946"/>
              <p:cNvSpPr>
                <a:spLocks noChangeShapeType="1"/>
              </p:cNvSpPr>
              <p:nvPr/>
            </p:nvSpPr>
            <p:spPr bwMode="auto">
              <a:xfrm>
                <a:off x="8123238" y="6230938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947"/>
              <p:cNvSpPr>
                <a:spLocks/>
              </p:cNvSpPr>
              <p:nvPr/>
            </p:nvSpPr>
            <p:spPr bwMode="auto">
              <a:xfrm>
                <a:off x="8221663" y="6242050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Line 948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949"/>
              <p:cNvSpPr>
                <a:spLocks/>
              </p:cNvSpPr>
              <p:nvPr/>
            </p:nvSpPr>
            <p:spPr bwMode="auto">
              <a:xfrm>
                <a:off x="8140700" y="6232525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950"/>
              <p:cNvSpPr>
                <a:spLocks/>
              </p:cNvSpPr>
              <p:nvPr/>
            </p:nvSpPr>
            <p:spPr bwMode="auto">
              <a:xfrm>
                <a:off x="8220075" y="6240463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Line 951"/>
              <p:cNvSpPr>
                <a:spLocks noChangeShapeType="1"/>
              </p:cNvSpPr>
              <p:nvPr/>
            </p:nvSpPr>
            <p:spPr bwMode="auto">
              <a:xfrm>
                <a:off x="81422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952"/>
              <p:cNvSpPr>
                <a:spLocks/>
              </p:cNvSpPr>
              <p:nvPr/>
            </p:nvSpPr>
            <p:spPr bwMode="auto">
              <a:xfrm>
                <a:off x="8145463" y="6229350"/>
                <a:ext cx="6350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Line 953"/>
              <p:cNvSpPr>
                <a:spLocks noChangeShapeType="1"/>
              </p:cNvSpPr>
              <p:nvPr/>
            </p:nvSpPr>
            <p:spPr bwMode="auto">
              <a:xfrm>
                <a:off x="812165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954"/>
              <p:cNvSpPr>
                <a:spLocks/>
              </p:cNvSpPr>
              <p:nvPr/>
            </p:nvSpPr>
            <p:spPr bwMode="auto">
              <a:xfrm>
                <a:off x="8215313" y="6238875"/>
                <a:ext cx="1587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Line 955"/>
              <p:cNvSpPr>
                <a:spLocks noChangeShapeType="1"/>
              </p:cNvSpPr>
              <p:nvPr/>
            </p:nvSpPr>
            <p:spPr bwMode="auto">
              <a:xfrm>
                <a:off x="8129588" y="6232525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Line 956"/>
              <p:cNvSpPr>
                <a:spLocks noChangeShapeType="1"/>
              </p:cNvSpPr>
              <p:nvPr/>
            </p:nvSpPr>
            <p:spPr bwMode="auto">
              <a:xfrm flipH="1">
                <a:off x="810895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Line 957"/>
              <p:cNvSpPr>
                <a:spLocks noChangeShapeType="1"/>
              </p:cNvSpPr>
              <p:nvPr/>
            </p:nvSpPr>
            <p:spPr bwMode="auto">
              <a:xfrm>
                <a:off x="8115300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958"/>
              <p:cNvSpPr>
                <a:spLocks/>
              </p:cNvSpPr>
              <p:nvPr/>
            </p:nvSpPr>
            <p:spPr bwMode="auto">
              <a:xfrm>
                <a:off x="8199438" y="6235700"/>
                <a:ext cx="11112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7" y="2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Line 959"/>
              <p:cNvSpPr>
                <a:spLocks noChangeShapeType="1"/>
              </p:cNvSpPr>
              <p:nvPr/>
            </p:nvSpPr>
            <p:spPr bwMode="auto">
              <a:xfrm>
                <a:off x="8210550" y="6238875"/>
                <a:ext cx="4762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Line 960"/>
              <p:cNvSpPr>
                <a:spLocks noChangeShapeType="1"/>
              </p:cNvSpPr>
              <p:nvPr/>
            </p:nvSpPr>
            <p:spPr bwMode="auto">
              <a:xfrm flipH="1">
                <a:off x="8137525" y="6232525"/>
                <a:ext cx="3175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Line 961"/>
              <p:cNvSpPr>
                <a:spLocks noChangeShapeType="1"/>
              </p:cNvSpPr>
              <p:nvPr/>
            </p:nvSpPr>
            <p:spPr bwMode="auto">
              <a:xfrm>
                <a:off x="8120063" y="6229350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Line 962"/>
              <p:cNvSpPr>
                <a:spLocks noChangeShapeType="1"/>
              </p:cNvSpPr>
              <p:nvPr/>
            </p:nvSpPr>
            <p:spPr bwMode="auto">
              <a:xfrm>
                <a:off x="8112125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Line 963"/>
              <p:cNvSpPr>
                <a:spLocks noChangeShapeType="1"/>
              </p:cNvSpPr>
              <p:nvPr/>
            </p:nvSpPr>
            <p:spPr bwMode="auto">
              <a:xfrm>
                <a:off x="8129588" y="6232525"/>
                <a:ext cx="6350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964"/>
              <p:cNvSpPr>
                <a:spLocks/>
              </p:cNvSpPr>
              <p:nvPr/>
            </p:nvSpPr>
            <p:spPr bwMode="auto">
              <a:xfrm>
                <a:off x="8221663" y="6242050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965"/>
              <p:cNvSpPr>
                <a:spLocks/>
              </p:cNvSpPr>
              <p:nvPr/>
            </p:nvSpPr>
            <p:spPr bwMode="auto">
              <a:xfrm>
                <a:off x="8159750" y="6227763"/>
                <a:ext cx="34925" cy="79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16" y="5"/>
                  </a:cxn>
                  <a:cxn ang="0">
                    <a:pos x="17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2" y="4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966"/>
              <p:cNvSpPr>
                <a:spLocks/>
              </p:cNvSpPr>
              <p:nvPr/>
            </p:nvSpPr>
            <p:spPr bwMode="auto">
              <a:xfrm>
                <a:off x="8112125" y="6230938"/>
                <a:ext cx="31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Line 967"/>
              <p:cNvSpPr>
                <a:spLocks noChangeShapeType="1"/>
              </p:cNvSpPr>
              <p:nvPr/>
            </p:nvSpPr>
            <p:spPr bwMode="auto">
              <a:xfrm flipH="1">
                <a:off x="8110538" y="6230938"/>
                <a:ext cx="1587" cy="1587"/>
              </a:xfrm>
              <a:prstGeom prst="line">
                <a:avLst/>
              </a:pr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968"/>
              <p:cNvSpPr>
                <a:spLocks/>
              </p:cNvSpPr>
              <p:nvPr/>
            </p:nvSpPr>
            <p:spPr bwMode="auto">
              <a:xfrm>
                <a:off x="8105775" y="6230938"/>
                <a:ext cx="3175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969"/>
              <p:cNvSpPr>
                <a:spLocks/>
              </p:cNvSpPr>
              <p:nvPr/>
            </p:nvSpPr>
            <p:spPr bwMode="auto">
              <a:xfrm>
                <a:off x="8105775" y="6230938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9C9C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971"/>
              <p:cNvSpPr>
                <a:spLocks/>
              </p:cNvSpPr>
              <p:nvPr/>
            </p:nvSpPr>
            <p:spPr bwMode="auto">
              <a:xfrm>
                <a:off x="6724651" y="5464970"/>
                <a:ext cx="1773237" cy="104695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0"/>
                  </a:cxn>
                  <a:cxn ang="0">
                    <a:pos x="1117" y="0"/>
                  </a:cxn>
                  <a:cxn ang="0">
                    <a:pos x="1117" y="657"/>
                  </a:cxn>
                  <a:cxn ang="0">
                    <a:pos x="0" y="657"/>
                  </a:cxn>
                  <a:cxn ang="0">
                    <a:pos x="0" y="328"/>
                  </a:cxn>
                </a:cxnLst>
                <a:rect l="0" t="0" r="r" b="b"/>
                <a:pathLst>
                  <a:path w="1117" h="657">
                    <a:moveTo>
                      <a:pt x="0" y="328"/>
                    </a:moveTo>
                    <a:lnTo>
                      <a:pt x="0" y="0"/>
                    </a:lnTo>
                    <a:lnTo>
                      <a:pt x="1117" y="0"/>
                    </a:lnTo>
                    <a:lnTo>
                      <a:pt x="1117" y="657"/>
                    </a:lnTo>
                    <a:lnTo>
                      <a:pt x="0" y="657"/>
                    </a:lnTo>
                    <a:lnTo>
                      <a:pt x="0" y="328"/>
                    </a:lnTo>
                  </a:path>
                </a:pathLst>
              </a:custGeom>
              <a:noFill/>
              <a:ln w="635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Text Box 1531"/>
              <p:cNvSpPr txBox="1">
                <a:spLocks noChangeArrowheads="1"/>
              </p:cNvSpPr>
              <p:nvPr/>
            </p:nvSpPr>
            <p:spPr bwMode="auto">
              <a:xfrm>
                <a:off x="7444700" y="5996054"/>
                <a:ext cx="472815" cy="181429"/>
              </a:xfrm>
              <a:prstGeom prst="rect">
                <a:avLst/>
              </a:prstGeom>
              <a:noFill/>
              <a:ln w="41910" algn="ctr">
                <a:noFill/>
                <a:miter lim="800000"/>
                <a:headEnd/>
                <a:tailEnd type="none" w="lg" len="med"/>
              </a:ln>
            </p:spPr>
            <p:txBody>
              <a:bodyPr wrap="none" lIns="45720" rIns="45720">
                <a:spAutoFit/>
              </a:bodyPr>
              <a:lstStyle/>
              <a:p>
                <a:pPr>
                  <a:defRPr/>
                </a:pPr>
                <a:r>
                  <a:rPr lang="en-US" sz="750" b="1" i="1" dirty="0">
                    <a:solidFill>
                      <a:srgbClr val="ADADAD"/>
                    </a:solidFill>
                  </a:rPr>
                  <a:t>Imperial Co.</a:t>
                </a:r>
              </a:p>
            </p:txBody>
          </p:sp>
          <p:sp>
            <p:nvSpPr>
              <p:cNvPr id="785" name="Freeform 493"/>
              <p:cNvSpPr>
                <a:spLocks/>
              </p:cNvSpPr>
              <p:nvPr/>
            </p:nvSpPr>
            <p:spPr bwMode="auto">
              <a:xfrm>
                <a:off x="6727303" y="5478436"/>
                <a:ext cx="1488433" cy="158770"/>
              </a:xfrm>
              <a:custGeom>
                <a:avLst/>
                <a:gdLst>
                  <a:gd name="connsiteX0" fmla="*/ 9901 w 9980"/>
                  <a:gd name="connsiteY0" fmla="*/ 0 h 10000"/>
                  <a:gd name="connsiteX1" fmla="*/ 9901 w 9980"/>
                  <a:gd name="connsiteY1" fmla="*/ 0 h 10000"/>
                  <a:gd name="connsiteX2" fmla="*/ 9911 w 9980"/>
                  <a:gd name="connsiteY2" fmla="*/ 70 h 10000"/>
                  <a:gd name="connsiteX3" fmla="*/ 9911 w 9980"/>
                  <a:gd name="connsiteY3" fmla="*/ 70 h 10000"/>
                  <a:gd name="connsiteX4" fmla="*/ 9921 w 9980"/>
                  <a:gd name="connsiteY4" fmla="*/ 141 h 10000"/>
                  <a:gd name="connsiteX5" fmla="*/ 9921 w 9980"/>
                  <a:gd name="connsiteY5" fmla="*/ 141 h 10000"/>
                  <a:gd name="connsiteX6" fmla="*/ 9921 w 9980"/>
                  <a:gd name="connsiteY6" fmla="*/ 211 h 10000"/>
                  <a:gd name="connsiteX7" fmla="*/ 9931 w 9980"/>
                  <a:gd name="connsiteY7" fmla="*/ 211 h 10000"/>
                  <a:gd name="connsiteX8" fmla="*/ 9931 w 9980"/>
                  <a:gd name="connsiteY8" fmla="*/ 282 h 10000"/>
                  <a:gd name="connsiteX9" fmla="*/ 9931 w 9980"/>
                  <a:gd name="connsiteY9" fmla="*/ 352 h 10000"/>
                  <a:gd name="connsiteX10" fmla="*/ 9941 w 9980"/>
                  <a:gd name="connsiteY10" fmla="*/ 423 h 10000"/>
                  <a:gd name="connsiteX11" fmla="*/ 9941 w 9980"/>
                  <a:gd name="connsiteY11" fmla="*/ 423 h 10000"/>
                  <a:gd name="connsiteX12" fmla="*/ 9941 w 9980"/>
                  <a:gd name="connsiteY12" fmla="*/ 423 h 10000"/>
                  <a:gd name="connsiteX13" fmla="*/ 9951 w 9980"/>
                  <a:gd name="connsiteY13" fmla="*/ 423 h 10000"/>
                  <a:gd name="connsiteX14" fmla="*/ 9951 w 9980"/>
                  <a:gd name="connsiteY14" fmla="*/ 493 h 10000"/>
                  <a:gd name="connsiteX15" fmla="*/ 9951 w 9980"/>
                  <a:gd name="connsiteY15" fmla="*/ 493 h 10000"/>
                  <a:gd name="connsiteX16" fmla="*/ 9960 w 9980"/>
                  <a:gd name="connsiteY16" fmla="*/ 563 h 10000"/>
                  <a:gd name="connsiteX17" fmla="*/ 9960 w 9980"/>
                  <a:gd name="connsiteY17" fmla="*/ 563 h 10000"/>
                  <a:gd name="connsiteX18" fmla="*/ 9960 w 9980"/>
                  <a:gd name="connsiteY18" fmla="*/ 634 h 10000"/>
                  <a:gd name="connsiteX19" fmla="*/ 9970 w 9980"/>
                  <a:gd name="connsiteY19" fmla="*/ 634 h 10000"/>
                  <a:gd name="connsiteX20" fmla="*/ 9980 w 9980"/>
                  <a:gd name="connsiteY20" fmla="*/ 704 h 10000"/>
                  <a:gd name="connsiteX21" fmla="*/ 9980 w 9980"/>
                  <a:gd name="connsiteY21" fmla="*/ 704 h 10000"/>
                  <a:gd name="connsiteX22" fmla="*/ 9970 w 9980"/>
                  <a:gd name="connsiteY22" fmla="*/ 775 h 10000"/>
                  <a:gd name="connsiteX23" fmla="*/ 9960 w 9980"/>
                  <a:gd name="connsiteY23" fmla="*/ 775 h 10000"/>
                  <a:gd name="connsiteX24" fmla="*/ 9951 w 9980"/>
                  <a:gd name="connsiteY24" fmla="*/ 845 h 10000"/>
                  <a:gd name="connsiteX25" fmla="*/ 9941 w 9980"/>
                  <a:gd name="connsiteY25" fmla="*/ 845 h 10000"/>
                  <a:gd name="connsiteX26" fmla="*/ 9941 w 9980"/>
                  <a:gd name="connsiteY26" fmla="*/ 915 h 10000"/>
                  <a:gd name="connsiteX27" fmla="*/ 9941 w 9980"/>
                  <a:gd name="connsiteY27" fmla="*/ 986 h 10000"/>
                  <a:gd name="connsiteX28" fmla="*/ 9892 w 9980"/>
                  <a:gd name="connsiteY28" fmla="*/ 1197 h 10000"/>
                  <a:gd name="connsiteX29" fmla="*/ 9872 w 9980"/>
                  <a:gd name="connsiteY29" fmla="*/ 1338 h 10000"/>
                  <a:gd name="connsiteX30" fmla="*/ 9813 w 9980"/>
                  <a:gd name="connsiteY30" fmla="*/ 1690 h 10000"/>
                  <a:gd name="connsiteX31" fmla="*/ 9803 w 9980"/>
                  <a:gd name="connsiteY31" fmla="*/ 1761 h 10000"/>
                  <a:gd name="connsiteX32" fmla="*/ 9803 w 9980"/>
                  <a:gd name="connsiteY32" fmla="*/ 1761 h 10000"/>
                  <a:gd name="connsiteX33" fmla="*/ 9803 w 9980"/>
                  <a:gd name="connsiteY33" fmla="*/ 1831 h 10000"/>
                  <a:gd name="connsiteX34" fmla="*/ 9803 w 9980"/>
                  <a:gd name="connsiteY34" fmla="*/ 1972 h 10000"/>
                  <a:gd name="connsiteX35" fmla="*/ 9803 w 9980"/>
                  <a:gd name="connsiteY35" fmla="*/ 2042 h 10000"/>
                  <a:gd name="connsiteX36" fmla="*/ 9803 w 9980"/>
                  <a:gd name="connsiteY36" fmla="*/ 2113 h 10000"/>
                  <a:gd name="connsiteX37" fmla="*/ 9803 w 9980"/>
                  <a:gd name="connsiteY37" fmla="*/ 2183 h 10000"/>
                  <a:gd name="connsiteX38" fmla="*/ 9803 w 9980"/>
                  <a:gd name="connsiteY38" fmla="*/ 2324 h 10000"/>
                  <a:gd name="connsiteX39" fmla="*/ 9803 w 9980"/>
                  <a:gd name="connsiteY39" fmla="*/ 2324 h 10000"/>
                  <a:gd name="connsiteX40" fmla="*/ 9803 w 9980"/>
                  <a:gd name="connsiteY40" fmla="*/ 2394 h 10000"/>
                  <a:gd name="connsiteX41" fmla="*/ 9793 w 9980"/>
                  <a:gd name="connsiteY41" fmla="*/ 2465 h 10000"/>
                  <a:gd name="connsiteX42" fmla="*/ 9793 w 9980"/>
                  <a:gd name="connsiteY42" fmla="*/ 2465 h 10000"/>
                  <a:gd name="connsiteX43" fmla="*/ 9783 w 9980"/>
                  <a:gd name="connsiteY43" fmla="*/ 2535 h 10000"/>
                  <a:gd name="connsiteX44" fmla="*/ 9774 w 9980"/>
                  <a:gd name="connsiteY44" fmla="*/ 2676 h 10000"/>
                  <a:gd name="connsiteX45" fmla="*/ 9764 w 9980"/>
                  <a:gd name="connsiteY45" fmla="*/ 2746 h 10000"/>
                  <a:gd name="connsiteX46" fmla="*/ 9754 w 9980"/>
                  <a:gd name="connsiteY46" fmla="*/ 2746 h 10000"/>
                  <a:gd name="connsiteX47" fmla="*/ 9744 w 9980"/>
                  <a:gd name="connsiteY47" fmla="*/ 2817 h 10000"/>
                  <a:gd name="connsiteX48" fmla="*/ 9734 w 9980"/>
                  <a:gd name="connsiteY48" fmla="*/ 2817 h 10000"/>
                  <a:gd name="connsiteX49" fmla="*/ 9705 w 9980"/>
                  <a:gd name="connsiteY49" fmla="*/ 2887 h 10000"/>
                  <a:gd name="connsiteX50" fmla="*/ 9685 w 9980"/>
                  <a:gd name="connsiteY50" fmla="*/ 2958 h 10000"/>
                  <a:gd name="connsiteX51" fmla="*/ 9665 w 9980"/>
                  <a:gd name="connsiteY51" fmla="*/ 3028 h 10000"/>
                  <a:gd name="connsiteX52" fmla="*/ 9665 w 9980"/>
                  <a:gd name="connsiteY52" fmla="*/ 3099 h 10000"/>
                  <a:gd name="connsiteX53" fmla="*/ 9665 w 9980"/>
                  <a:gd name="connsiteY53" fmla="*/ 3099 h 10000"/>
                  <a:gd name="connsiteX54" fmla="*/ 9656 w 9980"/>
                  <a:gd name="connsiteY54" fmla="*/ 3169 h 10000"/>
                  <a:gd name="connsiteX55" fmla="*/ 9656 w 9980"/>
                  <a:gd name="connsiteY55" fmla="*/ 3239 h 10000"/>
                  <a:gd name="connsiteX56" fmla="*/ 9646 w 9980"/>
                  <a:gd name="connsiteY56" fmla="*/ 3239 h 10000"/>
                  <a:gd name="connsiteX57" fmla="*/ 9646 w 9980"/>
                  <a:gd name="connsiteY57" fmla="*/ 3310 h 10000"/>
                  <a:gd name="connsiteX58" fmla="*/ 9646 w 9980"/>
                  <a:gd name="connsiteY58" fmla="*/ 3380 h 10000"/>
                  <a:gd name="connsiteX59" fmla="*/ 9646 w 9980"/>
                  <a:gd name="connsiteY59" fmla="*/ 3380 h 10000"/>
                  <a:gd name="connsiteX60" fmla="*/ 9626 w 9980"/>
                  <a:gd name="connsiteY60" fmla="*/ 3592 h 10000"/>
                  <a:gd name="connsiteX61" fmla="*/ 9626 w 9980"/>
                  <a:gd name="connsiteY61" fmla="*/ 3732 h 10000"/>
                  <a:gd name="connsiteX62" fmla="*/ 9616 w 9980"/>
                  <a:gd name="connsiteY62" fmla="*/ 3873 h 10000"/>
                  <a:gd name="connsiteX63" fmla="*/ 9606 w 9980"/>
                  <a:gd name="connsiteY63" fmla="*/ 4014 h 10000"/>
                  <a:gd name="connsiteX64" fmla="*/ 9606 w 9980"/>
                  <a:gd name="connsiteY64" fmla="*/ 4014 h 10000"/>
                  <a:gd name="connsiteX65" fmla="*/ 9606 w 9980"/>
                  <a:gd name="connsiteY65" fmla="*/ 4014 h 10000"/>
                  <a:gd name="connsiteX66" fmla="*/ 9597 w 9980"/>
                  <a:gd name="connsiteY66" fmla="*/ 4155 h 10000"/>
                  <a:gd name="connsiteX67" fmla="*/ 9577 w 9980"/>
                  <a:gd name="connsiteY67" fmla="*/ 4296 h 10000"/>
                  <a:gd name="connsiteX68" fmla="*/ 9557 w 9980"/>
                  <a:gd name="connsiteY68" fmla="*/ 4437 h 10000"/>
                  <a:gd name="connsiteX69" fmla="*/ 9557 w 9980"/>
                  <a:gd name="connsiteY69" fmla="*/ 4507 h 10000"/>
                  <a:gd name="connsiteX70" fmla="*/ 9557 w 9980"/>
                  <a:gd name="connsiteY70" fmla="*/ 4507 h 10000"/>
                  <a:gd name="connsiteX71" fmla="*/ 9547 w 9980"/>
                  <a:gd name="connsiteY71" fmla="*/ 4577 h 10000"/>
                  <a:gd name="connsiteX72" fmla="*/ 9547 w 9980"/>
                  <a:gd name="connsiteY72" fmla="*/ 4577 h 10000"/>
                  <a:gd name="connsiteX73" fmla="*/ 9547 w 9980"/>
                  <a:gd name="connsiteY73" fmla="*/ 4648 h 10000"/>
                  <a:gd name="connsiteX74" fmla="*/ 9528 w 9980"/>
                  <a:gd name="connsiteY74" fmla="*/ 4859 h 10000"/>
                  <a:gd name="connsiteX75" fmla="*/ 9508 w 9980"/>
                  <a:gd name="connsiteY75" fmla="*/ 5141 h 10000"/>
                  <a:gd name="connsiteX76" fmla="*/ 9508 w 9980"/>
                  <a:gd name="connsiteY76" fmla="*/ 5211 h 10000"/>
                  <a:gd name="connsiteX77" fmla="*/ 9508 w 9980"/>
                  <a:gd name="connsiteY77" fmla="*/ 5211 h 10000"/>
                  <a:gd name="connsiteX78" fmla="*/ 9518 w 9980"/>
                  <a:gd name="connsiteY78" fmla="*/ 5352 h 10000"/>
                  <a:gd name="connsiteX79" fmla="*/ 9518 w 9980"/>
                  <a:gd name="connsiteY79" fmla="*/ 5493 h 10000"/>
                  <a:gd name="connsiteX80" fmla="*/ 9518 w 9980"/>
                  <a:gd name="connsiteY80" fmla="*/ 5634 h 10000"/>
                  <a:gd name="connsiteX81" fmla="*/ 9508 w 9980"/>
                  <a:gd name="connsiteY81" fmla="*/ 5986 h 10000"/>
                  <a:gd name="connsiteX82" fmla="*/ 9498 w 9980"/>
                  <a:gd name="connsiteY82" fmla="*/ 6056 h 10000"/>
                  <a:gd name="connsiteX83" fmla="*/ 9498 w 9980"/>
                  <a:gd name="connsiteY83" fmla="*/ 6127 h 10000"/>
                  <a:gd name="connsiteX84" fmla="*/ 9498 w 9980"/>
                  <a:gd name="connsiteY84" fmla="*/ 6127 h 10000"/>
                  <a:gd name="connsiteX85" fmla="*/ 9498 w 9980"/>
                  <a:gd name="connsiteY85" fmla="*/ 6127 h 10000"/>
                  <a:gd name="connsiteX86" fmla="*/ 9488 w 9980"/>
                  <a:gd name="connsiteY86" fmla="*/ 6127 h 10000"/>
                  <a:gd name="connsiteX87" fmla="*/ 9488 w 9980"/>
                  <a:gd name="connsiteY87" fmla="*/ 6127 h 10000"/>
                  <a:gd name="connsiteX88" fmla="*/ 9479 w 9980"/>
                  <a:gd name="connsiteY88" fmla="*/ 6127 h 10000"/>
                  <a:gd name="connsiteX89" fmla="*/ 9439 w 9980"/>
                  <a:gd name="connsiteY89" fmla="*/ 6197 h 10000"/>
                  <a:gd name="connsiteX90" fmla="*/ 9410 w 9980"/>
                  <a:gd name="connsiteY90" fmla="*/ 6197 h 10000"/>
                  <a:gd name="connsiteX91" fmla="*/ 9400 w 9980"/>
                  <a:gd name="connsiteY91" fmla="*/ 6197 h 10000"/>
                  <a:gd name="connsiteX92" fmla="*/ 9351 w 9980"/>
                  <a:gd name="connsiteY92" fmla="*/ 6197 h 10000"/>
                  <a:gd name="connsiteX93" fmla="*/ 9302 w 9980"/>
                  <a:gd name="connsiteY93" fmla="*/ 6197 h 10000"/>
                  <a:gd name="connsiteX94" fmla="*/ 9292 w 9980"/>
                  <a:gd name="connsiteY94" fmla="*/ 6197 h 10000"/>
                  <a:gd name="connsiteX95" fmla="*/ 9292 w 9980"/>
                  <a:gd name="connsiteY95" fmla="*/ 6197 h 10000"/>
                  <a:gd name="connsiteX96" fmla="*/ 9243 w 9980"/>
                  <a:gd name="connsiteY96" fmla="*/ 6268 h 10000"/>
                  <a:gd name="connsiteX97" fmla="*/ 9174 w 9980"/>
                  <a:gd name="connsiteY97" fmla="*/ 6268 h 10000"/>
                  <a:gd name="connsiteX98" fmla="*/ 9174 w 9980"/>
                  <a:gd name="connsiteY98" fmla="*/ 6268 h 10000"/>
                  <a:gd name="connsiteX99" fmla="*/ 9174 w 9980"/>
                  <a:gd name="connsiteY99" fmla="*/ 6268 h 10000"/>
                  <a:gd name="connsiteX100" fmla="*/ 9105 w 9980"/>
                  <a:gd name="connsiteY100" fmla="*/ 6338 h 10000"/>
                  <a:gd name="connsiteX101" fmla="*/ 9085 w 9980"/>
                  <a:gd name="connsiteY101" fmla="*/ 6338 h 10000"/>
                  <a:gd name="connsiteX102" fmla="*/ 9075 w 9980"/>
                  <a:gd name="connsiteY102" fmla="*/ 6338 h 10000"/>
                  <a:gd name="connsiteX103" fmla="*/ 9036 w 9980"/>
                  <a:gd name="connsiteY103" fmla="*/ 6338 h 10000"/>
                  <a:gd name="connsiteX104" fmla="*/ 8977 w 9980"/>
                  <a:gd name="connsiteY104" fmla="*/ 6338 h 10000"/>
                  <a:gd name="connsiteX105" fmla="*/ 8967 w 9980"/>
                  <a:gd name="connsiteY105" fmla="*/ 6338 h 10000"/>
                  <a:gd name="connsiteX106" fmla="*/ 8967 w 9980"/>
                  <a:gd name="connsiteY106" fmla="*/ 6338 h 10000"/>
                  <a:gd name="connsiteX107" fmla="*/ 8957 w 9980"/>
                  <a:gd name="connsiteY107" fmla="*/ 6338 h 10000"/>
                  <a:gd name="connsiteX108" fmla="*/ 8948 w 9980"/>
                  <a:gd name="connsiteY108" fmla="*/ 6408 h 10000"/>
                  <a:gd name="connsiteX109" fmla="*/ 8928 w 9980"/>
                  <a:gd name="connsiteY109" fmla="*/ 6408 h 10000"/>
                  <a:gd name="connsiteX110" fmla="*/ 8928 w 9980"/>
                  <a:gd name="connsiteY110" fmla="*/ 6408 h 10000"/>
                  <a:gd name="connsiteX111" fmla="*/ 8918 w 9980"/>
                  <a:gd name="connsiteY111" fmla="*/ 6408 h 10000"/>
                  <a:gd name="connsiteX112" fmla="*/ 8908 w 9980"/>
                  <a:gd name="connsiteY112" fmla="*/ 6408 h 10000"/>
                  <a:gd name="connsiteX113" fmla="*/ 8889 w 9980"/>
                  <a:gd name="connsiteY113" fmla="*/ 6408 h 10000"/>
                  <a:gd name="connsiteX114" fmla="*/ 8869 w 9980"/>
                  <a:gd name="connsiteY114" fmla="*/ 6408 h 10000"/>
                  <a:gd name="connsiteX115" fmla="*/ 8859 w 9980"/>
                  <a:gd name="connsiteY115" fmla="*/ 6408 h 10000"/>
                  <a:gd name="connsiteX116" fmla="*/ 8830 w 9980"/>
                  <a:gd name="connsiteY116" fmla="*/ 6408 h 10000"/>
                  <a:gd name="connsiteX117" fmla="*/ 8820 w 9980"/>
                  <a:gd name="connsiteY117" fmla="*/ 6408 h 10000"/>
                  <a:gd name="connsiteX118" fmla="*/ 8790 w 9980"/>
                  <a:gd name="connsiteY118" fmla="*/ 6408 h 10000"/>
                  <a:gd name="connsiteX119" fmla="*/ 8780 w 9980"/>
                  <a:gd name="connsiteY119" fmla="*/ 6479 h 10000"/>
                  <a:gd name="connsiteX120" fmla="*/ 8771 w 9980"/>
                  <a:gd name="connsiteY120" fmla="*/ 6479 h 10000"/>
                  <a:gd name="connsiteX121" fmla="*/ 8653 w 9980"/>
                  <a:gd name="connsiteY121" fmla="*/ 6479 h 10000"/>
                  <a:gd name="connsiteX122" fmla="*/ 8613 w 9980"/>
                  <a:gd name="connsiteY122" fmla="*/ 6549 h 10000"/>
                  <a:gd name="connsiteX123" fmla="*/ 8544 w 9980"/>
                  <a:gd name="connsiteY123" fmla="*/ 6549 h 10000"/>
                  <a:gd name="connsiteX124" fmla="*/ 8466 w 9980"/>
                  <a:gd name="connsiteY124" fmla="*/ 6549 h 10000"/>
                  <a:gd name="connsiteX125" fmla="*/ 8466 w 9980"/>
                  <a:gd name="connsiteY125" fmla="*/ 6761 h 10000"/>
                  <a:gd name="connsiteX126" fmla="*/ 8377 w 9980"/>
                  <a:gd name="connsiteY126" fmla="*/ 6761 h 10000"/>
                  <a:gd name="connsiteX127" fmla="*/ 8377 w 9980"/>
                  <a:gd name="connsiteY127" fmla="*/ 6761 h 10000"/>
                  <a:gd name="connsiteX128" fmla="*/ 8240 w 9980"/>
                  <a:gd name="connsiteY128" fmla="*/ 6831 h 10000"/>
                  <a:gd name="connsiteX129" fmla="*/ 8200 w 9980"/>
                  <a:gd name="connsiteY129" fmla="*/ 6831 h 10000"/>
                  <a:gd name="connsiteX130" fmla="*/ 8102 w 9980"/>
                  <a:gd name="connsiteY130" fmla="*/ 6901 h 10000"/>
                  <a:gd name="connsiteX131" fmla="*/ 7994 w 9980"/>
                  <a:gd name="connsiteY131" fmla="*/ 6901 h 10000"/>
                  <a:gd name="connsiteX132" fmla="*/ 7935 w 9980"/>
                  <a:gd name="connsiteY132" fmla="*/ 6972 h 10000"/>
                  <a:gd name="connsiteX133" fmla="*/ 7866 w 9980"/>
                  <a:gd name="connsiteY133" fmla="*/ 7042 h 10000"/>
                  <a:gd name="connsiteX134" fmla="*/ 7856 w 9980"/>
                  <a:gd name="connsiteY134" fmla="*/ 7042 h 10000"/>
                  <a:gd name="connsiteX135" fmla="*/ 7787 w 9980"/>
                  <a:gd name="connsiteY135" fmla="*/ 7042 h 10000"/>
                  <a:gd name="connsiteX136" fmla="*/ 7600 w 9980"/>
                  <a:gd name="connsiteY136" fmla="*/ 7113 h 10000"/>
                  <a:gd name="connsiteX137" fmla="*/ 7463 w 9980"/>
                  <a:gd name="connsiteY137" fmla="*/ 7254 h 10000"/>
                  <a:gd name="connsiteX138" fmla="*/ 7374 w 9980"/>
                  <a:gd name="connsiteY138" fmla="*/ 7254 h 10000"/>
                  <a:gd name="connsiteX139" fmla="*/ 7355 w 9980"/>
                  <a:gd name="connsiteY139" fmla="*/ 7254 h 10000"/>
                  <a:gd name="connsiteX140" fmla="*/ 7335 w 9980"/>
                  <a:gd name="connsiteY140" fmla="*/ 7324 h 10000"/>
                  <a:gd name="connsiteX141" fmla="*/ 7325 w 9980"/>
                  <a:gd name="connsiteY141" fmla="*/ 7324 h 10000"/>
                  <a:gd name="connsiteX142" fmla="*/ 7296 w 9980"/>
                  <a:gd name="connsiteY142" fmla="*/ 7324 h 10000"/>
                  <a:gd name="connsiteX143" fmla="*/ 7286 w 9980"/>
                  <a:gd name="connsiteY143" fmla="*/ 7324 h 10000"/>
                  <a:gd name="connsiteX144" fmla="*/ 7099 w 9980"/>
                  <a:gd name="connsiteY144" fmla="*/ 7394 h 10000"/>
                  <a:gd name="connsiteX145" fmla="*/ 7099 w 9980"/>
                  <a:gd name="connsiteY145" fmla="*/ 7394 h 10000"/>
                  <a:gd name="connsiteX146" fmla="*/ 6971 w 9980"/>
                  <a:gd name="connsiteY146" fmla="*/ 7394 h 10000"/>
                  <a:gd name="connsiteX147" fmla="*/ 6961 w 9980"/>
                  <a:gd name="connsiteY147" fmla="*/ 7394 h 10000"/>
                  <a:gd name="connsiteX148" fmla="*/ 6932 w 9980"/>
                  <a:gd name="connsiteY148" fmla="*/ 7465 h 10000"/>
                  <a:gd name="connsiteX149" fmla="*/ 6902 w 9980"/>
                  <a:gd name="connsiteY149" fmla="*/ 7465 h 10000"/>
                  <a:gd name="connsiteX150" fmla="*/ 6873 w 9980"/>
                  <a:gd name="connsiteY150" fmla="*/ 7465 h 10000"/>
                  <a:gd name="connsiteX151" fmla="*/ 6863 w 9980"/>
                  <a:gd name="connsiteY151" fmla="*/ 7465 h 10000"/>
                  <a:gd name="connsiteX152" fmla="*/ 6755 w 9980"/>
                  <a:gd name="connsiteY152" fmla="*/ 7535 h 10000"/>
                  <a:gd name="connsiteX153" fmla="*/ 6686 w 9980"/>
                  <a:gd name="connsiteY153" fmla="*/ 7535 h 10000"/>
                  <a:gd name="connsiteX154" fmla="*/ 6656 w 9980"/>
                  <a:gd name="connsiteY154" fmla="*/ 7535 h 10000"/>
                  <a:gd name="connsiteX155" fmla="*/ 6598 w 9980"/>
                  <a:gd name="connsiteY155" fmla="*/ 7606 h 10000"/>
                  <a:gd name="connsiteX156" fmla="*/ 6568 w 9980"/>
                  <a:gd name="connsiteY156" fmla="*/ 7606 h 10000"/>
                  <a:gd name="connsiteX157" fmla="*/ 6480 w 9980"/>
                  <a:gd name="connsiteY157" fmla="*/ 7606 h 10000"/>
                  <a:gd name="connsiteX158" fmla="*/ 6440 w 9980"/>
                  <a:gd name="connsiteY158" fmla="*/ 7676 h 10000"/>
                  <a:gd name="connsiteX159" fmla="*/ 6391 w 9980"/>
                  <a:gd name="connsiteY159" fmla="*/ 7676 h 10000"/>
                  <a:gd name="connsiteX160" fmla="*/ 6342 w 9980"/>
                  <a:gd name="connsiteY160" fmla="*/ 7676 h 10000"/>
                  <a:gd name="connsiteX161" fmla="*/ 6312 w 9980"/>
                  <a:gd name="connsiteY161" fmla="*/ 7676 h 10000"/>
                  <a:gd name="connsiteX162" fmla="*/ 6214 w 9980"/>
                  <a:gd name="connsiteY162" fmla="*/ 7746 h 10000"/>
                  <a:gd name="connsiteX163" fmla="*/ 6155 w 9980"/>
                  <a:gd name="connsiteY163" fmla="*/ 7746 h 10000"/>
                  <a:gd name="connsiteX164" fmla="*/ 6017 w 9980"/>
                  <a:gd name="connsiteY164" fmla="*/ 7817 h 10000"/>
                  <a:gd name="connsiteX165" fmla="*/ 6008 w 9980"/>
                  <a:gd name="connsiteY165" fmla="*/ 7817 h 10000"/>
                  <a:gd name="connsiteX166" fmla="*/ 5978 w 9980"/>
                  <a:gd name="connsiteY166" fmla="*/ 7817 h 10000"/>
                  <a:gd name="connsiteX167" fmla="*/ 5831 w 9980"/>
                  <a:gd name="connsiteY167" fmla="*/ 7887 h 10000"/>
                  <a:gd name="connsiteX168" fmla="*/ 5752 w 9980"/>
                  <a:gd name="connsiteY168" fmla="*/ 7958 h 10000"/>
                  <a:gd name="connsiteX169" fmla="*/ 5713 w 9980"/>
                  <a:gd name="connsiteY169" fmla="*/ 7958 h 10000"/>
                  <a:gd name="connsiteX170" fmla="*/ 5673 w 9980"/>
                  <a:gd name="connsiteY170" fmla="*/ 7958 h 10000"/>
                  <a:gd name="connsiteX171" fmla="*/ 5644 w 9980"/>
                  <a:gd name="connsiteY171" fmla="*/ 8028 h 10000"/>
                  <a:gd name="connsiteX172" fmla="*/ 5536 w 9980"/>
                  <a:gd name="connsiteY172" fmla="*/ 8028 h 10000"/>
                  <a:gd name="connsiteX173" fmla="*/ 5516 w 9980"/>
                  <a:gd name="connsiteY173" fmla="*/ 8028 h 10000"/>
                  <a:gd name="connsiteX174" fmla="*/ 5496 w 9980"/>
                  <a:gd name="connsiteY174" fmla="*/ 8028 h 10000"/>
                  <a:gd name="connsiteX175" fmla="*/ 5486 w 9980"/>
                  <a:gd name="connsiteY175" fmla="*/ 8028 h 10000"/>
                  <a:gd name="connsiteX176" fmla="*/ 5447 w 9980"/>
                  <a:gd name="connsiteY176" fmla="*/ 8099 h 10000"/>
                  <a:gd name="connsiteX177" fmla="*/ 5398 w 9980"/>
                  <a:gd name="connsiteY177" fmla="*/ 8099 h 10000"/>
                  <a:gd name="connsiteX178" fmla="*/ 5250 w 9980"/>
                  <a:gd name="connsiteY178" fmla="*/ 8169 h 10000"/>
                  <a:gd name="connsiteX179" fmla="*/ 5241 w 9980"/>
                  <a:gd name="connsiteY179" fmla="*/ 8169 h 10000"/>
                  <a:gd name="connsiteX180" fmla="*/ 5241 w 9980"/>
                  <a:gd name="connsiteY180" fmla="*/ 8169 h 10000"/>
                  <a:gd name="connsiteX181" fmla="*/ 5231 w 9980"/>
                  <a:gd name="connsiteY181" fmla="*/ 8169 h 10000"/>
                  <a:gd name="connsiteX182" fmla="*/ 5231 w 9980"/>
                  <a:gd name="connsiteY182" fmla="*/ 8239 h 10000"/>
                  <a:gd name="connsiteX183" fmla="*/ 5162 w 9980"/>
                  <a:gd name="connsiteY183" fmla="*/ 8239 h 10000"/>
                  <a:gd name="connsiteX184" fmla="*/ 5073 w 9980"/>
                  <a:gd name="connsiteY184" fmla="*/ 8239 h 10000"/>
                  <a:gd name="connsiteX185" fmla="*/ 5014 w 9980"/>
                  <a:gd name="connsiteY185" fmla="*/ 8310 h 10000"/>
                  <a:gd name="connsiteX186" fmla="*/ 4936 w 9980"/>
                  <a:gd name="connsiteY186" fmla="*/ 8310 h 10000"/>
                  <a:gd name="connsiteX187" fmla="*/ 4867 w 9980"/>
                  <a:gd name="connsiteY187" fmla="*/ 8310 h 10000"/>
                  <a:gd name="connsiteX188" fmla="*/ 4739 w 9980"/>
                  <a:gd name="connsiteY188" fmla="*/ 8380 h 10000"/>
                  <a:gd name="connsiteX189" fmla="*/ 4601 w 9980"/>
                  <a:gd name="connsiteY189" fmla="*/ 8451 h 10000"/>
                  <a:gd name="connsiteX190" fmla="*/ 4562 w 9980"/>
                  <a:gd name="connsiteY190" fmla="*/ 8451 h 10000"/>
                  <a:gd name="connsiteX191" fmla="*/ 4523 w 9980"/>
                  <a:gd name="connsiteY191" fmla="*/ 8451 h 10000"/>
                  <a:gd name="connsiteX192" fmla="*/ 4444 w 9980"/>
                  <a:gd name="connsiteY192" fmla="*/ 8521 h 10000"/>
                  <a:gd name="connsiteX193" fmla="*/ 4306 w 9980"/>
                  <a:gd name="connsiteY193" fmla="*/ 8521 h 10000"/>
                  <a:gd name="connsiteX194" fmla="*/ 4277 w 9980"/>
                  <a:gd name="connsiteY194" fmla="*/ 8521 h 10000"/>
                  <a:gd name="connsiteX195" fmla="*/ 4179 w 9980"/>
                  <a:gd name="connsiteY195" fmla="*/ 8592 h 10000"/>
                  <a:gd name="connsiteX196" fmla="*/ 4179 w 9980"/>
                  <a:gd name="connsiteY196" fmla="*/ 8592 h 10000"/>
                  <a:gd name="connsiteX197" fmla="*/ 4149 w 9980"/>
                  <a:gd name="connsiteY197" fmla="*/ 8592 h 10000"/>
                  <a:gd name="connsiteX198" fmla="*/ 4129 w 9980"/>
                  <a:gd name="connsiteY198" fmla="*/ 8592 h 10000"/>
                  <a:gd name="connsiteX199" fmla="*/ 4080 w 9980"/>
                  <a:gd name="connsiteY199" fmla="*/ 8592 h 10000"/>
                  <a:gd name="connsiteX200" fmla="*/ 4061 w 9980"/>
                  <a:gd name="connsiteY200" fmla="*/ 8592 h 10000"/>
                  <a:gd name="connsiteX201" fmla="*/ 4061 w 9980"/>
                  <a:gd name="connsiteY201" fmla="*/ 8662 h 10000"/>
                  <a:gd name="connsiteX202" fmla="*/ 4051 w 9980"/>
                  <a:gd name="connsiteY202" fmla="*/ 8662 h 10000"/>
                  <a:gd name="connsiteX203" fmla="*/ 4011 w 9980"/>
                  <a:gd name="connsiteY203" fmla="*/ 8662 h 10000"/>
                  <a:gd name="connsiteX204" fmla="*/ 3972 w 9980"/>
                  <a:gd name="connsiteY204" fmla="*/ 8662 h 10000"/>
                  <a:gd name="connsiteX205" fmla="*/ 3962 w 9980"/>
                  <a:gd name="connsiteY205" fmla="*/ 8662 h 10000"/>
                  <a:gd name="connsiteX206" fmla="*/ 3913 w 9980"/>
                  <a:gd name="connsiteY206" fmla="*/ 8662 h 10000"/>
                  <a:gd name="connsiteX207" fmla="*/ 3815 w 9980"/>
                  <a:gd name="connsiteY207" fmla="*/ 8732 h 10000"/>
                  <a:gd name="connsiteX208" fmla="*/ 3805 w 9980"/>
                  <a:gd name="connsiteY208" fmla="*/ 8732 h 10000"/>
                  <a:gd name="connsiteX209" fmla="*/ 3726 w 9980"/>
                  <a:gd name="connsiteY209" fmla="*/ 8732 h 10000"/>
                  <a:gd name="connsiteX210" fmla="*/ 3667 w 9980"/>
                  <a:gd name="connsiteY210" fmla="*/ 8803 h 10000"/>
                  <a:gd name="connsiteX211" fmla="*/ 3431 w 9980"/>
                  <a:gd name="connsiteY211" fmla="*/ 8873 h 10000"/>
                  <a:gd name="connsiteX212" fmla="*/ 3402 w 9980"/>
                  <a:gd name="connsiteY212" fmla="*/ 8873 h 10000"/>
                  <a:gd name="connsiteX213" fmla="*/ 3392 w 9980"/>
                  <a:gd name="connsiteY213" fmla="*/ 8873 h 10000"/>
                  <a:gd name="connsiteX214" fmla="*/ 3353 w 9980"/>
                  <a:gd name="connsiteY214" fmla="*/ 8873 h 10000"/>
                  <a:gd name="connsiteX215" fmla="*/ 3323 w 9980"/>
                  <a:gd name="connsiteY215" fmla="*/ 8944 h 10000"/>
                  <a:gd name="connsiteX216" fmla="*/ 3166 w 9980"/>
                  <a:gd name="connsiteY216" fmla="*/ 9014 h 10000"/>
                  <a:gd name="connsiteX217" fmla="*/ 3156 w 9980"/>
                  <a:gd name="connsiteY217" fmla="*/ 9014 h 10000"/>
                  <a:gd name="connsiteX218" fmla="*/ 3038 w 9980"/>
                  <a:gd name="connsiteY218" fmla="*/ 9014 h 10000"/>
                  <a:gd name="connsiteX219" fmla="*/ 2891 w 9980"/>
                  <a:gd name="connsiteY219" fmla="*/ 9085 h 10000"/>
                  <a:gd name="connsiteX220" fmla="*/ 2655 w 9980"/>
                  <a:gd name="connsiteY220" fmla="*/ 9155 h 10000"/>
                  <a:gd name="connsiteX221" fmla="*/ 2546 w 9980"/>
                  <a:gd name="connsiteY221" fmla="*/ 9225 h 10000"/>
                  <a:gd name="connsiteX222" fmla="*/ 2537 w 9980"/>
                  <a:gd name="connsiteY222" fmla="*/ 9225 h 10000"/>
                  <a:gd name="connsiteX223" fmla="*/ 2458 w 9980"/>
                  <a:gd name="connsiteY223" fmla="*/ 9225 h 10000"/>
                  <a:gd name="connsiteX224" fmla="*/ 2409 w 9980"/>
                  <a:gd name="connsiteY224" fmla="*/ 9225 h 10000"/>
                  <a:gd name="connsiteX225" fmla="*/ 2379 w 9980"/>
                  <a:gd name="connsiteY225" fmla="*/ 9296 h 10000"/>
                  <a:gd name="connsiteX226" fmla="*/ 2360 w 9980"/>
                  <a:gd name="connsiteY226" fmla="*/ 9296 h 10000"/>
                  <a:gd name="connsiteX227" fmla="*/ 2330 w 9980"/>
                  <a:gd name="connsiteY227" fmla="*/ 9296 h 10000"/>
                  <a:gd name="connsiteX228" fmla="*/ 2320 w 9980"/>
                  <a:gd name="connsiteY228" fmla="*/ 9296 h 10000"/>
                  <a:gd name="connsiteX229" fmla="*/ 2291 w 9980"/>
                  <a:gd name="connsiteY229" fmla="*/ 9296 h 10000"/>
                  <a:gd name="connsiteX230" fmla="*/ 2281 w 9980"/>
                  <a:gd name="connsiteY230" fmla="*/ 9296 h 10000"/>
                  <a:gd name="connsiteX231" fmla="*/ 2271 w 9980"/>
                  <a:gd name="connsiteY231" fmla="*/ 9296 h 10000"/>
                  <a:gd name="connsiteX232" fmla="*/ 2242 w 9980"/>
                  <a:gd name="connsiteY232" fmla="*/ 9296 h 10000"/>
                  <a:gd name="connsiteX233" fmla="*/ 2232 w 9980"/>
                  <a:gd name="connsiteY233" fmla="*/ 9296 h 10000"/>
                  <a:gd name="connsiteX234" fmla="*/ 2202 w 9980"/>
                  <a:gd name="connsiteY234" fmla="*/ 9366 h 10000"/>
                  <a:gd name="connsiteX235" fmla="*/ 2192 w 9980"/>
                  <a:gd name="connsiteY235" fmla="*/ 9366 h 10000"/>
                  <a:gd name="connsiteX236" fmla="*/ 2192 w 9980"/>
                  <a:gd name="connsiteY236" fmla="*/ 9366 h 10000"/>
                  <a:gd name="connsiteX237" fmla="*/ 2153 w 9980"/>
                  <a:gd name="connsiteY237" fmla="*/ 9366 h 10000"/>
                  <a:gd name="connsiteX238" fmla="*/ 2143 w 9980"/>
                  <a:gd name="connsiteY238" fmla="*/ 9366 h 10000"/>
                  <a:gd name="connsiteX239" fmla="*/ 2114 w 9980"/>
                  <a:gd name="connsiteY239" fmla="*/ 9366 h 10000"/>
                  <a:gd name="connsiteX240" fmla="*/ 2074 w 9980"/>
                  <a:gd name="connsiteY240" fmla="*/ 9366 h 10000"/>
                  <a:gd name="connsiteX241" fmla="*/ 2045 w 9980"/>
                  <a:gd name="connsiteY241" fmla="*/ 9366 h 10000"/>
                  <a:gd name="connsiteX242" fmla="*/ 1996 w 9980"/>
                  <a:gd name="connsiteY242" fmla="*/ 9437 h 10000"/>
                  <a:gd name="connsiteX243" fmla="*/ 1897 w 9980"/>
                  <a:gd name="connsiteY243" fmla="*/ 9437 h 10000"/>
                  <a:gd name="connsiteX244" fmla="*/ 1878 w 9980"/>
                  <a:gd name="connsiteY244" fmla="*/ 9437 h 10000"/>
                  <a:gd name="connsiteX245" fmla="*/ 1819 w 9980"/>
                  <a:gd name="connsiteY245" fmla="*/ 9437 h 10000"/>
                  <a:gd name="connsiteX246" fmla="*/ 1750 w 9980"/>
                  <a:gd name="connsiteY246" fmla="*/ 9437 h 10000"/>
                  <a:gd name="connsiteX247" fmla="*/ 1632 w 9980"/>
                  <a:gd name="connsiteY247" fmla="*/ 9437 h 10000"/>
                  <a:gd name="connsiteX248" fmla="*/ 1563 w 9980"/>
                  <a:gd name="connsiteY248" fmla="*/ 9437 h 10000"/>
                  <a:gd name="connsiteX249" fmla="*/ 1534 w 9980"/>
                  <a:gd name="connsiteY249" fmla="*/ 9437 h 10000"/>
                  <a:gd name="connsiteX250" fmla="*/ 1494 w 9980"/>
                  <a:gd name="connsiteY250" fmla="*/ 9437 h 10000"/>
                  <a:gd name="connsiteX251" fmla="*/ 1425 w 9980"/>
                  <a:gd name="connsiteY251" fmla="*/ 9507 h 10000"/>
                  <a:gd name="connsiteX252" fmla="*/ 1288 w 9980"/>
                  <a:gd name="connsiteY252" fmla="*/ 9507 h 10000"/>
                  <a:gd name="connsiteX253" fmla="*/ 1268 w 9980"/>
                  <a:gd name="connsiteY253" fmla="*/ 9577 h 10000"/>
                  <a:gd name="connsiteX254" fmla="*/ 1180 w 9980"/>
                  <a:gd name="connsiteY254" fmla="*/ 9577 h 10000"/>
                  <a:gd name="connsiteX255" fmla="*/ 1012 w 9980"/>
                  <a:gd name="connsiteY255" fmla="*/ 9648 h 10000"/>
                  <a:gd name="connsiteX256" fmla="*/ 904 w 9980"/>
                  <a:gd name="connsiteY256" fmla="*/ 9648 h 10000"/>
                  <a:gd name="connsiteX257" fmla="*/ 796 w 9980"/>
                  <a:gd name="connsiteY257" fmla="*/ 9718 h 10000"/>
                  <a:gd name="connsiteX258" fmla="*/ 629 w 9980"/>
                  <a:gd name="connsiteY258" fmla="*/ 9789 h 10000"/>
                  <a:gd name="connsiteX259" fmla="*/ 619 w 9980"/>
                  <a:gd name="connsiteY259" fmla="*/ 9789 h 10000"/>
                  <a:gd name="connsiteX260" fmla="*/ 521 w 9980"/>
                  <a:gd name="connsiteY260" fmla="*/ 9789 h 10000"/>
                  <a:gd name="connsiteX261" fmla="*/ 491 w 9980"/>
                  <a:gd name="connsiteY261" fmla="*/ 9789 h 10000"/>
                  <a:gd name="connsiteX262" fmla="*/ 462 w 9980"/>
                  <a:gd name="connsiteY262" fmla="*/ 9859 h 10000"/>
                  <a:gd name="connsiteX263" fmla="*/ 462 w 9980"/>
                  <a:gd name="connsiteY263" fmla="*/ 9859 h 10000"/>
                  <a:gd name="connsiteX264" fmla="*/ 314 w 9980"/>
                  <a:gd name="connsiteY264" fmla="*/ 9930 h 10000"/>
                  <a:gd name="connsiteX265" fmla="*/ 167 w 9980"/>
                  <a:gd name="connsiteY265" fmla="*/ 9930 h 10000"/>
                  <a:gd name="connsiteX266" fmla="*/ 78 w 9980"/>
                  <a:gd name="connsiteY266" fmla="*/ 10000 h 10000"/>
                  <a:gd name="connsiteX267" fmla="*/ 78 w 9980"/>
                  <a:gd name="connsiteY267" fmla="*/ 10000 h 10000"/>
                  <a:gd name="connsiteX268" fmla="*/ 68 w 9980"/>
                  <a:gd name="connsiteY268" fmla="*/ 10000 h 10000"/>
                  <a:gd name="connsiteX269" fmla="*/ 68 w 9980"/>
                  <a:gd name="connsiteY269" fmla="*/ 10000 h 10000"/>
                  <a:gd name="connsiteX270" fmla="*/ 39 w 9980"/>
                  <a:gd name="connsiteY270" fmla="*/ 10000 h 10000"/>
                  <a:gd name="connsiteX271" fmla="*/ 29 w 9980"/>
                  <a:gd name="connsiteY271" fmla="*/ 10000 h 10000"/>
                  <a:gd name="connsiteX272" fmla="*/ 19 w 9980"/>
                  <a:gd name="connsiteY272" fmla="*/ 10000 h 10000"/>
                  <a:gd name="connsiteX273" fmla="*/ 9 w 9980"/>
                  <a:gd name="connsiteY273" fmla="*/ 10000 h 10000"/>
                  <a:gd name="connsiteX274" fmla="*/ 0 w 9980"/>
                  <a:gd name="connsiteY274" fmla="*/ 10000 h 10000"/>
                  <a:gd name="connsiteX0" fmla="*/ 9912 w 9991"/>
                  <a:gd name="connsiteY0" fmla="*/ 0 h 10000"/>
                  <a:gd name="connsiteX1" fmla="*/ 9912 w 9991"/>
                  <a:gd name="connsiteY1" fmla="*/ 0 h 10000"/>
                  <a:gd name="connsiteX2" fmla="*/ 9922 w 9991"/>
                  <a:gd name="connsiteY2" fmla="*/ 70 h 10000"/>
                  <a:gd name="connsiteX3" fmla="*/ 9922 w 9991"/>
                  <a:gd name="connsiteY3" fmla="*/ 70 h 10000"/>
                  <a:gd name="connsiteX4" fmla="*/ 9932 w 9991"/>
                  <a:gd name="connsiteY4" fmla="*/ 141 h 10000"/>
                  <a:gd name="connsiteX5" fmla="*/ 9932 w 9991"/>
                  <a:gd name="connsiteY5" fmla="*/ 141 h 10000"/>
                  <a:gd name="connsiteX6" fmla="*/ 9932 w 9991"/>
                  <a:gd name="connsiteY6" fmla="*/ 211 h 10000"/>
                  <a:gd name="connsiteX7" fmla="*/ 9942 w 9991"/>
                  <a:gd name="connsiteY7" fmla="*/ 211 h 10000"/>
                  <a:gd name="connsiteX8" fmla="*/ 9942 w 9991"/>
                  <a:gd name="connsiteY8" fmla="*/ 282 h 10000"/>
                  <a:gd name="connsiteX9" fmla="*/ 9942 w 9991"/>
                  <a:gd name="connsiteY9" fmla="*/ 352 h 10000"/>
                  <a:gd name="connsiteX10" fmla="*/ 9952 w 9991"/>
                  <a:gd name="connsiteY10" fmla="*/ 423 h 10000"/>
                  <a:gd name="connsiteX11" fmla="*/ 9952 w 9991"/>
                  <a:gd name="connsiteY11" fmla="*/ 423 h 10000"/>
                  <a:gd name="connsiteX12" fmla="*/ 9952 w 9991"/>
                  <a:gd name="connsiteY12" fmla="*/ 423 h 10000"/>
                  <a:gd name="connsiteX13" fmla="*/ 9962 w 9991"/>
                  <a:gd name="connsiteY13" fmla="*/ 423 h 10000"/>
                  <a:gd name="connsiteX14" fmla="*/ 9962 w 9991"/>
                  <a:gd name="connsiteY14" fmla="*/ 493 h 10000"/>
                  <a:gd name="connsiteX15" fmla="*/ 9962 w 9991"/>
                  <a:gd name="connsiteY15" fmla="*/ 493 h 10000"/>
                  <a:gd name="connsiteX16" fmla="*/ 9971 w 9991"/>
                  <a:gd name="connsiteY16" fmla="*/ 563 h 10000"/>
                  <a:gd name="connsiteX17" fmla="*/ 9971 w 9991"/>
                  <a:gd name="connsiteY17" fmla="*/ 563 h 10000"/>
                  <a:gd name="connsiteX18" fmla="*/ 9971 w 9991"/>
                  <a:gd name="connsiteY18" fmla="*/ 634 h 10000"/>
                  <a:gd name="connsiteX19" fmla="*/ 9981 w 9991"/>
                  <a:gd name="connsiteY19" fmla="*/ 634 h 10000"/>
                  <a:gd name="connsiteX20" fmla="*/ 9991 w 9991"/>
                  <a:gd name="connsiteY20" fmla="*/ 704 h 10000"/>
                  <a:gd name="connsiteX21" fmla="*/ 9991 w 9991"/>
                  <a:gd name="connsiteY21" fmla="*/ 704 h 10000"/>
                  <a:gd name="connsiteX22" fmla="*/ 9981 w 9991"/>
                  <a:gd name="connsiteY22" fmla="*/ 775 h 10000"/>
                  <a:gd name="connsiteX23" fmla="*/ 9971 w 9991"/>
                  <a:gd name="connsiteY23" fmla="*/ 775 h 10000"/>
                  <a:gd name="connsiteX24" fmla="*/ 9962 w 9991"/>
                  <a:gd name="connsiteY24" fmla="*/ 845 h 10000"/>
                  <a:gd name="connsiteX25" fmla="*/ 9952 w 9991"/>
                  <a:gd name="connsiteY25" fmla="*/ 845 h 10000"/>
                  <a:gd name="connsiteX26" fmla="*/ 9952 w 9991"/>
                  <a:gd name="connsiteY26" fmla="*/ 915 h 10000"/>
                  <a:gd name="connsiteX27" fmla="*/ 9952 w 9991"/>
                  <a:gd name="connsiteY27" fmla="*/ 986 h 10000"/>
                  <a:gd name="connsiteX28" fmla="*/ 9903 w 9991"/>
                  <a:gd name="connsiteY28" fmla="*/ 1197 h 10000"/>
                  <a:gd name="connsiteX29" fmla="*/ 9883 w 9991"/>
                  <a:gd name="connsiteY29" fmla="*/ 1338 h 10000"/>
                  <a:gd name="connsiteX30" fmla="*/ 9824 w 9991"/>
                  <a:gd name="connsiteY30" fmla="*/ 1690 h 10000"/>
                  <a:gd name="connsiteX31" fmla="*/ 9814 w 9991"/>
                  <a:gd name="connsiteY31" fmla="*/ 1761 h 10000"/>
                  <a:gd name="connsiteX32" fmla="*/ 9814 w 9991"/>
                  <a:gd name="connsiteY32" fmla="*/ 1761 h 10000"/>
                  <a:gd name="connsiteX33" fmla="*/ 9814 w 9991"/>
                  <a:gd name="connsiteY33" fmla="*/ 1831 h 10000"/>
                  <a:gd name="connsiteX34" fmla="*/ 9814 w 9991"/>
                  <a:gd name="connsiteY34" fmla="*/ 1972 h 10000"/>
                  <a:gd name="connsiteX35" fmla="*/ 9814 w 9991"/>
                  <a:gd name="connsiteY35" fmla="*/ 2042 h 10000"/>
                  <a:gd name="connsiteX36" fmla="*/ 9814 w 9991"/>
                  <a:gd name="connsiteY36" fmla="*/ 2113 h 10000"/>
                  <a:gd name="connsiteX37" fmla="*/ 9814 w 9991"/>
                  <a:gd name="connsiteY37" fmla="*/ 2183 h 10000"/>
                  <a:gd name="connsiteX38" fmla="*/ 9814 w 9991"/>
                  <a:gd name="connsiteY38" fmla="*/ 2324 h 10000"/>
                  <a:gd name="connsiteX39" fmla="*/ 9814 w 9991"/>
                  <a:gd name="connsiteY39" fmla="*/ 2324 h 10000"/>
                  <a:gd name="connsiteX40" fmla="*/ 9814 w 9991"/>
                  <a:gd name="connsiteY40" fmla="*/ 2394 h 10000"/>
                  <a:gd name="connsiteX41" fmla="*/ 9804 w 9991"/>
                  <a:gd name="connsiteY41" fmla="*/ 2465 h 10000"/>
                  <a:gd name="connsiteX42" fmla="*/ 9804 w 9991"/>
                  <a:gd name="connsiteY42" fmla="*/ 2465 h 10000"/>
                  <a:gd name="connsiteX43" fmla="*/ 9794 w 9991"/>
                  <a:gd name="connsiteY43" fmla="*/ 2535 h 10000"/>
                  <a:gd name="connsiteX44" fmla="*/ 9785 w 9991"/>
                  <a:gd name="connsiteY44" fmla="*/ 2676 h 10000"/>
                  <a:gd name="connsiteX45" fmla="*/ 9775 w 9991"/>
                  <a:gd name="connsiteY45" fmla="*/ 2746 h 10000"/>
                  <a:gd name="connsiteX46" fmla="*/ 9765 w 9991"/>
                  <a:gd name="connsiteY46" fmla="*/ 2746 h 10000"/>
                  <a:gd name="connsiteX47" fmla="*/ 9755 w 9991"/>
                  <a:gd name="connsiteY47" fmla="*/ 2817 h 10000"/>
                  <a:gd name="connsiteX48" fmla="*/ 9745 w 9991"/>
                  <a:gd name="connsiteY48" fmla="*/ 2817 h 10000"/>
                  <a:gd name="connsiteX49" fmla="*/ 9715 w 9991"/>
                  <a:gd name="connsiteY49" fmla="*/ 2887 h 10000"/>
                  <a:gd name="connsiteX50" fmla="*/ 9695 w 9991"/>
                  <a:gd name="connsiteY50" fmla="*/ 2958 h 10000"/>
                  <a:gd name="connsiteX51" fmla="*/ 9675 w 9991"/>
                  <a:gd name="connsiteY51" fmla="*/ 3028 h 10000"/>
                  <a:gd name="connsiteX52" fmla="*/ 9675 w 9991"/>
                  <a:gd name="connsiteY52" fmla="*/ 3099 h 10000"/>
                  <a:gd name="connsiteX53" fmla="*/ 9675 w 9991"/>
                  <a:gd name="connsiteY53" fmla="*/ 3099 h 10000"/>
                  <a:gd name="connsiteX54" fmla="*/ 9666 w 9991"/>
                  <a:gd name="connsiteY54" fmla="*/ 3169 h 10000"/>
                  <a:gd name="connsiteX55" fmla="*/ 9666 w 9991"/>
                  <a:gd name="connsiteY55" fmla="*/ 3239 h 10000"/>
                  <a:gd name="connsiteX56" fmla="*/ 9656 w 9991"/>
                  <a:gd name="connsiteY56" fmla="*/ 3239 h 10000"/>
                  <a:gd name="connsiteX57" fmla="*/ 9656 w 9991"/>
                  <a:gd name="connsiteY57" fmla="*/ 3310 h 10000"/>
                  <a:gd name="connsiteX58" fmla="*/ 9656 w 9991"/>
                  <a:gd name="connsiteY58" fmla="*/ 3380 h 10000"/>
                  <a:gd name="connsiteX59" fmla="*/ 9656 w 9991"/>
                  <a:gd name="connsiteY59" fmla="*/ 3380 h 10000"/>
                  <a:gd name="connsiteX60" fmla="*/ 9636 w 9991"/>
                  <a:gd name="connsiteY60" fmla="*/ 3592 h 10000"/>
                  <a:gd name="connsiteX61" fmla="*/ 9636 w 9991"/>
                  <a:gd name="connsiteY61" fmla="*/ 3732 h 10000"/>
                  <a:gd name="connsiteX62" fmla="*/ 9626 w 9991"/>
                  <a:gd name="connsiteY62" fmla="*/ 3873 h 10000"/>
                  <a:gd name="connsiteX63" fmla="*/ 9616 w 9991"/>
                  <a:gd name="connsiteY63" fmla="*/ 4014 h 10000"/>
                  <a:gd name="connsiteX64" fmla="*/ 9616 w 9991"/>
                  <a:gd name="connsiteY64" fmla="*/ 4014 h 10000"/>
                  <a:gd name="connsiteX65" fmla="*/ 9616 w 9991"/>
                  <a:gd name="connsiteY65" fmla="*/ 4014 h 10000"/>
                  <a:gd name="connsiteX66" fmla="*/ 9607 w 9991"/>
                  <a:gd name="connsiteY66" fmla="*/ 4155 h 10000"/>
                  <a:gd name="connsiteX67" fmla="*/ 9587 w 9991"/>
                  <a:gd name="connsiteY67" fmla="*/ 4296 h 10000"/>
                  <a:gd name="connsiteX68" fmla="*/ 9567 w 9991"/>
                  <a:gd name="connsiteY68" fmla="*/ 4437 h 10000"/>
                  <a:gd name="connsiteX69" fmla="*/ 9567 w 9991"/>
                  <a:gd name="connsiteY69" fmla="*/ 4507 h 10000"/>
                  <a:gd name="connsiteX70" fmla="*/ 9567 w 9991"/>
                  <a:gd name="connsiteY70" fmla="*/ 4507 h 10000"/>
                  <a:gd name="connsiteX71" fmla="*/ 9557 w 9991"/>
                  <a:gd name="connsiteY71" fmla="*/ 4577 h 10000"/>
                  <a:gd name="connsiteX72" fmla="*/ 9557 w 9991"/>
                  <a:gd name="connsiteY72" fmla="*/ 4577 h 10000"/>
                  <a:gd name="connsiteX73" fmla="*/ 9557 w 9991"/>
                  <a:gd name="connsiteY73" fmla="*/ 4648 h 10000"/>
                  <a:gd name="connsiteX74" fmla="*/ 9538 w 9991"/>
                  <a:gd name="connsiteY74" fmla="*/ 4859 h 10000"/>
                  <a:gd name="connsiteX75" fmla="*/ 9518 w 9991"/>
                  <a:gd name="connsiteY75" fmla="*/ 5141 h 10000"/>
                  <a:gd name="connsiteX76" fmla="*/ 9518 w 9991"/>
                  <a:gd name="connsiteY76" fmla="*/ 5211 h 10000"/>
                  <a:gd name="connsiteX77" fmla="*/ 9518 w 9991"/>
                  <a:gd name="connsiteY77" fmla="*/ 5211 h 10000"/>
                  <a:gd name="connsiteX78" fmla="*/ 9528 w 9991"/>
                  <a:gd name="connsiteY78" fmla="*/ 5352 h 10000"/>
                  <a:gd name="connsiteX79" fmla="*/ 9528 w 9991"/>
                  <a:gd name="connsiteY79" fmla="*/ 5493 h 10000"/>
                  <a:gd name="connsiteX80" fmla="*/ 9528 w 9991"/>
                  <a:gd name="connsiteY80" fmla="*/ 5634 h 10000"/>
                  <a:gd name="connsiteX81" fmla="*/ 9518 w 9991"/>
                  <a:gd name="connsiteY81" fmla="*/ 5986 h 10000"/>
                  <a:gd name="connsiteX82" fmla="*/ 9508 w 9991"/>
                  <a:gd name="connsiteY82" fmla="*/ 6056 h 10000"/>
                  <a:gd name="connsiteX83" fmla="*/ 9508 w 9991"/>
                  <a:gd name="connsiteY83" fmla="*/ 6127 h 10000"/>
                  <a:gd name="connsiteX84" fmla="*/ 9508 w 9991"/>
                  <a:gd name="connsiteY84" fmla="*/ 6127 h 10000"/>
                  <a:gd name="connsiteX85" fmla="*/ 9508 w 9991"/>
                  <a:gd name="connsiteY85" fmla="*/ 6127 h 10000"/>
                  <a:gd name="connsiteX86" fmla="*/ 9498 w 9991"/>
                  <a:gd name="connsiteY86" fmla="*/ 6127 h 10000"/>
                  <a:gd name="connsiteX87" fmla="*/ 9498 w 9991"/>
                  <a:gd name="connsiteY87" fmla="*/ 6127 h 10000"/>
                  <a:gd name="connsiteX88" fmla="*/ 9489 w 9991"/>
                  <a:gd name="connsiteY88" fmla="*/ 6127 h 10000"/>
                  <a:gd name="connsiteX89" fmla="*/ 9449 w 9991"/>
                  <a:gd name="connsiteY89" fmla="*/ 6197 h 10000"/>
                  <a:gd name="connsiteX90" fmla="*/ 9420 w 9991"/>
                  <a:gd name="connsiteY90" fmla="*/ 6197 h 10000"/>
                  <a:gd name="connsiteX91" fmla="*/ 9410 w 9991"/>
                  <a:gd name="connsiteY91" fmla="*/ 6197 h 10000"/>
                  <a:gd name="connsiteX92" fmla="*/ 9361 w 9991"/>
                  <a:gd name="connsiteY92" fmla="*/ 6197 h 10000"/>
                  <a:gd name="connsiteX93" fmla="*/ 9312 w 9991"/>
                  <a:gd name="connsiteY93" fmla="*/ 6197 h 10000"/>
                  <a:gd name="connsiteX94" fmla="*/ 9302 w 9991"/>
                  <a:gd name="connsiteY94" fmla="*/ 6197 h 10000"/>
                  <a:gd name="connsiteX95" fmla="*/ 9302 w 9991"/>
                  <a:gd name="connsiteY95" fmla="*/ 6197 h 10000"/>
                  <a:gd name="connsiteX96" fmla="*/ 9253 w 9991"/>
                  <a:gd name="connsiteY96" fmla="*/ 6268 h 10000"/>
                  <a:gd name="connsiteX97" fmla="*/ 9183 w 9991"/>
                  <a:gd name="connsiteY97" fmla="*/ 6268 h 10000"/>
                  <a:gd name="connsiteX98" fmla="*/ 9183 w 9991"/>
                  <a:gd name="connsiteY98" fmla="*/ 6268 h 10000"/>
                  <a:gd name="connsiteX99" fmla="*/ 9183 w 9991"/>
                  <a:gd name="connsiteY99" fmla="*/ 6268 h 10000"/>
                  <a:gd name="connsiteX100" fmla="*/ 9114 w 9991"/>
                  <a:gd name="connsiteY100" fmla="*/ 6338 h 10000"/>
                  <a:gd name="connsiteX101" fmla="*/ 9094 w 9991"/>
                  <a:gd name="connsiteY101" fmla="*/ 6338 h 10000"/>
                  <a:gd name="connsiteX102" fmla="*/ 9084 w 9991"/>
                  <a:gd name="connsiteY102" fmla="*/ 6338 h 10000"/>
                  <a:gd name="connsiteX103" fmla="*/ 9045 w 9991"/>
                  <a:gd name="connsiteY103" fmla="*/ 6338 h 10000"/>
                  <a:gd name="connsiteX104" fmla="*/ 8986 w 9991"/>
                  <a:gd name="connsiteY104" fmla="*/ 6338 h 10000"/>
                  <a:gd name="connsiteX105" fmla="*/ 8976 w 9991"/>
                  <a:gd name="connsiteY105" fmla="*/ 6338 h 10000"/>
                  <a:gd name="connsiteX106" fmla="*/ 8976 w 9991"/>
                  <a:gd name="connsiteY106" fmla="*/ 6338 h 10000"/>
                  <a:gd name="connsiteX107" fmla="*/ 8966 w 9991"/>
                  <a:gd name="connsiteY107" fmla="*/ 6338 h 10000"/>
                  <a:gd name="connsiteX108" fmla="*/ 8957 w 9991"/>
                  <a:gd name="connsiteY108" fmla="*/ 6408 h 10000"/>
                  <a:gd name="connsiteX109" fmla="*/ 8937 w 9991"/>
                  <a:gd name="connsiteY109" fmla="*/ 6408 h 10000"/>
                  <a:gd name="connsiteX110" fmla="*/ 8937 w 9991"/>
                  <a:gd name="connsiteY110" fmla="*/ 6408 h 10000"/>
                  <a:gd name="connsiteX111" fmla="*/ 8927 w 9991"/>
                  <a:gd name="connsiteY111" fmla="*/ 6408 h 10000"/>
                  <a:gd name="connsiteX112" fmla="*/ 8917 w 9991"/>
                  <a:gd name="connsiteY112" fmla="*/ 6408 h 10000"/>
                  <a:gd name="connsiteX113" fmla="*/ 8898 w 9991"/>
                  <a:gd name="connsiteY113" fmla="*/ 6408 h 10000"/>
                  <a:gd name="connsiteX114" fmla="*/ 8878 w 9991"/>
                  <a:gd name="connsiteY114" fmla="*/ 6408 h 10000"/>
                  <a:gd name="connsiteX115" fmla="*/ 8868 w 9991"/>
                  <a:gd name="connsiteY115" fmla="*/ 6408 h 10000"/>
                  <a:gd name="connsiteX116" fmla="*/ 8839 w 9991"/>
                  <a:gd name="connsiteY116" fmla="*/ 6408 h 10000"/>
                  <a:gd name="connsiteX117" fmla="*/ 8829 w 9991"/>
                  <a:gd name="connsiteY117" fmla="*/ 6408 h 10000"/>
                  <a:gd name="connsiteX118" fmla="*/ 8799 w 9991"/>
                  <a:gd name="connsiteY118" fmla="*/ 6408 h 10000"/>
                  <a:gd name="connsiteX119" fmla="*/ 8789 w 9991"/>
                  <a:gd name="connsiteY119" fmla="*/ 6479 h 10000"/>
                  <a:gd name="connsiteX120" fmla="*/ 8780 w 9991"/>
                  <a:gd name="connsiteY120" fmla="*/ 6479 h 10000"/>
                  <a:gd name="connsiteX121" fmla="*/ 8661 w 9991"/>
                  <a:gd name="connsiteY121" fmla="*/ 6479 h 10000"/>
                  <a:gd name="connsiteX122" fmla="*/ 8621 w 9991"/>
                  <a:gd name="connsiteY122" fmla="*/ 6549 h 10000"/>
                  <a:gd name="connsiteX123" fmla="*/ 8552 w 9991"/>
                  <a:gd name="connsiteY123" fmla="*/ 6549 h 10000"/>
                  <a:gd name="connsiteX124" fmla="*/ 8474 w 9991"/>
                  <a:gd name="connsiteY124" fmla="*/ 6549 h 10000"/>
                  <a:gd name="connsiteX125" fmla="*/ 8474 w 9991"/>
                  <a:gd name="connsiteY125" fmla="*/ 6761 h 10000"/>
                  <a:gd name="connsiteX126" fmla="*/ 8385 w 9991"/>
                  <a:gd name="connsiteY126" fmla="*/ 6761 h 10000"/>
                  <a:gd name="connsiteX127" fmla="*/ 8385 w 9991"/>
                  <a:gd name="connsiteY127" fmla="*/ 6761 h 10000"/>
                  <a:gd name="connsiteX128" fmla="*/ 8248 w 9991"/>
                  <a:gd name="connsiteY128" fmla="*/ 6831 h 10000"/>
                  <a:gd name="connsiteX129" fmla="*/ 8207 w 9991"/>
                  <a:gd name="connsiteY129" fmla="*/ 6831 h 10000"/>
                  <a:gd name="connsiteX130" fmla="*/ 8109 w 9991"/>
                  <a:gd name="connsiteY130" fmla="*/ 6901 h 10000"/>
                  <a:gd name="connsiteX131" fmla="*/ 8001 w 9991"/>
                  <a:gd name="connsiteY131" fmla="*/ 6901 h 10000"/>
                  <a:gd name="connsiteX132" fmla="*/ 7942 w 9991"/>
                  <a:gd name="connsiteY132" fmla="*/ 6972 h 10000"/>
                  <a:gd name="connsiteX133" fmla="*/ 7873 w 9991"/>
                  <a:gd name="connsiteY133" fmla="*/ 7042 h 10000"/>
                  <a:gd name="connsiteX134" fmla="*/ 7863 w 9991"/>
                  <a:gd name="connsiteY134" fmla="*/ 7042 h 10000"/>
                  <a:gd name="connsiteX135" fmla="*/ 7794 w 9991"/>
                  <a:gd name="connsiteY135" fmla="*/ 7042 h 10000"/>
                  <a:gd name="connsiteX136" fmla="*/ 7606 w 9991"/>
                  <a:gd name="connsiteY136" fmla="*/ 7113 h 10000"/>
                  <a:gd name="connsiteX137" fmla="*/ 7469 w 9991"/>
                  <a:gd name="connsiteY137" fmla="*/ 7254 h 10000"/>
                  <a:gd name="connsiteX138" fmla="*/ 7380 w 9991"/>
                  <a:gd name="connsiteY138" fmla="*/ 7254 h 10000"/>
                  <a:gd name="connsiteX139" fmla="*/ 7361 w 9991"/>
                  <a:gd name="connsiteY139" fmla="*/ 7254 h 10000"/>
                  <a:gd name="connsiteX140" fmla="*/ 7341 w 9991"/>
                  <a:gd name="connsiteY140" fmla="*/ 7324 h 10000"/>
                  <a:gd name="connsiteX141" fmla="*/ 7331 w 9991"/>
                  <a:gd name="connsiteY141" fmla="*/ 7324 h 10000"/>
                  <a:gd name="connsiteX142" fmla="*/ 7302 w 9991"/>
                  <a:gd name="connsiteY142" fmla="*/ 7324 h 10000"/>
                  <a:gd name="connsiteX143" fmla="*/ 7292 w 9991"/>
                  <a:gd name="connsiteY143" fmla="*/ 7324 h 10000"/>
                  <a:gd name="connsiteX144" fmla="*/ 7104 w 9991"/>
                  <a:gd name="connsiteY144" fmla="*/ 7394 h 10000"/>
                  <a:gd name="connsiteX145" fmla="*/ 7104 w 9991"/>
                  <a:gd name="connsiteY145" fmla="*/ 7394 h 10000"/>
                  <a:gd name="connsiteX146" fmla="*/ 6976 w 9991"/>
                  <a:gd name="connsiteY146" fmla="*/ 7394 h 10000"/>
                  <a:gd name="connsiteX147" fmla="*/ 6966 w 9991"/>
                  <a:gd name="connsiteY147" fmla="*/ 7394 h 10000"/>
                  <a:gd name="connsiteX148" fmla="*/ 6937 w 9991"/>
                  <a:gd name="connsiteY148" fmla="*/ 7465 h 10000"/>
                  <a:gd name="connsiteX149" fmla="*/ 6907 w 9991"/>
                  <a:gd name="connsiteY149" fmla="*/ 7465 h 10000"/>
                  <a:gd name="connsiteX150" fmla="*/ 6878 w 9991"/>
                  <a:gd name="connsiteY150" fmla="*/ 7465 h 10000"/>
                  <a:gd name="connsiteX151" fmla="*/ 6868 w 9991"/>
                  <a:gd name="connsiteY151" fmla="*/ 7465 h 10000"/>
                  <a:gd name="connsiteX152" fmla="*/ 6760 w 9991"/>
                  <a:gd name="connsiteY152" fmla="*/ 7535 h 10000"/>
                  <a:gd name="connsiteX153" fmla="*/ 6690 w 9991"/>
                  <a:gd name="connsiteY153" fmla="*/ 7535 h 10000"/>
                  <a:gd name="connsiteX154" fmla="*/ 6660 w 9991"/>
                  <a:gd name="connsiteY154" fmla="*/ 7535 h 10000"/>
                  <a:gd name="connsiteX155" fmla="*/ 6602 w 9991"/>
                  <a:gd name="connsiteY155" fmla="*/ 7606 h 10000"/>
                  <a:gd name="connsiteX156" fmla="*/ 6572 w 9991"/>
                  <a:gd name="connsiteY156" fmla="*/ 7606 h 10000"/>
                  <a:gd name="connsiteX157" fmla="*/ 6484 w 9991"/>
                  <a:gd name="connsiteY157" fmla="*/ 7606 h 10000"/>
                  <a:gd name="connsiteX158" fmla="*/ 6444 w 9991"/>
                  <a:gd name="connsiteY158" fmla="*/ 7676 h 10000"/>
                  <a:gd name="connsiteX159" fmla="*/ 6395 w 9991"/>
                  <a:gd name="connsiteY159" fmla="*/ 7676 h 10000"/>
                  <a:gd name="connsiteX160" fmla="*/ 6346 w 9991"/>
                  <a:gd name="connsiteY160" fmla="*/ 7676 h 10000"/>
                  <a:gd name="connsiteX161" fmla="*/ 6316 w 9991"/>
                  <a:gd name="connsiteY161" fmla="*/ 7676 h 10000"/>
                  <a:gd name="connsiteX162" fmla="*/ 6217 w 9991"/>
                  <a:gd name="connsiteY162" fmla="*/ 7746 h 10000"/>
                  <a:gd name="connsiteX163" fmla="*/ 6158 w 9991"/>
                  <a:gd name="connsiteY163" fmla="*/ 7746 h 10000"/>
                  <a:gd name="connsiteX164" fmla="*/ 6020 w 9991"/>
                  <a:gd name="connsiteY164" fmla="*/ 7817 h 10000"/>
                  <a:gd name="connsiteX165" fmla="*/ 6011 w 9991"/>
                  <a:gd name="connsiteY165" fmla="*/ 7817 h 10000"/>
                  <a:gd name="connsiteX166" fmla="*/ 5981 w 9991"/>
                  <a:gd name="connsiteY166" fmla="*/ 7817 h 10000"/>
                  <a:gd name="connsiteX167" fmla="*/ 5834 w 9991"/>
                  <a:gd name="connsiteY167" fmla="*/ 7887 h 10000"/>
                  <a:gd name="connsiteX168" fmla="*/ 5755 w 9991"/>
                  <a:gd name="connsiteY168" fmla="*/ 7958 h 10000"/>
                  <a:gd name="connsiteX169" fmla="*/ 5715 w 9991"/>
                  <a:gd name="connsiteY169" fmla="*/ 7958 h 10000"/>
                  <a:gd name="connsiteX170" fmla="*/ 5675 w 9991"/>
                  <a:gd name="connsiteY170" fmla="*/ 7958 h 10000"/>
                  <a:gd name="connsiteX171" fmla="*/ 5646 w 9991"/>
                  <a:gd name="connsiteY171" fmla="*/ 8028 h 10000"/>
                  <a:gd name="connsiteX172" fmla="*/ 5538 w 9991"/>
                  <a:gd name="connsiteY172" fmla="*/ 8028 h 10000"/>
                  <a:gd name="connsiteX173" fmla="*/ 5518 w 9991"/>
                  <a:gd name="connsiteY173" fmla="*/ 8028 h 10000"/>
                  <a:gd name="connsiteX174" fmla="*/ 5498 w 9991"/>
                  <a:gd name="connsiteY174" fmla="*/ 8028 h 10000"/>
                  <a:gd name="connsiteX175" fmla="*/ 5488 w 9991"/>
                  <a:gd name="connsiteY175" fmla="*/ 8028 h 10000"/>
                  <a:gd name="connsiteX176" fmla="*/ 5449 w 9991"/>
                  <a:gd name="connsiteY176" fmla="*/ 8099 h 10000"/>
                  <a:gd name="connsiteX177" fmla="*/ 5400 w 9991"/>
                  <a:gd name="connsiteY177" fmla="*/ 8099 h 10000"/>
                  <a:gd name="connsiteX178" fmla="*/ 5252 w 9991"/>
                  <a:gd name="connsiteY178" fmla="*/ 8169 h 10000"/>
                  <a:gd name="connsiteX179" fmla="*/ 5243 w 9991"/>
                  <a:gd name="connsiteY179" fmla="*/ 8169 h 10000"/>
                  <a:gd name="connsiteX180" fmla="*/ 5243 w 9991"/>
                  <a:gd name="connsiteY180" fmla="*/ 8169 h 10000"/>
                  <a:gd name="connsiteX181" fmla="*/ 5232 w 9991"/>
                  <a:gd name="connsiteY181" fmla="*/ 8169 h 10000"/>
                  <a:gd name="connsiteX182" fmla="*/ 5232 w 9991"/>
                  <a:gd name="connsiteY182" fmla="*/ 8239 h 10000"/>
                  <a:gd name="connsiteX183" fmla="*/ 5163 w 9991"/>
                  <a:gd name="connsiteY183" fmla="*/ 8239 h 10000"/>
                  <a:gd name="connsiteX184" fmla="*/ 5074 w 9991"/>
                  <a:gd name="connsiteY184" fmla="*/ 8239 h 10000"/>
                  <a:gd name="connsiteX185" fmla="*/ 5015 w 9991"/>
                  <a:gd name="connsiteY185" fmla="*/ 8310 h 10000"/>
                  <a:gd name="connsiteX186" fmla="*/ 4937 w 9991"/>
                  <a:gd name="connsiteY186" fmla="*/ 8310 h 10000"/>
                  <a:gd name="connsiteX187" fmla="*/ 4868 w 9991"/>
                  <a:gd name="connsiteY187" fmla="*/ 8310 h 10000"/>
                  <a:gd name="connsiteX188" fmla="*/ 4739 w 9991"/>
                  <a:gd name="connsiteY188" fmla="*/ 8380 h 10000"/>
                  <a:gd name="connsiteX189" fmla="*/ 4601 w 9991"/>
                  <a:gd name="connsiteY189" fmla="*/ 8451 h 10000"/>
                  <a:gd name="connsiteX190" fmla="*/ 4562 w 9991"/>
                  <a:gd name="connsiteY190" fmla="*/ 8451 h 10000"/>
                  <a:gd name="connsiteX191" fmla="*/ 4523 w 9991"/>
                  <a:gd name="connsiteY191" fmla="*/ 8451 h 10000"/>
                  <a:gd name="connsiteX192" fmla="*/ 4444 w 9991"/>
                  <a:gd name="connsiteY192" fmla="*/ 8521 h 10000"/>
                  <a:gd name="connsiteX193" fmla="*/ 4306 w 9991"/>
                  <a:gd name="connsiteY193" fmla="*/ 8521 h 10000"/>
                  <a:gd name="connsiteX194" fmla="*/ 4277 w 9991"/>
                  <a:gd name="connsiteY194" fmla="*/ 8521 h 10000"/>
                  <a:gd name="connsiteX195" fmla="*/ 4178 w 9991"/>
                  <a:gd name="connsiteY195" fmla="*/ 8592 h 10000"/>
                  <a:gd name="connsiteX196" fmla="*/ 4178 w 9991"/>
                  <a:gd name="connsiteY196" fmla="*/ 8592 h 10000"/>
                  <a:gd name="connsiteX197" fmla="*/ 4148 w 9991"/>
                  <a:gd name="connsiteY197" fmla="*/ 8592 h 10000"/>
                  <a:gd name="connsiteX198" fmla="*/ 4128 w 9991"/>
                  <a:gd name="connsiteY198" fmla="*/ 8592 h 10000"/>
                  <a:gd name="connsiteX199" fmla="*/ 4079 w 9991"/>
                  <a:gd name="connsiteY199" fmla="*/ 8592 h 10000"/>
                  <a:gd name="connsiteX200" fmla="*/ 4060 w 9991"/>
                  <a:gd name="connsiteY200" fmla="*/ 8592 h 10000"/>
                  <a:gd name="connsiteX201" fmla="*/ 4060 w 9991"/>
                  <a:gd name="connsiteY201" fmla="*/ 8662 h 10000"/>
                  <a:gd name="connsiteX202" fmla="*/ 4050 w 9991"/>
                  <a:gd name="connsiteY202" fmla="*/ 8662 h 10000"/>
                  <a:gd name="connsiteX203" fmla="*/ 4010 w 9991"/>
                  <a:gd name="connsiteY203" fmla="*/ 8662 h 10000"/>
                  <a:gd name="connsiteX204" fmla="*/ 3971 w 9991"/>
                  <a:gd name="connsiteY204" fmla="*/ 8662 h 10000"/>
                  <a:gd name="connsiteX205" fmla="*/ 3961 w 9991"/>
                  <a:gd name="connsiteY205" fmla="*/ 8662 h 10000"/>
                  <a:gd name="connsiteX206" fmla="*/ 3912 w 9991"/>
                  <a:gd name="connsiteY206" fmla="*/ 8662 h 10000"/>
                  <a:gd name="connsiteX207" fmla="*/ 3814 w 9991"/>
                  <a:gd name="connsiteY207" fmla="*/ 8732 h 10000"/>
                  <a:gd name="connsiteX208" fmla="*/ 3804 w 9991"/>
                  <a:gd name="connsiteY208" fmla="*/ 8732 h 10000"/>
                  <a:gd name="connsiteX209" fmla="*/ 3724 w 9991"/>
                  <a:gd name="connsiteY209" fmla="*/ 8732 h 10000"/>
                  <a:gd name="connsiteX210" fmla="*/ 3665 w 9991"/>
                  <a:gd name="connsiteY210" fmla="*/ 8803 h 10000"/>
                  <a:gd name="connsiteX211" fmla="*/ 3429 w 9991"/>
                  <a:gd name="connsiteY211" fmla="*/ 8873 h 10000"/>
                  <a:gd name="connsiteX212" fmla="*/ 3400 w 9991"/>
                  <a:gd name="connsiteY212" fmla="*/ 8873 h 10000"/>
                  <a:gd name="connsiteX213" fmla="*/ 3390 w 9991"/>
                  <a:gd name="connsiteY213" fmla="*/ 8873 h 10000"/>
                  <a:gd name="connsiteX214" fmla="*/ 3351 w 9991"/>
                  <a:gd name="connsiteY214" fmla="*/ 8873 h 10000"/>
                  <a:gd name="connsiteX215" fmla="*/ 3321 w 9991"/>
                  <a:gd name="connsiteY215" fmla="*/ 8944 h 10000"/>
                  <a:gd name="connsiteX216" fmla="*/ 3163 w 9991"/>
                  <a:gd name="connsiteY216" fmla="*/ 9014 h 10000"/>
                  <a:gd name="connsiteX217" fmla="*/ 3153 w 9991"/>
                  <a:gd name="connsiteY217" fmla="*/ 9014 h 10000"/>
                  <a:gd name="connsiteX218" fmla="*/ 3035 w 9991"/>
                  <a:gd name="connsiteY218" fmla="*/ 9014 h 10000"/>
                  <a:gd name="connsiteX219" fmla="*/ 2888 w 9991"/>
                  <a:gd name="connsiteY219" fmla="*/ 9085 h 10000"/>
                  <a:gd name="connsiteX220" fmla="*/ 2651 w 9991"/>
                  <a:gd name="connsiteY220" fmla="*/ 9155 h 10000"/>
                  <a:gd name="connsiteX221" fmla="*/ 2542 w 9991"/>
                  <a:gd name="connsiteY221" fmla="*/ 9225 h 10000"/>
                  <a:gd name="connsiteX222" fmla="*/ 2533 w 9991"/>
                  <a:gd name="connsiteY222" fmla="*/ 9225 h 10000"/>
                  <a:gd name="connsiteX223" fmla="*/ 2454 w 9991"/>
                  <a:gd name="connsiteY223" fmla="*/ 9225 h 10000"/>
                  <a:gd name="connsiteX224" fmla="*/ 2405 w 9991"/>
                  <a:gd name="connsiteY224" fmla="*/ 9225 h 10000"/>
                  <a:gd name="connsiteX225" fmla="*/ 2375 w 9991"/>
                  <a:gd name="connsiteY225" fmla="*/ 9296 h 10000"/>
                  <a:gd name="connsiteX226" fmla="*/ 2356 w 9991"/>
                  <a:gd name="connsiteY226" fmla="*/ 9296 h 10000"/>
                  <a:gd name="connsiteX227" fmla="*/ 2326 w 9991"/>
                  <a:gd name="connsiteY227" fmla="*/ 9296 h 10000"/>
                  <a:gd name="connsiteX228" fmla="*/ 2316 w 9991"/>
                  <a:gd name="connsiteY228" fmla="*/ 9296 h 10000"/>
                  <a:gd name="connsiteX229" fmla="*/ 2287 w 9991"/>
                  <a:gd name="connsiteY229" fmla="*/ 9296 h 10000"/>
                  <a:gd name="connsiteX230" fmla="*/ 2277 w 9991"/>
                  <a:gd name="connsiteY230" fmla="*/ 9296 h 10000"/>
                  <a:gd name="connsiteX231" fmla="*/ 2267 w 9991"/>
                  <a:gd name="connsiteY231" fmla="*/ 9296 h 10000"/>
                  <a:gd name="connsiteX232" fmla="*/ 2237 w 9991"/>
                  <a:gd name="connsiteY232" fmla="*/ 9296 h 10000"/>
                  <a:gd name="connsiteX233" fmla="*/ 2227 w 9991"/>
                  <a:gd name="connsiteY233" fmla="*/ 9296 h 10000"/>
                  <a:gd name="connsiteX234" fmla="*/ 2197 w 9991"/>
                  <a:gd name="connsiteY234" fmla="*/ 9366 h 10000"/>
                  <a:gd name="connsiteX235" fmla="*/ 2187 w 9991"/>
                  <a:gd name="connsiteY235" fmla="*/ 9366 h 10000"/>
                  <a:gd name="connsiteX236" fmla="*/ 2187 w 9991"/>
                  <a:gd name="connsiteY236" fmla="*/ 9366 h 10000"/>
                  <a:gd name="connsiteX237" fmla="*/ 2148 w 9991"/>
                  <a:gd name="connsiteY237" fmla="*/ 9366 h 10000"/>
                  <a:gd name="connsiteX238" fmla="*/ 2138 w 9991"/>
                  <a:gd name="connsiteY238" fmla="*/ 9366 h 10000"/>
                  <a:gd name="connsiteX239" fmla="*/ 2109 w 9991"/>
                  <a:gd name="connsiteY239" fmla="*/ 9366 h 10000"/>
                  <a:gd name="connsiteX240" fmla="*/ 2069 w 9991"/>
                  <a:gd name="connsiteY240" fmla="*/ 9366 h 10000"/>
                  <a:gd name="connsiteX241" fmla="*/ 2040 w 9991"/>
                  <a:gd name="connsiteY241" fmla="*/ 9366 h 10000"/>
                  <a:gd name="connsiteX242" fmla="*/ 1991 w 9991"/>
                  <a:gd name="connsiteY242" fmla="*/ 9437 h 10000"/>
                  <a:gd name="connsiteX243" fmla="*/ 1892 w 9991"/>
                  <a:gd name="connsiteY243" fmla="*/ 9437 h 10000"/>
                  <a:gd name="connsiteX244" fmla="*/ 1873 w 9991"/>
                  <a:gd name="connsiteY244" fmla="*/ 9437 h 10000"/>
                  <a:gd name="connsiteX245" fmla="*/ 1814 w 9991"/>
                  <a:gd name="connsiteY245" fmla="*/ 9437 h 10000"/>
                  <a:gd name="connsiteX246" fmla="*/ 1745 w 9991"/>
                  <a:gd name="connsiteY246" fmla="*/ 9437 h 10000"/>
                  <a:gd name="connsiteX247" fmla="*/ 1626 w 9991"/>
                  <a:gd name="connsiteY247" fmla="*/ 9437 h 10000"/>
                  <a:gd name="connsiteX248" fmla="*/ 1557 w 9991"/>
                  <a:gd name="connsiteY248" fmla="*/ 9437 h 10000"/>
                  <a:gd name="connsiteX249" fmla="*/ 1528 w 9991"/>
                  <a:gd name="connsiteY249" fmla="*/ 9437 h 10000"/>
                  <a:gd name="connsiteX250" fmla="*/ 1488 w 9991"/>
                  <a:gd name="connsiteY250" fmla="*/ 9437 h 10000"/>
                  <a:gd name="connsiteX251" fmla="*/ 1419 w 9991"/>
                  <a:gd name="connsiteY251" fmla="*/ 9507 h 10000"/>
                  <a:gd name="connsiteX252" fmla="*/ 1282 w 9991"/>
                  <a:gd name="connsiteY252" fmla="*/ 9507 h 10000"/>
                  <a:gd name="connsiteX253" fmla="*/ 1262 w 9991"/>
                  <a:gd name="connsiteY253" fmla="*/ 9577 h 10000"/>
                  <a:gd name="connsiteX254" fmla="*/ 1173 w 9991"/>
                  <a:gd name="connsiteY254" fmla="*/ 9577 h 10000"/>
                  <a:gd name="connsiteX255" fmla="*/ 1005 w 9991"/>
                  <a:gd name="connsiteY255" fmla="*/ 9648 h 10000"/>
                  <a:gd name="connsiteX256" fmla="*/ 897 w 9991"/>
                  <a:gd name="connsiteY256" fmla="*/ 9648 h 10000"/>
                  <a:gd name="connsiteX257" fmla="*/ 789 w 9991"/>
                  <a:gd name="connsiteY257" fmla="*/ 9718 h 10000"/>
                  <a:gd name="connsiteX258" fmla="*/ 621 w 9991"/>
                  <a:gd name="connsiteY258" fmla="*/ 9789 h 10000"/>
                  <a:gd name="connsiteX259" fmla="*/ 611 w 9991"/>
                  <a:gd name="connsiteY259" fmla="*/ 9789 h 10000"/>
                  <a:gd name="connsiteX260" fmla="*/ 513 w 9991"/>
                  <a:gd name="connsiteY260" fmla="*/ 9789 h 10000"/>
                  <a:gd name="connsiteX261" fmla="*/ 483 w 9991"/>
                  <a:gd name="connsiteY261" fmla="*/ 9789 h 10000"/>
                  <a:gd name="connsiteX262" fmla="*/ 454 w 9991"/>
                  <a:gd name="connsiteY262" fmla="*/ 9859 h 10000"/>
                  <a:gd name="connsiteX263" fmla="*/ 454 w 9991"/>
                  <a:gd name="connsiteY263" fmla="*/ 9859 h 10000"/>
                  <a:gd name="connsiteX264" fmla="*/ 306 w 9991"/>
                  <a:gd name="connsiteY264" fmla="*/ 9930 h 10000"/>
                  <a:gd name="connsiteX265" fmla="*/ 158 w 9991"/>
                  <a:gd name="connsiteY265" fmla="*/ 9930 h 10000"/>
                  <a:gd name="connsiteX266" fmla="*/ 69 w 9991"/>
                  <a:gd name="connsiteY266" fmla="*/ 10000 h 10000"/>
                  <a:gd name="connsiteX267" fmla="*/ 69 w 9991"/>
                  <a:gd name="connsiteY267" fmla="*/ 10000 h 10000"/>
                  <a:gd name="connsiteX268" fmla="*/ 59 w 9991"/>
                  <a:gd name="connsiteY268" fmla="*/ 10000 h 10000"/>
                  <a:gd name="connsiteX269" fmla="*/ 59 w 9991"/>
                  <a:gd name="connsiteY269" fmla="*/ 10000 h 10000"/>
                  <a:gd name="connsiteX270" fmla="*/ 30 w 9991"/>
                  <a:gd name="connsiteY270" fmla="*/ 10000 h 10000"/>
                  <a:gd name="connsiteX271" fmla="*/ 20 w 9991"/>
                  <a:gd name="connsiteY271" fmla="*/ 10000 h 10000"/>
                  <a:gd name="connsiteX272" fmla="*/ 10 w 9991"/>
                  <a:gd name="connsiteY272" fmla="*/ 10000 h 10000"/>
                  <a:gd name="connsiteX273" fmla="*/ 0 w 9991"/>
                  <a:gd name="connsiteY273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8 w 9990"/>
                  <a:gd name="connsiteY88" fmla="*/ 6127 h 10000"/>
                  <a:gd name="connsiteX89" fmla="*/ 9448 w 9990"/>
                  <a:gd name="connsiteY89" fmla="*/ 6197 h 10000"/>
                  <a:gd name="connsiteX90" fmla="*/ 9418 w 9990"/>
                  <a:gd name="connsiteY90" fmla="*/ 6197 h 10000"/>
                  <a:gd name="connsiteX91" fmla="*/ 9408 w 9990"/>
                  <a:gd name="connsiteY91" fmla="*/ 6197 h 10000"/>
                  <a:gd name="connsiteX92" fmla="*/ 9359 w 9990"/>
                  <a:gd name="connsiteY92" fmla="*/ 6197 h 10000"/>
                  <a:gd name="connsiteX93" fmla="*/ 9310 w 9990"/>
                  <a:gd name="connsiteY93" fmla="*/ 6197 h 10000"/>
                  <a:gd name="connsiteX94" fmla="*/ 9300 w 9990"/>
                  <a:gd name="connsiteY94" fmla="*/ 6197 h 10000"/>
                  <a:gd name="connsiteX95" fmla="*/ 9300 w 9990"/>
                  <a:gd name="connsiteY95" fmla="*/ 6197 h 10000"/>
                  <a:gd name="connsiteX96" fmla="*/ 9251 w 9990"/>
                  <a:gd name="connsiteY96" fmla="*/ 6268 h 10000"/>
                  <a:gd name="connsiteX97" fmla="*/ 9181 w 9990"/>
                  <a:gd name="connsiteY97" fmla="*/ 6268 h 10000"/>
                  <a:gd name="connsiteX98" fmla="*/ 9181 w 9990"/>
                  <a:gd name="connsiteY98" fmla="*/ 6268 h 10000"/>
                  <a:gd name="connsiteX99" fmla="*/ 9181 w 9990"/>
                  <a:gd name="connsiteY99" fmla="*/ 6268 h 10000"/>
                  <a:gd name="connsiteX100" fmla="*/ 9112 w 9990"/>
                  <a:gd name="connsiteY100" fmla="*/ 6338 h 10000"/>
                  <a:gd name="connsiteX101" fmla="*/ 9092 w 9990"/>
                  <a:gd name="connsiteY101" fmla="*/ 6338 h 10000"/>
                  <a:gd name="connsiteX102" fmla="*/ 9082 w 9990"/>
                  <a:gd name="connsiteY102" fmla="*/ 6338 h 10000"/>
                  <a:gd name="connsiteX103" fmla="*/ 9043 w 9990"/>
                  <a:gd name="connsiteY103" fmla="*/ 6338 h 10000"/>
                  <a:gd name="connsiteX104" fmla="*/ 8984 w 9990"/>
                  <a:gd name="connsiteY104" fmla="*/ 6338 h 10000"/>
                  <a:gd name="connsiteX105" fmla="*/ 8974 w 9990"/>
                  <a:gd name="connsiteY105" fmla="*/ 6338 h 10000"/>
                  <a:gd name="connsiteX106" fmla="*/ 8974 w 9990"/>
                  <a:gd name="connsiteY106" fmla="*/ 6338 h 10000"/>
                  <a:gd name="connsiteX107" fmla="*/ 8964 w 9990"/>
                  <a:gd name="connsiteY107" fmla="*/ 6338 h 10000"/>
                  <a:gd name="connsiteX108" fmla="*/ 8955 w 9990"/>
                  <a:gd name="connsiteY108" fmla="*/ 6408 h 10000"/>
                  <a:gd name="connsiteX109" fmla="*/ 8935 w 9990"/>
                  <a:gd name="connsiteY109" fmla="*/ 6408 h 10000"/>
                  <a:gd name="connsiteX110" fmla="*/ 8935 w 9990"/>
                  <a:gd name="connsiteY110" fmla="*/ 6408 h 10000"/>
                  <a:gd name="connsiteX111" fmla="*/ 8925 w 9990"/>
                  <a:gd name="connsiteY111" fmla="*/ 6408 h 10000"/>
                  <a:gd name="connsiteX112" fmla="*/ 8915 w 9990"/>
                  <a:gd name="connsiteY112" fmla="*/ 6408 h 10000"/>
                  <a:gd name="connsiteX113" fmla="*/ 8896 w 9990"/>
                  <a:gd name="connsiteY113" fmla="*/ 6408 h 10000"/>
                  <a:gd name="connsiteX114" fmla="*/ 8876 w 9990"/>
                  <a:gd name="connsiteY114" fmla="*/ 6408 h 10000"/>
                  <a:gd name="connsiteX115" fmla="*/ 8866 w 9990"/>
                  <a:gd name="connsiteY115" fmla="*/ 6408 h 10000"/>
                  <a:gd name="connsiteX116" fmla="*/ 8837 w 9990"/>
                  <a:gd name="connsiteY116" fmla="*/ 6408 h 10000"/>
                  <a:gd name="connsiteX117" fmla="*/ 8827 w 9990"/>
                  <a:gd name="connsiteY117" fmla="*/ 6408 h 10000"/>
                  <a:gd name="connsiteX118" fmla="*/ 8797 w 9990"/>
                  <a:gd name="connsiteY118" fmla="*/ 6408 h 10000"/>
                  <a:gd name="connsiteX119" fmla="*/ 8787 w 9990"/>
                  <a:gd name="connsiteY119" fmla="*/ 6479 h 10000"/>
                  <a:gd name="connsiteX120" fmla="*/ 8778 w 9990"/>
                  <a:gd name="connsiteY120" fmla="*/ 6479 h 10000"/>
                  <a:gd name="connsiteX121" fmla="*/ 8659 w 9990"/>
                  <a:gd name="connsiteY121" fmla="*/ 6479 h 10000"/>
                  <a:gd name="connsiteX122" fmla="*/ 8619 w 9990"/>
                  <a:gd name="connsiteY122" fmla="*/ 6549 h 10000"/>
                  <a:gd name="connsiteX123" fmla="*/ 8550 w 9990"/>
                  <a:gd name="connsiteY123" fmla="*/ 6549 h 10000"/>
                  <a:gd name="connsiteX124" fmla="*/ 8472 w 9990"/>
                  <a:gd name="connsiteY124" fmla="*/ 6549 h 10000"/>
                  <a:gd name="connsiteX125" fmla="*/ 8472 w 9990"/>
                  <a:gd name="connsiteY125" fmla="*/ 6761 h 10000"/>
                  <a:gd name="connsiteX126" fmla="*/ 8383 w 9990"/>
                  <a:gd name="connsiteY126" fmla="*/ 6761 h 10000"/>
                  <a:gd name="connsiteX127" fmla="*/ 8383 w 9990"/>
                  <a:gd name="connsiteY127" fmla="*/ 6761 h 10000"/>
                  <a:gd name="connsiteX128" fmla="*/ 8245 w 9990"/>
                  <a:gd name="connsiteY128" fmla="*/ 6831 h 10000"/>
                  <a:gd name="connsiteX129" fmla="*/ 8204 w 9990"/>
                  <a:gd name="connsiteY129" fmla="*/ 6831 h 10000"/>
                  <a:gd name="connsiteX130" fmla="*/ 8106 w 9990"/>
                  <a:gd name="connsiteY130" fmla="*/ 6901 h 10000"/>
                  <a:gd name="connsiteX131" fmla="*/ 7998 w 9990"/>
                  <a:gd name="connsiteY131" fmla="*/ 6901 h 10000"/>
                  <a:gd name="connsiteX132" fmla="*/ 7939 w 9990"/>
                  <a:gd name="connsiteY132" fmla="*/ 6972 h 10000"/>
                  <a:gd name="connsiteX133" fmla="*/ 7870 w 9990"/>
                  <a:gd name="connsiteY133" fmla="*/ 7042 h 10000"/>
                  <a:gd name="connsiteX134" fmla="*/ 7860 w 9990"/>
                  <a:gd name="connsiteY134" fmla="*/ 7042 h 10000"/>
                  <a:gd name="connsiteX135" fmla="*/ 7791 w 9990"/>
                  <a:gd name="connsiteY135" fmla="*/ 7042 h 10000"/>
                  <a:gd name="connsiteX136" fmla="*/ 7603 w 9990"/>
                  <a:gd name="connsiteY136" fmla="*/ 7113 h 10000"/>
                  <a:gd name="connsiteX137" fmla="*/ 7466 w 9990"/>
                  <a:gd name="connsiteY137" fmla="*/ 7254 h 10000"/>
                  <a:gd name="connsiteX138" fmla="*/ 7377 w 9990"/>
                  <a:gd name="connsiteY138" fmla="*/ 7254 h 10000"/>
                  <a:gd name="connsiteX139" fmla="*/ 7358 w 9990"/>
                  <a:gd name="connsiteY139" fmla="*/ 7254 h 10000"/>
                  <a:gd name="connsiteX140" fmla="*/ 7338 w 9990"/>
                  <a:gd name="connsiteY140" fmla="*/ 7324 h 10000"/>
                  <a:gd name="connsiteX141" fmla="*/ 7328 w 9990"/>
                  <a:gd name="connsiteY141" fmla="*/ 7324 h 10000"/>
                  <a:gd name="connsiteX142" fmla="*/ 7299 w 9990"/>
                  <a:gd name="connsiteY142" fmla="*/ 7324 h 10000"/>
                  <a:gd name="connsiteX143" fmla="*/ 7289 w 9990"/>
                  <a:gd name="connsiteY143" fmla="*/ 7324 h 10000"/>
                  <a:gd name="connsiteX144" fmla="*/ 7100 w 9990"/>
                  <a:gd name="connsiteY144" fmla="*/ 7394 h 10000"/>
                  <a:gd name="connsiteX145" fmla="*/ 7100 w 9990"/>
                  <a:gd name="connsiteY145" fmla="*/ 7394 h 10000"/>
                  <a:gd name="connsiteX146" fmla="*/ 6972 w 9990"/>
                  <a:gd name="connsiteY146" fmla="*/ 7394 h 10000"/>
                  <a:gd name="connsiteX147" fmla="*/ 6962 w 9990"/>
                  <a:gd name="connsiteY147" fmla="*/ 7394 h 10000"/>
                  <a:gd name="connsiteX148" fmla="*/ 6933 w 9990"/>
                  <a:gd name="connsiteY148" fmla="*/ 7465 h 10000"/>
                  <a:gd name="connsiteX149" fmla="*/ 6903 w 9990"/>
                  <a:gd name="connsiteY149" fmla="*/ 7465 h 10000"/>
                  <a:gd name="connsiteX150" fmla="*/ 6874 w 9990"/>
                  <a:gd name="connsiteY150" fmla="*/ 7465 h 10000"/>
                  <a:gd name="connsiteX151" fmla="*/ 6864 w 9990"/>
                  <a:gd name="connsiteY151" fmla="*/ 7465 h 10000"/>
                  <a:gd name="connsiteX152" fmla="*/ 6756 w 9990"/>
                  <a:gd name="connsiteY152" fmla="*/ 7535 h 10000"/>
                  <a:gd name="connsiteX153" fmla="*/ 6686 w 9990"/>
                  <a:gd name="connsiteY153" fmla="*/ 7535 h 10000"/>
                  <a:gd name="connsiteX154" fmla="*/ 6656 w 9990"/>
                  <a:gd name="connsiteY154" fmla="*/ 7535 h 10000"/>
                  <a:gd name="connsiteX155" fmla="*/ 6598 w 9990"/>
                  <a:gd name="connsiteY155" fmla="*/ 7606 h 10000"/>
                  <a:gd name="connsiteX156" fmla="*/ 6568 w 9990"/>
                  <a:gd name="connsiteY156" fmla="*/ 7606 h 10000"/>
                  <a:gd name="connsiteX157" fmla="*/ 6480 w 9990"/>
                  <a:gd name="connsiteY157" fmla="*/ 7606 h 10000"/>
                  <a:gd name="connsiteX158" fmla="*/ 6440 w 9990"/>
                  <a:gd name="connsiteY158" fmla="*/ 7676 h 10000"/>
                  <a:gd name="connsiteX159" fmla="*/ 6391 w 9990"/>
                  <a:gd name="connsiteY159" fmla="*/ 7676 h 10000"/>
                  <a:gd name="connsiteX160" fmla="*/ 6342 w 9990"/>
                  <a:gd name="connsiteY160" fmla="*/ 7676 h 10000"/>
                  <a:gd name="connsiteX161" fmla="*/ 6312 w 9990"/>
                  <a:gd name="connsiteY161" fmla="*/ 7676 h 10000"/>
                  <a:gd name="connsiteX162" fmla="*/ 6213 w 9990"/>
                  <a:gd name="connsiteY162" fmla="*/ 7746 h 10000"/>
                  <a:gd name="connsiteX163" fmla="*/ 6154 w 9990"/>
                  <a:gd name="connsiteY163" fmla="*/ 7746 h 10000"/>
                  <a:gd name="connsiteX164" fmla="*/ 6015 w 9990"/>
                  <a:gd name="connsiteY164" fmla="*/ 7817 h 10000"/>
                  <a:gd name="connsiteX165" fmla="*/ 6006 w 9990"/>
                  <a:gd name="connsiteY165" fmla="*/ 7817 h 10000"/>
                  <a:gd name="connsiteX166" fmla="*/ 5976 w 9990"/>
                  <a:gd name="connsiteY166" fmla="*/ 7817 h 10000"/>
                  <a:gd name="connsiteX167" fmla="*/ 5829 w 9990"/>
                  <a:gd name="connsiteY167" fmla="*/ 7887 h 10000"/>
                  <a:gd name="connsiteX168" fmla="*/ 5750 w 9990"/>
                  <a:gd name="connsiteY168" fmla="*/ 7958 h 10000"/>
                  <a:gd name="connsiteX169" fmla="*/ 5710 w 9990"/>
                  <a:gd name="connsiteY169" fmla="*/ 7958 h 10000"/>
                  <a:gd name="connsiteX170" fmla="*/ 5670 w 9990"/>
                  <a:gd name="connsiteY170" fmla="*/ 7958 h 10000"/>
                  <a:gd name="connsiteX171" fmla="*/ 5641 w 9990"/>
                  <a:gd name="connsiteY171" fmla="*/ 8028 h 10000"/>
                  <a:gd name="connsiteX172" fmla="*/ 5533 w 9990"/>
                  <a:gd name="connsiteY172" fmla="*/ 8028 h 10000"/>
                  <a:gd name="connsiteX173" fmla="*/ 5513 w 9990"/>
                  <a:gd name="connsiteY173" fmla="*/ 8028 h 10000"/>
                  <a:gd name="connsiteX174" fmla="*/ 5493 w 9990"/>
                  <a:gd name="connsiteY174" fmla="*/ 8028 h 10000"/>
                  <a:gd name="connsiteX175" fmla="*/ 5483 w 9990"/>
                  <a:gd name="connsiteY175" fmla="*/ 8028 h 10000"/>
                  <a:gd name="connsiteX176" fmla="*/ 5444 w 9990"/>
                  <a:gd name="connsiteY176" fmla="*/ 8099 h 10000"/>
                  <a:gd name="connsiteX177" fmla="*/ 5395 w 9990"/>
                  <a:gd name="connsiteY177" fmla="*/ 8099 h 10000"/>
                  <a:gd name="connsiteX178" fmla="*/ 5247 w 9990"/>
                  <a:gd name="connsiteY178" fmla="*/ 8169 h 10000"/>
                  <a:gd name="connsiteX179" fmla="*/ 5238 w 9990"/>
                  <a:gd name="connsiteY179" fmla="*/ 8169 h 10000"/>
                  <a:gd name="connsiteX180" fmla="*/ 5238 w 9990"/>
                  <a:gd name="connsiteY180" fmla="*/ 8169 h 10000"/>
                  <a:gd name="connsiteX181" fmla="*/ 5227 w 9990"/>
                  <a:gd name="connsiteY181" fmla="*/ 8169 h 10000"/>
                  <a:gd name="connsiteX182" fmla="*/ 5227 w 9990"/>
                  <a:gd name="connsiteY182" fmla="*/ 8239 h 10000"/>
                  <a:gd name="connsiteX183" fmla="*/ 5158 w 9990"/>
                  <a:gd name="connsiteY183" fmla="*/ 8239 h 10000"/>
                  <a:gd name="connsiteX184" fmla="*/ 5069 w 9990"/>
                  <a:gd name="connsiteY184" fmla="*/ 8239 h 10000"/>
                  <a:gd name="connsiteX185" fmla="*/ 5010 w 9990"/>
                  <a:gd name="connsiteY185" fmla="*/ 8310 h 10000"/>
                  <a:gd name="connsiteX186" fmla="*/ 4931 w 9990"/>
                  <a:gd name="connsiteY186" fmla="*/ 8310 h 10000"/>
                  <a:gd name="connsiteX187" fmla="*/ 4862 w 9990"/>
                  <a:gd name="connsiteY187" fmla="*/ 8310 h 10000"/>
                  <a:gd name="connsiteX188" fmla="*/ 4733 w 9990"/>
                  <a:gd name="connsiteY188" fmla="*/ 8380 h 10000"/>
                  <a:gd name="connsiteX189" fmla="*/ 4595 w 9990"/>
                  <a:gd name="connsiteY189" fmla="*/ 8451 h 10000"/>
                  <a:gd name="connsiteX190" fmla="*/ 4556 w 9990"/>
                  <a:gd name="connsiteY190" fmla="*/ 8451 h 10000"/>
                  <a:gd name="connsiteX191" fmla="*/ 4517 w 9990"/>
                  <a:gd name="connsiteY191" fmla="*/ 8451 h 10000"/>
                  <a:gd name="connsiteX192" fmla="*/ 4438 w 9990"/>
                  <a:gd name="connsiteY192" fmla="*/ 8521 h 10000"/>
                  <a:gd name="connsiteX193" fmla="*/ 4300 w 9990"/>
                  <a:gd name="connsiteY193" fmla="*/ 8521 h 10000"/>
                  <a:gd name="connsiteX194" fmla="*/ 4271 w 9990"/>
                  <a:gd name="connsiteY194" fmla="*/ 8521 h 10000"/>
                  <a:gd name="connsiteX195" fmla="*/ 4172 w 9990"/>
                  <a:gd name="connsiteY195" fmla="*/ 8592 h 10000"/>
                  <a:gd name="connsiteX196" fmla="*/ 4172 w 9990"/>
                  <a:gd name="connsiteY196" fmla="*/ 8592 h 10000"/>
                  <a:gd name="connsiteX197" fmla="*/ 4142 w 9990"/>
                  <a:gd name="connsiteY197" fmla="*/ 8592 h 10000"/>
                  <a:gd name="connsiteX198" fmla="*/ 4122 w 9990"/>
                  <a:gd name="connsiteY198" fmla="*/ 8592 h 10000"/>
                  <a:gd name="connsiteX199" fmla="*/ 4073 w 9990"/>
                  <a:gd name="connsiteY199" fmla="*/ 8592 h 10000"/>
                  <a:gd name="connsiteX200" fmla="*/ 4054 w 9990"/>
                  <a:gd name="connsiteY200" fmla="*/ 8592 h 10000"/>
                  <a:gd name="connsiteX201" fmla="*/ 4054 w 9990"/>
                  <a:gd name="connsiteY201" fmla="*/ 8662 h 10000"/>
                  <a:gd name="connsiteX202" fmla="*/ 4044 w 9990"/>
                  <a:gd name="connsiteY202" fmla="*/ 8662 h 10000"/>
                  <a:gd name="connsiteX203" fmla="*/ 4004 w 9990"/>
                  <a:gd name="connsiteY203" fmla="*/ 8662 h 10000"/>
                  <a:gd name="connsiteX204" fmla="*/ 3965 w 9990"/>
                  <a:gd name="connsiteY204" fmla="*/ 8662 h 10000"/>
                  <a:gd name="connsiteX205" fmla="*/ 3955 w 9990"/>
                  <a:gd name="connsiteY205" fmla="*/ 8662 h 10000"/>
                  <a:gd name="connsiteX206" fmla="*/ 3906 w 9990"/>
                  <a:gd name="connsiteY206" fmla="*/ 8662 h 10000"/>
                  <a:gd name="connsiteX207" fmla="*/ 3807 w 9990"/>
                  <a:gd name="connsiteY207" fmla="*/ 8732 h 10000"/>
                  <a:gd name="connsiteX208" fmla="*/ 3797 w 9990"/>
                  <a:gd name="connsiteY208" fmla="*/ 8732 h 10000"/>
                  <a:gd name="connsiteX209" fmla="*/ 3717 w 9990"/>
                  <a:gd name="connsiteY209" fmla="*/ 8732 h 10000"/>
                  <a:gd name="connsiteX210" fmla="*/ 3658 w 9990"/>
                  <a:gd name="connsiteY210" fmla="*/ 8803 h 10000"/>
                  <a:gd name="connsiteX211" fmla="*/ 3422 w 9990"/>
                  <a:gd name="connsiteY211" fmla="*/ 8873 h 10000"/>
                  <a:gd name="connsiteX212" fmla="*/ 3393 w 9990"/>
                  <a:gd name="connsiteY212" fmla="*/ 8873 h 10000"/>
                  <a:gd name="connsiteX213" fmla="*/ 3383 w 9990"/>
                  <a:gd name="connsiteY213" fmla="*/ 8873 h 10000"/>
                  <a:gd name="connsiteX214" fmla="*/ 3344 w 9990"/>
                  <a:gd name="connsiteY214" fmla="*/ 8873 h 10000"/>
                  <a:gd name="connsiteX215" fmla="*/ 3314 w 9990"/>
                  <a:gd name="connsiteY215" fmla="*/ 8944 h 10000"/>
                  <a:gd name="connsiteX216" fmla="*/ 3156 w 9990"/>
                  <a:gd name="connsiteY216" fmla="*/ 9014 h 10000"/>
                  <a:gd name="connsiteX217" fmla="*/ 3146 w 9990"/>
                  <a:gd name="connsiteY217" fmla="*/ 9014 h 10000"/>
                  <a:gd name="connsiteX218" fmla="*/ 3028 w 9990"/>
                  <a:gd name="connsiteY218" fmla="*/ 9014 h 10000"/>
                  <a:gd name="connsiteX219" fmla="*/ 2881 w 9990"/>
                  <a:gd name="connsiteY219" fmla="*/ 9085 h 10000"/>
                  <a:gd name="connsiteX220" fmla="*/ 2643 w 9990"/>
                  <a:gd name="connsiteY220" fmla="*/ 9155 h 10000"/>
                  <a:gd name="connsiteX221" fmla="*/ 2534 w 9990"/>
                  <a:gd name="connsiteY221" fmla="*/ 9225 h 10000"/>
                  <a:gd name="connsiteX222" fmla="*/ 2525 w 9990"/>
                  <a:gd name="connsiteY222" fmla="*/ 9225 h 10000"/>
                  <a:gd name="connsiteX223" fmla="*/ 2446 w 9990"/>
                  <a:gd name="connsiteY223" fmla="*/ 9225 h 10000"/>
                  <a:gd name="connsiteX224" fmla="*/ 2397 w 9990"/>
                  <a:gd name="connsiteY224" fmla="*/ 9225 h 10000"/>
                  <a:gd name="connsiteX225" fmla="*/ 2367 w 9990"/>
                  <a:gd name="connsiteY225" fmla="*/ 9296 h 10000"/>
                  <a:gd name="connsiteX226" fmla="*/ 2348 w 9990"/>
                  <a:gd name="connsiteY226" fmla="*/ 9296 h 10000"/>
                  <a:gd name="connsiteX227" fmla="*/ 2318 w 9990"/>
                  <a:gd name="connsiteY227" fmla="*/ 9296 h 10000"/>
                  <a:gd name="connsiteX228" fmla="*/ 2308 w 9990"/>
                  <a:gd name="connsiteY228" fmla="*/ 9296 h 10000"/>
                  <a:gd name="connsiteX229" fmla="*/ 2279 w 9990"/>
                  <a:gd name="connsiteY229" fmla="*/ 9296 h 10000"/>
                  <a:gd name="connsiteX230" fmla="*/ 2269 w 9990"/>
                  <a:gd name="connsiteY230" fmla="*/ 9296 h 10000"/>
                  <a:gd name="connsiteX231" fmla="*/ 2259 w 9990"/>
                  <a:gd name="connsiteY231" fmla="*/ 9296 h 10000"/>
                  <a:gd name="connsiteX232" fmla="*/ 2229 w 9990"/>
                  <a:gd name="connsiteY232" fmla="*/ 9296 h 10000"/>
                  <a:gd name="connsiteX233" fmla="*/ 2219 w 9990"/>
                  <a:gd name="connsiteY233" fmla="*/ 9296 h 10000"/>
                  <a:gd name="connsiteX234" fmla="*/ 2189 w 9990"/>
                  <a:gd name="connsiteY234" fmla="*/ 9366 h 10000"/>
                  <a:gd name="connsiteX235" fmla="*/ 2179 w 9990"/>
                  <a:gd name="connsiteY235" fmla="*/ 9366 h 10000"/>
                  <a:gd name="connsiteX236" fmla="*/ 2179 w 9990"/>
                  <a:gd name="connsiteY236" fmla="*/ 9366 h 10000"/>
                  <a:gd name="connsiteX237" fmla="*/ 2140 w 9990"/>
                  <a:gd name="connsiteY237" fmla="*/ 9366 h 10000"/>
                  <a:gd name="connsiteX238" fmla="*/ 2130 w 9990"/>
                  <a:gd name="connsiteY238" fmla="*/ 9366 h 10000"/>
                  <a:gd name="connsiteX239" fmla="*/ 2101 w 9990"/>
                  <a:gd name="connsiteY239" fmla="*/ 9366 h 10000"/>
                  <a:gd name="connsiteX240" fmla="*/ 2061 w 9990"/>
                  <a:gd name="connsiteY240" fmla="*/ 9366 h 10000"/>
                  <a:gd name="connsiteX241" fmla="*/ 2032 w 9990"/>
                  <a:gd name="connsiteY241" fmla="*/ 9366 h 10000"/>
                  <a:gd name="connsiteX242" fmla="*/ 1983 w 9990"/>
                  <a:gd name="connsiteY242" fmla="*/ 9437 h 10000"/>
                  <a:gd name="connsiteX243" fmla="*/ 1884 w 9990"/>
                  <a:gd name="connsiteY243" fmla="*/ 9437 h 10000"/>
                  <a:gd name="connsiteX244" fmla="*/ 1865 w 9990"/>
                  <a:gd name="connsiteY244" fmla="*/ 9437 h 10000"/>
                  <a:gd name="connsiteX245" fmla="*/ 1806 w 9990"/>
                  <a:gd name="connsiteY245" fmla="*/ 9437 h 10000"/>
                  <a:gd name="connsiteX246" fmla="*/ 1737 w 9990"/>
                  <a:gd name="connsiteY246" fmla="*/ 9437 h 10000"/>
                  <a:gd name="connsiteX247" fmla="*/ 1617 w 9990"/>
                  <a:gd name="connsiteY247" fmla="*/ 9437 h 10000"/>
                  <a:gd name="connsiteX248" fmla="*/ 1548 w 9990"/>
                  <a:gd name="connsiteY248" fmla="*/ 9437 h 10000"/>
                  <a:gd name="connsiteX249" fmla="*/ 1519 w 9990"/>
                  <a:gd name="connsiteY249" fmla="*/ 9437 h 10000"/>
                  <a:gd name="connsiteX250" fmla="*/ 1479 w 9990"/>
                  <a:gd name="connsiteY250" fmla="*/ 9437 h 10000"/>
                  <a:gd name="connsiteX251" fmla="*/ 1410 w 9990"/>
                  <a:gd name="connsiteY251" fmla="*/ 9507 h 10000"/>
                  <a:gd name="connsiteX252" fmla="*/ 1273 w 9990"/>
                  <a:gd name="connsiteY252" fmla="*/ 9507 h 10000"/>
                  <a:gd name="connsiteX253" fmla="*/ 1253 w 9990"/>
                  <a:gd name="connsiteY253" fmla="*/ 9577 h 10000"/>
                  <a:gd name="connsiteX254" fmla="*/ 1164 w 9990"/>
                  <a:gd name="connsiteY254" fmla="*/ 9577 h 10000"/>
                  <a:gd name="connsiteX255" fmla="*/ 996 w 9990"/>
                  <a:gd name="connsiteY255" fmla="*/ 9648 h 10000"/>
                  <a:gd name="connsiteX256" fmla="*/ 888 w 9990"/>
                  <a:gd name="connsiteY256" fmla="*/ 9648 h 10000"/>
                  <a:gd name="connsiteX257" fmla="*/ 780 w 9990"/>
                  <a:gd name="connsiteY257" fmla="*/ 9718 h 10000"/>
                  <a:gd name="connsiteX258" fmla="*/ 612 w 9990"/>
                  <a:gd name="connsiteY258" fmla="*/ 9789 h 10000"/>
                  <a:gd name="connsiteX259" fmla="*/ 602 w 9990"/>
                  <a:gd name="connsiteY259" fmla="*/ 9789 h 10000"/>
                  <a:gd name="connsiteX260" fmla="*/ 503 w 9990"/>
                  <a:gd name="connsiteY260" fmla="*/ 9789 h 10000"/>
                  <a:gd name="connsiteX261" fmla="*/ 473 w 9990"/>
                  <a:gd name="connsiteY261" fmla="*/ 9789 h 10000"/>
                  <a:gd name="connsiteX262" fmla="*/ 444 w 9990"/>
                  <a:gd name="connsiteY262" fmla="*/ 9859 h 10000"/>
                  <a:gd name="connsiteX263" fmla="*/ 444 w 9990"/>
                  <a:gd name="connsiteY263" fmla="*/ 9859 h 10000"/>
                  <a:gd name="connsiteX264" fmla="*/ 296 w 9990"/>
                  <a:gd name="connsiteY264" fmla="*/ 9930 h 10000"/>
                  <a:gd name="connsiteX265" fmla="*/ 148 w 9990"/>
                  <a:gd name="connsiteY265" fmla="*/ 9930 h 10000"/>
                  <a:gd name="connsiteX266" fmla="*/ 59 w 9990"/>
                  <a:gd name="connsiteY266" fmla="*/ 10000 h 10000"/>
                  <a:gd name="connsiteX267" fmla="*/ 59 w 9990"/>
                  <a:gd name="connsiteY267" fmla="*/ 10000 h 10000"/>
                  <a:gd name="connsiteX268" fmla="*/ 49 w 9990"/>
                  <a:gd name="connsiteY268" fmla="*/ 10000 h 10000"/>
                  <a:gd name="connsiteX269" fmla="*/ 49 w 9990"/>
                  <a:gd name="connsiteY269" fmla="*/ 10000 h 10000"/>
                  <a:gd name="connsiteX270" fmla="*/ 20 w 9990"/>
                  <a:gd name="connsiteY270" fmla="*/ 10000 h 10000"/>
                  <a:gd name="connsiteX271" fmla="*/ 10 w 9990"/>
                  <a:gd name="connsiteY271" fmla="*/ 10000 h 10000"/>
                  <a:gd name="connsiteX272" fmla="*/ 0 w 9990"/>
                  <a:gd name="connsiteY272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7 w 9990"/>
                  <a:gd name="connsiteY88" fmla="*/ 6127 h 10000"/>
                  <a:gd name="connsiteX89" fmla="*/ 9447 w 9990"/>
                  <a:gd name="connsiteY89" fmla="*/ 6197 h 10000"/>
                  <a:gd name="connsiteX90" fmla="*/ 9417 w 9990"/>
                  <a:gd name="connsiteY90" fmla="*/ 6197 h 10000"/>
                  <a:gd name="connsiteX91" fmla="*/ 9407 w 9990"/>
                  <a:gd name="connsiteY91" fmla="*/ 6197 h 10000"/>
                  <a:gd name="connsiteX92" fmla="*/ 9358 w 9990"/>
                  <a:gd name="connsiteY92" fmla="*/ 6197 h 10000"/>
                  <a:gd name="connsiteX93" fmla="*/ 9309 w 9990"/>
                  <a:gd name="connsiteY93" fmla="*/ 6197 h 10000"/>
                  <a:gd name="connsiteX94" fmla="*/ 9299 w 9990"/>
                  <a:gd name="connsiteY94" fmla="*/ 6197 h 10000"/>
                  <a:gd name="connsiteX95" fmla="*/ 9299 w 9990"/>
                  <a:gd name="connsiteY95" fmla="*/ 6197 h 10000"/>
                  <a:gd name="connsiteX96" fmla="*/ 9250 w 9990"/>
                  <a:gd name="connsiteY96" fmla="*/ 6268 h 10000"/>
                  <a:gd name="connsiteX97" fmla="*/ 9180 w 9990"/>
                  <a:gd name="connsiteY97" fmla="*/ 6268 h 10000"/>
                  <a:gd name="connsiteX98" fmla="*/ 9180 w 9990"/>
                  <a:gd name="connsiteY98" fmla="*/ 6268 h 10000"/>
                  <a:gd name="connsiteX99" fmla="*/ 9180 w 9990"/>
                  <a:gd name="connsiteY99" fmla="*/ 6268 h 10000"/>
                  <a:gd name="connsiteX100" fmla="*/ 9111 w 9990"/>
                  <a:gd name="connsiteY100" fmla="*/ 6338 h 10000"/>
                  <a:gd name="connsiteX101" fmla="*/ 9091 w 9990"/>
                  <a:gd name="connsiteY101" fmla="*/ 6338 h 10000"/>
                  <a:gd name="connsiteX102" fmla="*/ 9081 w 9990"/>
                  <a:gd name="connsiteY102" fmla="*/ 6338 h 10000"/>
                  <a:gd name="connsiteX103" fmla="*/ 9042 w 9990"/>
                  <a:gd name="connsiteY103" fmla="*/ 6338 h 10000"/>
                  <a:gd name="connsiteX104" fmla="*/ 8983 w 9990"/>
                  <a:gd name="connsiteY104" fmla="*/ 6338 h 10000"/>
                  <a:gd name="connsiteX105" fmla="*/ 8973 w 9990"/>
                  <a:gd name="connsiteY105" fmla="*/ 6338 h 10000"/>
                  <a:gd name="connsiteX106" fmla="*/ 8973 w 9990"/>
                  <a:gd name="connsiteY106" fmla="*/ 6338 h 10000"/>
                  <a:gd name="connsiteX107" fmla="*/ 8963 w 9990"/>
                  <a:gd name="connsiteY107" fmla="*/ 6338 h 10000"/>
                  <a:gd name="connsiteX108" fmla="*/ 8954 w 9990"/>
                  <a:gd name="connsiteY108" fmla="*/ 6408 h 10000"/>
                  <a:gd name="connsiteX109" fmla="*/ 8934 w 9990"/>
                  <a:gd name="connsiteY109" fmla="*/ 6408 h 10000"/>
                  <a:gd name="connsiteX110" fmla="*/ 8934 w 9990"/>
                  <a:gd name="connsiteY110" fmla="*/ 6408 h 10000"/>
                  <a:gd name="connsiteX111" fmla="*/ 8924 w 9990"/>
                  <a:gd name="connsiteY111" fmla="*/ 6408 h 10000"/>
                  <a:gd name="connsiteX112" fmla="*/ 8914 w 9990"/>
                  <a:gd name="connsiteY112" fmla="*/ 6408 h 10000"/>
                  <a:gd name="connsiteX113" fmla="*/ 8895 w 9990"/>
                  <a:gd name="connsiteY113" fmla="*/ 6408 h 10000"/>
                  <a:gd name="connsiteX114" fmla="*/ 8875 w 9990"/>
                  <a:gd name="connsiteY114" fmla="*/ 6408 h 10000"/>
                  <a:gd name="connsiteX115" fmla="*/ 8865 w 9990"/>
                  <a:gd name="connsiteY115" fmla="*/ 6408 h 10000"/>
                  <a:gd name="connsiteX116" fmla="*/ 8836 w 9990"/>
                  <a:gd name="connsiteY116" fmla="*/ 6408 h 10000"/>
                  <a:gd name="connsiteX117" fmla="*/ 8826 w 9990"/>
                  <a:gd name="connsiteY117" fmla="*/ 6408 h 10000"/>
                  <a:gd name="connsiteX118" fmla="*/ 8796 w 9990"/>
                  <a:gd name="connsiteY118" fmla="*/ 6408 h 10000"/>
                  <a:gd name="connsiteX119" fmla="*/ 8786 w 9990"/>
                  <a:gd name="connsiteY119" fmla="*/ 6479 h 10000"/>
                  <a:gd name="connsiteX120" fmla="*/ 8777 w 9990"/>
                  <a:gd name="connsiteY120" fmla="*/ 6479 h 10000"/>
                  <a:gd name="connsiteX121" fmla="*/ 8658 w 9990"/>
                  <a:gd name="connsiteY121" fmla="*/ 6479 h 10000"/>
                  <a:gd name="connsiteX122" fmla="*/ 8618 w 9990"/>
                  <a:gd name="connsiteY122" fmla="*/ 6549 h 10000"/>
                  <a:gd name="connsiteX123" fmla="*/ 8549 w 9990"/>
                  <a:gd name="connsiteY123" fmla="*/ 6549 h 10000"/>
                  <a:gd name="connsiteX124" fmla="*/ 8470 w 9990"/>
                  <a:gd name="connsiteY124" fmla="*/ 6549 h 10000"/>
                  <a:gd name="connsiteX125" fmla="*/ 8470 w 9990"/>
                  <a:gd name="connsiteY125" fmla="*/ 6761 h 10000"/>
                  <a:gd name="connsiteX126" fmla="*/ 8381 w 9990"/>
                  <a:gd name="connsiteY126" fmla="*/ 6761 h 10000"/>
                  <a:gd name="connsiteX127" fmla="*/ 8381 w 9990"/>
                  <a:gd name="connsiteY127" fmla="*/ 6761 h 10000"/>
                  <a:gd name="connsiteX128" fmla="*/ 8243 w 9990"/>
                  <a:gd name="connsiteY128" fmla="*/ 6831 h 10000"/>
                  <a:gd name="connsiteX129" fmla="*/ 8202 w 9990"/>
                  <a:gd name="connsiteY129" fmla="*/ 6831 h 10000"/>
                  <a:gd name="connsiteX130" fmla="*/ 8104 w 9990"/>
                  <a:gd name="connsiteY130" fmla="*/ 6901 h 10000"/>
                  <a:gd name="connsiteX131" fmla="*/ 7996 w 9990"/>
                  <a:gd name="connsiteY131" fmla="*/ 6901 h 10000"/>
                  <a:gd name="connsiteX132" fmla="*/ 7937 w 9990"/>
                  <a:gd name="connsiteY132" fmla="*/ 6972 h 10000"/>
                  <a:gd name="connsiteX133" fmla="*/ 7868 w 9990"/>
                  <a:gd name="connsiteY133" fmla="*/ 7042 h 10000"/>
                  <a:gd name="connsiteX134" fmla="*/ 7858 w 9990"/>
                  <a:gd name="connsiteY134" fmla="*/ 7042 h 10000"/>
                  <a:gd name="connsiteX135" fmla="*/ 7789 w 9990"/>
                  <a:gd name="connsiteY135" fmla="*/ 7042 h 10000"/>
                  <a:gd name="connsiteX136" fmla="*/ 7601 w 9990"/>
                  <a:gd name="connsiteY136" fmla="*/ 7113 h 10000"/>
                  <a:gd name="connsiteX137" fmla="*/ 7463 w 9990"/>
                  <a:gd name="connsiteY137" fmla="*/ 7254 h 10000"/>
                  <a:gd name="connsiteX138" fmla="*/ 7374 w 9990"/>
                  <a:gd name="connsiteY138" fmla="*/ 7254 h 10000"/>
                  <a:gd name="connsiteX139" fmla="*/ 7355 w 9990"/>
                  <a:gd name="connsiteY139" fmla="*/ 7254 h 10000"/>
                  <a:gd name="connsiteX140" fmla="*/ 7335 w 9990"/>
                  <a:gd name="connsiteY140" fmla="*/ 7324 h 10000"/>
                  <a:gd name="connsiteX141" fmla="*/ 7325 w 9990"/>
                  <a:gd name="connsiteY141" fmla="*/ 7324 h 10000"/>
                  <a:gd name="connsiteX142" fmla="*/ 7296 w 9990"/>
                  <a:gd name="connsiteY142" fmla="*/ 7324 h 10000"/>
                  <a:gd name="connsiteX143" fmla="*/ 7286 w 9990"/>
                  <a:gd name="connsiteY143" fmla="*/ 7324 h 10000"/>
                  <a:gd name="connsiteX144" fmla="*/ 7097 w 9990"/>
                  <a:gd name="connsiteY144" fmla="*/ 7394 h 10000"/>
                  <a:gd name="connsiteX145" fmla="*/ 7097 w 9990"/>
                  <a:gd name="connsiteY145" fmla="*/ 7394 h 10000"/>
                  <a:gd name="connsiteX146" fmla="*/ 6969 w 9990"/>
                  <a:gd name="connsiteY146" fmla="*/ 7394 h 10000"/>
                  <a:gd name="connsiteX147" fmla="*/ 6959 w 9990"/>
                  <a:gd name="connsiteY147" fmla="*/ 7394 h 10000"/>
                  <a:gd name="connsiteX148" fmla="*/ 6930 w 9990"/>
                  <a:gd name="connsiteY148" fmla="*/ 7465 h 10000"/>
                  <a:gd name="connsiteX149" fmla="*/ 6900 w 9990"/>
                  <a:gd name="connsiteY149" fmla="*/ 7465 h 10000"/>
                  <a:gd name="connsiteX150" fmla="*/ 6871 w 9990"/>
                  <a:gd name="connsiteY150" fmla="*/ 7465 h 10000"/>
                  <a:gd name="connsiteX151" fmla="*/ 6861 w 9990"/>
                  <a:gd name="connsiteY151" fmla="*/ 7465 h 10000"/>
                  <a:gd name="connsiteX152" fmla="*/ 6753 w 9990"/>
                  <a:gd name="connsiteY152" fmla="*/ 7535 h 10000"/>
                  <a:gd name="connsiteX153" fmla="*/ 6683 w 9990"/>
                  <a:gd name="connsiteY153" fmla="*/ 7535 h 10000"/>
                  <a:gd name="connsiteX154" fmla="*/ 6653 w 9990"/>
                  <a:gd name="connsiteY154" fmla="*/ 7535 h 10000"/>
                  <a:gd name="connsiteX155" fmla="*/ 6595 w 9990"/>
                  <a:gd name="connsiteY155" fmla="*/ 7606 h 10000"/>
                  <a:gd name="connsiteX156" fmla="*/ 6565 w 9990"/>
                  <a:gd name="connsiteY156" fmla="*/ 7606 h 10000"/>
                  <a:gd name="connsiteX157" fmla="*/ 6476 w 9990"/>
                  <a:gd name="connsiteY157" fmla="*/ 7606 h 10000"/>
                  <a:gd name="connsiteX158" fmla="*/ 6436 w 9990"/>
                  <a:gd name="connsiteY158" fmla="*/ 7676 h 10000"/>
                  <a:gd name="connsiteX159" fmla="*/ 6387 w 9990"/>
                  <a:gd name="connsiteY159" fmla="*/ 7676 h 10000"/>
                  <a:gd name="connsiteX160" fmla="*/ 6338 w 9990"/>
                  <a:gd name="connsiteY160" fmla="*/ 7676 h 10000"/>
                  <a:gd name="connsiteX161" fmla="*/ 6308 w 9990"/>
                  <a:gd name="connsiteY161" fmla="*/ 7676 h 10000"/>
                  <a:gd name="connsiteX162" fmla="*/ 6209 w 9990"/>
                  <a:gd name="connsiteY162" fmla="*/ 7746 h 10000"/>
                  <a:gd name="connsiteX163" fmla="*/ 6150 w 9990"/>
                  <a:gd name="connsiteY163" fmla="*/ 7746 h 10000"/>
                  <a:gd name="connsiteX164" fmla="*/ 6011 w 9990"/>
                  <a:gd name="connsiteY164" fmla="*/ 7817 h 10000"/>
                  <a:gd name="connsiteX165" fmla="*/ 6002 w 9990"/>
                  <a:gd name="connsiteY165" fmla="*/ 7817 h 10000"/>
                  <a:gd name="connsiteX166" fmla="*/ 5972 w 9990"/>
                  <a:gd name="connsiteY166" fmla="*/ 7817 h 10000"/>
                  <a:gd name="connsiteX167" fmla="*/ 5825 w 9990"/>
                  <a:gd name="connsiteY167" fmla="*/ 7887 h 10000"/>
                  <a:gd name="connsiteX168" fmla="*/ 5746 w 9990"/>
                  <a:gd name="connsiteY168" fmla="*/ 7958 h 10000"/>
                  <a:gd name="connsiteX169" fmla="*/ 5706 w 9990"/>
                  <a:gd name="connsiteY169" fmla="*/ 7958 h 10000"/>
                  <a:gd name="connsiteX170" fmla="*/ 5666 w 9990"/>
                  <a:gd name="connsiteY170" fmla="*/ 7958 h 10000"/>
                  <a:gd name="connsiteX171" fmla="*/ 5637 w 9990"/>
                  <a:gd name="connsiteY171" fmla="*/ 8028 h 10000"/>
                  <a:gd name="connsiteX172" fmla="*/ 5529 w 9990"/>
                  <a:gd name="connsiteY172" fmla="*/ 8028 h 10000"/>
                  <a:gd name="connsiteX173" fmla="*/ 5509 w 9990"/>
                  <a:gd name="connsiteY173" fmla="*/ 8028 h 10000"/>
                  <a:gd name="connsiteX174" fmla="*/ 5488 w 9990"/>
                  <a:gd name="connsiteY174" fmla="*/ 8028 h 10000"/>
                  <a:gd name="connsiteX175" fmla="*/ 5478 w 9990"/>
                  <a:gd name="connsiteY175" fmla="*/ 8028 h 10000"/>
                  <a:gd name="connsiteX176" fmla="*/ 5439 w 9990"/>
                  <a:gd name="connsiteY176" fmla="*/ 8099 h 10000"/>
                  <a:gd name="connsiteX177" fmla="*/ 5390 w 9990"/>
                  <a:gd name="connsiteY177" fmla="*/ 8099 h 10000"/>
                  <a:gd name="connsiteX178" fmla="*/ 5242 w 9990"/>
                  <a:gd name="connsiteY178" fmla="*/ 8169 h 10000"/>
                  <a:gd name="connsiteX179" fmla="*/ 5233 w 9990"/>
                  <a:gd name="connsiteY179" fmla="*/ 8169 h 10000"/>
                  <a:gd name="connsiteX180" fmla="*/ 5233 w 9990"/>
                  <a:gd name="connsiteY180" fmla="*/ 8169 h 10000"/>
                  <a:gd name="connsiteX181" fmla="*/ 5222 w 9990"/>
                  <a:gd name="connsiteY181" fmla="*/ 8169 h 10000"/>
                  <a:gd name="connsiteX182" fmla="*/ 5222 w 9990"/>
                  <a:gd name="connsiteY182" fmla="*/ 8239 h 10000"/>
                  <a:gd name="connsiteX183" fmla="*/ 5153 w 9990"/>
                  <a:gd name="connsiteY183" fmla="*/ 8239 h 10000"/>
                  <a:gd name="connsiteX184" fmla="*/ 5064 w 9990"/>
                  <a:gd name="connsiteY184" fmla="*/ 8239 h 10000"/>
                  <a:gd name="connsiteX185" fmla="*/ 5005 w 9990"/>
                  <a:gd name="connsiteY185" fmla="*/ 8310 h 10000"/>
                  <a:gd name="connsiteX186" fmla="*/ 4926 w 9990"/>
                  <a:gd name="connsiteY186" fmla="*/ 8310 h 10000"/>
                  <a:gd name="connsiteX187" fmla="*/ 4857 w 9990"/>
                  <a:gd name="connsiteY187" fmla="*/ 8310 h 10000"/>
                  <a:gd name="connsiteX188" fmla="*/ 4728 w 9990"/>
                  <a:gd name="connsiteY188" fmla="*/ 8380 h 10000"/>
                  <a:gd name="connsiteX189" fmla="*/ 4590 w 9990"/>
                  <a:gd name="connsiteY189" fmla="*/ 8451 h 10000"/>
                  <a:gd name="connsiteX190" fmla="*/ 4551 w 9990"/>
                  <a:gd name="connsiteY190" fmla="*/ 8451 h 10000"/>
                  <a:gd name="connsiteX191" fmla="*/ 4512 w 9990"/>
                  <a:gd name="connsiteY191" fmla="*/ 8451 h 10000"/>
                  <a:gd name="connsiteX192" fmla="*/ 4432 w 9990"/>
                  <a:gd name="connsiteY192" fmla="*/ 8521 h 10000"/>
                  <a:gd name="connsiteX193" fmla="*/ 4294 w 9990"/>
                  <a:gd name="connsiteY193" fmla="*/ 8521 h 10000"/>
                  <a:gd name="connsiteX194" fmla="*/ 4265 w 9990"/>
                  <a:gd name="connsiteY194" fmla="*/ 8521 h 10000"/>
                  <a:gd name="connsiteX195" fmla="*/ 4166 w 9990"/>
                  <a:gd name="connsiteY195" fmla="*/ 8592 h 10000"/>
                  <a:gd name="connsiteX196" fmla="*/ 4166 w 9990"/>
                  <a:gd name="connsiteY196" fmla="*/ 8592 h 10000"/>
                  <a:gd name="connsiteX197" fmla="*/ 4136 w 9990"/>
                  <a:gd name="connsiteY197" fmla="*/ 8592 h 10000"/>
                  <a:gd name="connsiteX198" fmla="*/ 4116 w 9990"/>
                  <a:gd name="connsiteY198" fmla="*/ 8592 h 10000"/>
                  <a:gd name="connsiteX199" fmla="*/ 4067 w 9990"/>
                  <a:gd name="connsiteY199" fmla="*/ 8592 h 10000"/>
                  <a:gd name="connsiteX200" fmla="*/ 4048 w 9990"/>
                  <a:gd name="connsiteY200" fmla="*/ 8592 h 10000"/>
                  <a:gd name="connsiteX201" fmla="*/ 4048 w 9990"/>
                  <a:gd name="connsiteY201" fmla="*/ 8662 h 10000"/>
                  <a:gd name="connsiteX202" fmla="*/ 4038 w 9990"/>
                  <a:gd name="connsiteY202" fmla="*/ 8662 h 10000"/>
                  <a:gd name="connsiteX203" fmla="*/ 3998 w 9990"/>
                  <a:gd name="connsiteY203" fmla="*/ 8662 h 10000"/>
                  <a:gd name="connsiteX204" fmla="*/ 3959 w 9990"/>
                  <a:gd name="connsiteY204" fmla="*/ 8662 h 10000"/>
                  <a:gd name="connsiteX205" fmla="*/ 3949 w 9990"/>
                  <a:gd name="connsiteY205" fmla="*/ 8662 h 10000"/>
                  <a:gd name="connsiteX206" fmla="*/ 3900 w 9990"/>
                  <a:gd name="connsiteY206" fmla="*/ 8662 h 10000"/>
                  <a:gd name="connsiteX207" fmla="*/ 3801 w 9990"/>
                  <a:gd name="connsiteY207" fmla="*/ 8732 h 10000"/>
                  <a:gd name="connsiteX208" fmla="*/ 3791 w 9990"/>
                  <a:gd name="connsiteY208" fmla="*/ 8732 h 10000"/>
                  <a:gd name="connsiteX209" fmla="*/ 3711 w 9990"/>
                  <a:gd name="connsiteY209" fmla="*/ 8732 h 10000"/>
                  <a:gd name="connsiteX210" fmla="*/ 3652 w 9990"/>
                  <a:gd name="connsiteY210" fmla="*/ 8803 h 10000"/>
                  <a:gd name="connsiteX211" fmla="*/ 3415 w 9990"/>
                  <a:gd name="connsiteY211" fmla="*/ 8873 h 10000"/>
                  <a:gd name="connsiteX212" fmla="*/ 3386 w 9990"/>
                  <a:gd name="connsiteY212" fmla="*/ 8873 h 10000"/>
                  <a:gd name="connsiteX213" fmla="*/ 3376 w 9990"/>
                  <a:gd name="connsiteY213" fmla="*/ 8873 h 10000"/>
                  <a:gd name="connsiteX214" fmla="*/ 3337 w 9990"/>
                  <a:gd name="connsiteY214" fmla="*/ 8873 h 10000"/>
                  <a:gd name="connsiteX215" fmla="*/ 3307 w 9990"/>
                  <a:gd name="connsiteY215" fmla="*/ 8944 h 10000"/>
                  <a:gd name="connsiteX216" fmla="*/ 3149 w 9990"/>
                  <a:gd name="connsiteY216" fmla="*/ 9014 h 10000"/>
                  <a:gd name="connsiteX217" fmla="*/ 3139 w 9990"/>
                  <a:gd name="connsiteY217" fmla="*/ 9014 h 10000"/>
                  <a:gd name="connsiteX218" fmla="*/ 3021 w 9990"/>
                  <a:gd name="connsiteY218" fmla="*/ 9014 h 10000"/>
                  <a:gd name="connsiteX219" fmla="*/ 2874 w 9990"/>
                  <a:gd name="connsiteY219" fmla="*/ 9085 h 10000"/>
                  <a:gd name="connsiteX220" fmla="*/ 2636 w 9990"/>
                  <a:gd name="connsiteY220" fmla="*/ 9155 h 10000"/>
                  <a:gd name="connsiteX221" fmla="*/ 2527 w 9990"/>
                  <a:gd name="connsiteY221" fmla="*/ 9225 h 10000"/>
                  <a:gd name="connsiteX222" fmla="*/ 2518 w 9990"/>
                  <a:gd name="connsiteY222" fmla="*/ 9225 h 10000"/>
                  <a:gd name="connsiteX223" fmla="*/ 2438 w 9990"/>
                  <a:gd name="connsiteY223" fmla="*/ 9225 h 10000"/>
                  <a:gd name="connsiteX224" fmla="*/ 2389 w 9990"/>
                  <a:gd name="connsiteY224" fmla="*/ 9225 h 10000"/>
                  <a:gd name="connsiteX225" fmla="*/ 2359 w 9990"/>
                  <a:gd name="connsiteY225" fmla="*/ 9296 h 10000"/>
                  <a:gd name="connsiteX226" fmla="*/ 2340 w 9990"/>
                  <a:gd name="connsiteY226" fmla="*/ 9296 h 10000"/>
                  <a:gd name="connsiteX227" fmla="*/ 2310 w 9990"/>
                  <a:gd name="connsiteY227" fmla="*/ 9296 h 10000"/>
                  <a:gd name="connsiteX228" fmla="*/ 2300 w 9990"/>
                  <a:gd name="connsiteY228" fmla="*/ 9296 h 10000"/>
                  <a:gd name="connsiteX229" fmla="*/ 2271 w 9990"/>
                  <a:gd name="connsiteY229" fmla="*/ 9296 h 10000"/>
                  <a:gd name="connsiteX230" fmla="*/ 2261 w 9990"/>
                  <a:gd name="connsiteY230" fmla="*/ 9296 h 10000"/>
                  <a:gd name="connsiteX231" fmla="*/ 2251 w 9990"/>
                  <a:gd name="connsiteY231" fmla="*/ 9296 h 10000"/>
                  <a:gd name="connsiteX232" fmla="*/ 2221 w 9990"/>
                  <a:gd name="connsiteY232" fmla="*/ 9296 h 10000"/>
                  <a:gd name="connsiteX233" fmla="*/ 2211 w 9990"/>
                  <a:gd name="connsiteY233" fmla="*/ 9296 h 10000"/>
                  <a:gd name="connsiteX234" fmla="*/ 2181 w 9990"/>
                  <a:gd name="connsiteY234" fmla="*/ 9366 h 10000"/>
                  <a:gd name="connsiteX235" fmla="*/ 2171 w 9990"/>
                  <a:gd name="connsiteY235" fmla="*/ 9366 h 10000"/>
                  <a:gd name="connsiteX236" fmla="*/ 2171 w 9990"/>
                  <a:gd name="connsiteY236" fmla="*/ 9366 h 10000"/>
                  <a:gd name="connsiteX237" fmla="*/ 2132 w 9990"/>
                  <a:gd name="connsiteY237" fmla="*/ 9366 h 10000"/>
                  <a:gd name="connsiteX238" fmla="*/ 2122 w 9990"/>
                  <a:gd name="connsiteY238" fmla="*/ 9366 h 10000"/>
                  <a:gd name="connsiteX239" fmla="*/ 2093 w 9990"/>
                  <a:gd name="connsiteY239" fmla="*/ 9366 h 10000"/>
                  <a:gd name="connsiteX240" fmla="*/ 2053 w 9990"/>
                  <a:gd name="connsiteY240" fmla="*/ 9366 h 10000"/>
                  <a:gd name="connsiteX241" fmla="*/ 2024 w 9990"/>
                  <a:gd name="connsiteY241" fmla="*/ 9366 h 10000"/>
                  <a:gd name="connsiteX242" fmla="*/ 1975 w 9990"/>
                  <a:gd name="connsiteY242" fmla="*/ 9437 h 10000"/>
                  <a:gd name="connsiteX243" fmla="*/ 1876 w 9990"/>
                  <a:gd name="connsiteY243" fmla="*/ 9437 h 10000"/>
                  <a:gd name="connsiteX244" fmla="*/ 1857 w 9990"/>
                  <a:gd name="connsiteY244" fmla="*/ 9437 h 10000"/>
                  <a:gd name="connsiteX245" fmla="*/ 1798 w 9990"/>
                  <a:gd name="connsiteY245" fmla="*/ 9437 h 10000"/>
                  <a:gd name="connsiteX246" fmla="*/ 1729 w 9990"/>
                  <a:gd name="connsiteY246" fmla="*/ 9437 h 10000"/>
                  <a:gd name="connsiteX247" fmla="*/ 1609 w 9990"/>
                  <a:gd name="connsiteY247" fmla="*/ 9437 h 10000"/>
                  <a:gd name="connsiteX248" fmla="*/ 1540 w 9990"/>
                  <a:gd name="connsiteY248" fmla="*/ 9437 h 10000"/>
                  <a:gd name="connsiteX249" fmla="*/ 1511 w 9990"/>
                  <a:gd name="connsiteY249" fmla="*/ 9437 h 10000"/>
                  <a:gd name="connsiteX250" fmla="*/ 1470 w 9990"/>
                  <a:gd name="connsiteY250" fmla="*/ 9437 h 10000"/>
                  <a:gd name="connsiteX251" fmla="*/ 1401 w 9990"/>
                  <a:gd name="connsiteY251" fmla="*/ 9507 h 10000"/>
                  <a:gd name="connsiteX252" fmla="*/ 1264 w 9990"/>
                  <a:gd name="connsiteY252" fmla="*/ 9507 h 10000"/>
                  <a:gd name="connsiteX253" fmla="*/ 1244 w 9990"/>
                  <a:gd name="connsiteY253" fmla="*/ 9577 h 10000"/>
                  <a:gd name="connsiteX254" fmla="*/ 1155 w 9990"/>
                  <a:gd name="connsiteY254" fmla="*/ 9577 h 10000"/>
                  <a:gd name="connsiteX255" fmla="*/ 987 w 9990"/>
                  <a:gd name="connsiteY255" fmla="*/ 9648 h 10000"/>
                  <a:gd name="connsiteX256" fmla="*/ 879 w 9990"/>
                  <a:gd name="connsiteY256" fmla="*/ 9648 h 10000"/>
                  <a:gd name="connsiteX257" fmla="*/ 771 w 9990"/>
                  <a:gd name="connsiteY257" fmla="*/ 9718 h 10000"/>
                  <a:gd name="connsiteX258" fmla="*/ 603 w 9990"/>
                  <a:gd name="connsiteY258" fmla="*/ 9789 h 10000"/>
                  <a:gd name="connsiteX259" fmla="*/ 593 w 9990"/>
                  <a:gd name="connsiteY259" fmla="*/ 9789 h 10000"/>
                  <a:gd name="connsiteX260" fmla="*/ 494 w 9990"/>
                  <a:gd name="connsiteY260" fmla="*/ 9789 h 10000"/>
                  <a:gd name="connsiteX261" fmla="*/ 463 w 9990"/>
                  <a:gd name="connsiteY261" fmla="*/ 9789 h 10000"/>
                  <a:gd name="connsiteX262" fmla="*/ 434 w 9990"/>
                  <a:gd name="connsiteY262" fmla="*/ 9859 h 10000"/>
                  <a:gd name="connsiteX263" fmla="*/ 434 w 9990"/>
                  <a:gd name="connsiteY263" fmla="*/ 9859 h 10000"/>
                  <a:gd name="connsiteX264" fmla="*/ 286 w 9990"/>
                  <a:gd name="connsiteY264" fmla="*/ 9930 h 10000"/>
                  <a:gd name="connsiteX265" fmla="*/ 138 w 9990"/>
                  <a:gd name="connsiteY265" fmla="*/ 9930 h 10000"/>
                  <a:gd name="connsiteX266" fmla="*/ 49 w 9990"/>
                  <a:gd name="connsiteY266" fmla="*/ 10000 h 10000"/>
                  <a:gd name="connsiteX267" fmla="*/ 49 w 9990"/>
                  <a:gd name="connsiteY267" fmla="*/ 10000 h 10000"/>
                  <a:gd name="connsiteX268" fmla="*/ 39 w 9990"/>
                  <a:gd name="connsiteY268" fmla="*/ 10000 h 10000"/>
                  <a:gd name="connsiteX269" fmla="*/ 39 w 9990"/>
                  <a:gd name="connsiteY269" fmla="*/ 10000 h 10000"/>
                  <a:gd name="connsiteX270" fmla="*/ 10 w 9990"/>
                  <a:gd name="connsiteY270" fmla="*/ 10000 h 10000"/>
                  <a:gd name="connsiteX271" fmla="*/ 0 w 9990"/>
                  <a:gd name="connsiteY271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3 w 9990"/>
                  <a:gd name="connsiteY31" fmla="*/ 1761 h 10000"/>
                  <a:gd name="connsiteX32" fmla="*/ 9813 w 9990"/>
                  <a:gd name="connsiteY32" fmla="*/ 1761 h 10000"/>
                  <a:gd name="connsiteX33" fmla="*/ 9813 w 9990"/>
                  <a:gd name="connsiteY33" fmla="*/ 1831 h 10000"/>
                  <a:gd name="connsiteX34" fmla="*/ 9813 w 9990"/>
                  <a:gd name="connsiteY34" fmla="*/ 1972 h 10000"/>
                  <a:gd name="connsiteX35" fmla="*/ 9813 w 9990"/>
                  <a:gd name="connsiteY35" fmla="*/ 2042 h 10000"/>
                  <a:gd name="connsiteX36" fmla="*/ 9813 w 9990"/>
                  <a:gd name="connsiteY36" fmla="*/ 2113 h 10000"/>
                  <a:gd name="connsiteX37" fmla="*/ 9813 w 9990"/>
                  <a:gd name="connsiteY37" fmla="*/ 2183 h 10000"/>
                  <a:gd name="connsiteX38" fmla="*/ 9813 w 9990"/>
                  <a:gd name="connsiteY38" fmla="*/ 2324 h 10000"/>
                  <a:gd name="connsiteX39" fmla="*/ 9813 w 9990"/>
                  <a:gd name="connsiteY39" fmla="*/ 2324 h 10000"/>
                  <a:gd name="connsiteX40" fmla="*/ 9813 w 9990"/>
                  <a:gd name="connsiteY40" fmla="*/ 2394 h 10000"/>
                  <a:gd name="connsiteX41" fmla="*/ 9803 w 9990"/>
                  <a:gd name="connsiteY41" fmla="*/ 2465 h 10000"/>
                  <a:gd name="connsiteX42" fmla="*/ 9803 w 9990"/>
                  <a:gd name="connsiteY42" fmla="*/ 2465 h 10000"/>
                  <a:gd name="connsiteX43" fmla="*/ 9793 w 9990"/>
                  <a:gd name="connsiteY43" fmla="*/ 2535 h 10000"/>
                  <a:gd name="connsiteX44" fmla="*/ 9784 w 9990"/>
                  <a:gd name="connsiteY44" fmla="*/ 2676 h 10000"/>
                  <a:gd name="connsiteX45" fmla="*/ 9774 w 9990"/>
                  <a:gd name="connsiteY45" fmla="*/ 2746 h 10000"/>
                  <a:gd name="connsiteX46" fmla="*/ 9764 w 9990"/>
                  <a:gd name="connsiteY46" fmla="*/ 2746 h 10000"/>
                  <a:gd name="connsiteX47" fmla="*/ 9754 w 9990"/>
                  <a:gd name="connsiteY47" fmla="*/ 2817 h 10000"/>
                  <a:gd name="connsiteX48" fmla="*/ 9744 w 9990"/>
                  <a:gd name="connsiteY48" fmla="*/ 2817 h 10000"/>
                  <a:gd name="connsiteX49" fmla="*/ 9714 w 9990"/>
                  <a:gd name="connsiteY49" fmla="*/ 2887 h 10000"/>
                  <a:gd name="connsiteX50" fmla="*/ 9694 w 9990"/>
                  <a:gd name="connsiteY50" fmla="*/ 2958 h 10000"/>
                  <a:gd name="connsiteX51" fmla="*/ 9674 w 9990"/>
                  <a:gd name="connsiteY51" fmla="*/ 3028 h 10000"/>
                  <a:gd name="connsiteX52" fmla="*/ 9674 w 9990"/>
                  <a:gd name="connsiteY52" fmla="*/ 3099 h 10000"/>
                  <a:gd name="connsiteX53" fmla="*/ 9674 w 9990"/>
                  <a:gd name="connsiteY53" fmla="*/ 3099 h 10000"/>
                  <a:gd name="connsiteX54" fmla="*/ 9665 w 9990"/>
                  <a:gd name="connsiteY54" fmla="*/ 3169 h 10000"/>
                  <a:gd name="connsiteX55" fmla="*/ 9665 w 9990"/>
                  <a:gd name="connsiteY55" fmla="*/ 3239 h 10000"/>
                  <a:gd name="connsiteX56" fmla="*/ 9655 w 9990"/>
                  <a:gd name="connsiteY56" fmla="*/ 3239 h 10000"/>
                  <a:gd name="connsiteX57" fmla="*/ 9655 w 9990"/>
                  <a:gd name="connsiteY57" fmla="*/ 3310 h 10000"/>
                  <a:gd name="connsiteX58" fmla="*/ 9655 w 9990"/>
                  <a:gd name="connsiteY58" fmla="*/ 3380 h 10000"/>
                  <a:gd name="connsiteX59" fmla="*/ 9655 w 9990"/>
                  <a:gd name="connsiteY59" fmla="*/ 3380 h 10000"/>
                  <a:gd name="connsiteX60" fmla="*/ 9635 w 9990"/>
                  <a:gd name="connsiteY60" fmla="*/ 3592 h 10000"/>
                  <a:gd name="connsiteX61" fmla="*/ 9635 w 9990"/>
                  <a:gd name="connsiteY61" fmla="*/ 3732 h 10000"/>
                  <a:gd name="connsiteX62" fmla="*/ 9625 w 9990"/>
                  <a:gd name="connsiteY62" fmla="*/ 3873 h 10000"/>
                  <a:gd name="connsiteX63" fmla="*/ 9615 w 9990"/>
                  <a:gd name="connsiteY63" fmla="*/ 4014 h 10000"/>
                  <a:gd name="connsiteX64" fmla="*/ 9615 w 9990"/>
                  <a:gd name="connsiteY64" fmla="*/ 4014 h 10000"/>
                  <a:gd name="connsiteX65" fmla="*/ 9615 w 9990"/>
                  <a:gd name="connsiteY65" fmla="*/ 4014 h 10000"/>
                  <a:gd name="connsiteX66" fmla="*/ 9606 w 9990"/>
                  <a:gd name="connsiteY66" fmla="*/ 4155 h 10000"/>
                  <a:gd name="connsiteX67" fmla="*/ 9586 w 9990"/>
                  <a:gd name="connsiteY67" fmla="*/ 4296 h 10000"/>
                  <a:gd name="connsiteX68" fmla="*/ 9566 w 9990"/>
                  <a:gd name="connsiteY68" fmla="*/ 4437 h 10000"/>
                  <a:gd name="connsiteX69" fmla="*/ 9566 w 9990"/>
                  <a:gd name="connsiteY69" fmla="*/ 4507 h 10000"/>
                  <a:gd name="connsiteX70" fmla="*/ 9566 w 9990"/>
                  <a:gd name="connsiteY70" fmla="*/ 4507 h 10000"/>
                  <a:gd name="connsiteX71" fmla="*/ 9556 w 9990"/>
                  <a:gd name="connsiteY71" fmla="*/ 4577 h 10000"/>
                  <a:gd name="connsiteX72" fmla="*/ 9556 w 9990"/>
                  <a:gd name="connsiteY72" fmla="*/ 4577 h 10000"/>
                  <a:gd name="connsiteX73" fmla="*/ 9556 w 9990"/>
                  <a:gd name="connsiteY73" fmla="*/ 4648 h 10000"/>
                  <a:gd name="connsiteX74" fmla="*/ 9537 w 9990"/>
                  <a:gd name="connsiteY74" fmla="*/ 4859 h 10000"/>
                  <a:gd name="connsiteX75" fmla="*/ 9517 w 9990"/>
                  <a:gd name="connsiteY75" fmla="*/ 5141 h 10000"/>
                  <a:gd name="connsiteX76" fmla="*/ 9517 w 9990"/>
                  <a:gd name="connsiteY76" fmla="*/ 5211 h 10000"/>
                  <a:gd name="connsiteX77" fmla="*/ 9517 w 9990"/>
                  <a:gd name="connsiteY77" fmla="*/ 5211 h 10000"/>
                  <a:gd name="connsiteX78" fmla="*/ 9527 w 9990"/>
                  <a:gd name="connsiteY78" fmla="*/ 5352 h 10000"/>
                  <a:gd name="connsiteX79" fmla="*/ 9527 w 9990"/>
                  <a:gd name="connsiteY79" fmla="*/ 5493 h 10000"/>
                  <a:gd name="connsiteX80" fmla="*/ 9527 w 9990"/>
                  <a:gd name="connsiteY80" fmla="*/ 5634 h 10000"/>
                  <a:gd name="connsiteX81" fmla="*/ 9517 w 9990"/>
                  <a:gd name="connsiteY81" fmla="*/ 5986 h 10000"/>
                  <a:gd name="connsiteX82" fmla="*/ 9507 w 9990"/>
                  <a:gd name="connsiteY82" fmla="*/ 6056 h 10000"/>
                  <a:gd name="connsiteX83" fmla="*/ 9507 w 9990"/>
                  <a:gd name="connsiteY83" fmla="*/ 6127 h 10000"/>
                  <a:gd name="connsiteX84" fmla="*/ 9507 w 9990"/>
                  <a:gd name="connsiteY84" fmla="*/ 6127 h 10000"/>
                  <a:gd name="connsiteX85" fmla="*/ 9507 w 9990"/>
                  <a:gd name="connsiteY85" fmla="*/ 6127 h 10000"/>
                  <a:gd name="connsiteX86" fmla="*/ 9497 w 9990"/>
                  <a:gd name="connsiteY86" fmla="*/ 6127 h 10000"/>
                  <a:gd name="connsiteX87" fmla="*/ 9497 w 9990"/>
                  <a:gd name="connsiteY87" fmla="*/ 6127 h 10000"/>
                  <a:gd name="connsiteX88" fmla="*/ 9486 w 9990"/>
                  <a:gd name="connsiteY88" fmla="*/ 6127 h 10000"/>
                  <a:gd name="connsiteX89" fmla="*/ 9446 w 9990"/>
                  <a:gd name="connsiteY89" fmla="*/ 6197 h 10000"/>
                  <a:gd name="connsiteX90" fmla="*/ 9416 w 9990"/>
                  <a:gd name="connsiteY90" fmla="*/ 6197 h 10000"/>
                  <a:gd name="connsiteX91" fmla="*/ 9406 w 9990"/>
                  <a:gd name="connsiteY91" fmla="*/ 6197 h 10000"/>
                  <a:gd name="connsiteX92" fmla="*/ 9357 w 9990"/>
                  <a:gd name="connsiteY92" fmla="*/ 6197 h 10000"/>
                  <a:gd name="connsiteX93" fmla="*/ 9308 w 9990"/>
                  <a:gd name="connsiteY93" fmla="*/ 6197 h 10000"/>
                  <a:gd name="connsiteX94" fmla="*/ 9298 w 9990"/>
                  <a:gd name="connsiteY94" fmla="*/ 6197 h 10000"/>
                  <a:gd name="connsiteX95" fmla="*/ 9298 w 9990"/>
                  <a:gd name="connsiteY95" fmla="*/ 6197 h 10000"/>
                  <a:gd name="connsiteX96" fmla="*/ 9249 w 9990"/>
                  <a:gd name="connsiteY96" fmla="*/ 6268 h 10000"/>
                  <a:gd name="connsiteX97" fmla="*/ 9179 w 9990"/>
                  <a:gd name="connsiteY97" fmla="*/ 6268 h 10000"/>
                  <a:gd name="connsiteX98" fmla="*/ 9179 w 9990"/>
                  <a:gd name="connsiteY98" fmla="*/ 6268 h 10000"/>
                  <a:gd name="connsiteX99" fmla="*/ 9179 w 9990"/>
                  <a:gd name="connsiteY99" fmla="*/ 6268 h 10000"/>
                  <a:gd name="connsiteX100" fmla="*/ 9110 w 9990"/>
                  <a:gd name="connsiteY100" fmla="*/ 6338 h 10000"/>
                  <a:gd name="connsiteX101" fmla="*/ 9090 w 9990"/>
                  <a:gd name="connsiteY101" fmla="*/ 6338 h 10000"/>
                  <a:gd name="connsiteX102" fmla="*/ 9080 w 9990"/>
                  <a:gd name="connsiteY102" fmla="*/ 6338 h 10000"/>
                  <a:gd name="connsiteX103" fmla="*/ 9041 w 9990"/>
                  <a:gd name="connsiteY103" fmla="*/ 6338 h 10000"/>
                  <a:gd name="connsiteX104" fmla="*/ 8982 w 9990"/>
                  <a:gd name="connsiteY104" fmla="*/ 6338 h 10000"/>
                  <a:gd name="connsiteX105" fmla="*/ 8972 w 9990"/>
                  <a:gd name="connsiteY105" fmla="*/ 6338 h 10000"/>
                  <a:gd name="connsiteX106" fmla="*/ 8972 w 9990"/>
                  <a:gd name="connsiteY106" fmla="*/ 6338 h 10000"/>
                  <a:gd name="connsiteX107" fmla="*/ 8962 w 9990"/>
                  <a:gd name="connsiteY107" fmla="*/ 6338 h 10000"/>
                  <a:gd name="connsiteX108" fmla="*/ 8953 w 9990"/>
                  <a:gd name="connsiteY108" fmla="*/ 6408 h 10000"/>
                  <a:gd name="connsiteX109" fmla="*/ 8933 w 9990"/>
                  <a:gd name="connsiteY109" fmla="*/ 6408 h 10000"/>
                  <a:gd name="connsiteX110" fmla="*/ 8933 w 9990"/>
                  <a:gd name="connsiteY110" fmla="*/ 6408 h 10000"/>
                  <a:gd name="connsiteX111" fmla="*/ 8923 w 9990"/>
                  <a:gd name="connsiteY111" fmla="*/ 6408 h 10000"/>
                  <a:gd name="connsiteX112" fmla="*/ 8913 w 9990"/>
                  <a:gd name="connsiteY112" fmla="*/ 6408 h 10000"/>
                  <a:gd name="connsiteX113" fmla="*/ 8894 w 9990"/>
                  <a:gd name="connsiteY113" fmla="*/ 6408 h 10000"/>
                  <a:gd name="connsiteX114" fmla="*/ 8874 w 9990"/>
                  <a:gd name="connsiteY114" fmla="*/ 6408 h 10000"/>
                  <a:gd name="connsiteX115" fmla="*/ 8864 w 9990"/>
                  <a:gd name="connsiteY115" fmla="*/ 6408 h 10000"/>
                  <a:gd name="connsiteX116" fmla="*/ 8835 w 9990"/>
                  <a:gd name="connsiteY116" fmla="*/ 6408 h 10000"/>
                  <a:gd name="connsiteX117" fmla="*/ 8825 w 9990"/>
                  <a:gd name="connsiteY117" fmla="*/ 6408 h 10000"/>
                  <a:gd name="connsiteX118" fmla="*/ 8795 w 9990"/>
                  <a:gd name="connsiteY118" fmla="*/ 6408 h 10000"/>
                  <a:gd name="connsiteX119" fmla="*/ 8785 w 9990"/>
                  <a:gd name="connsiteY119" fmla="*/ 6479 h 10000"/>
                  <a:gd name="connsiteX120" fmla="*/ 8776 w 9990"/>
                  <a:gd name="connsiteY120" fmla="*/ 6479 h 10000"/>
                  <a:gd name="connsiteX121" fmla="*/ 8657 w 9990"/>
                  <a:gd name="connsiteY121" fmla="*/ 6479 h 10000"/>
                  <a:gd name="connsiteX122" fmla="*/ 8617 w 9990"/>
                  <a:gd name="connsiteY122" fmla="*/ 6549 h 10000"/>
                  <a:gd name="connsiteX123" fmla="*/ 8548 w 9990"/>
                  <a:gd name="connsiteY123" fmla="*/ 6549 h 10000"/>
                  <a:gd name="connsiteX124" fmla="*/ 8468 w 9990"/>
                  <a:gd name="connsiteY124" fmla="*/ 6549 h 10000"/>
                  <a:gd name="connsiteX125" fmla="*/ 8468 w 9990"/>
                  <a:gd name="connsiteY125" fmla="*/ 6761 h 10000"/>
                  <a:gd name="connsiteX126" fmla="*/ 8379 w 9990"/>
                  <a:gd name="connsiteY126" fmla="*/ 6761 h 10000"/>
                  <a:gd name="connsiteX127" fmla="*/ 8379 w 9990"/>
                  <a:gd name="connsiteY127" fmla="*/ 6761 h 10000"/>
                  <a:gd name="connsiteX128" fmla="*/ 8241 w 9990"/>
                  <a:gd name="connsiteY128" fmla="*/ 6831 h 10000"/>
                  <a:gd name="connsiteX129" fmla="*/ 8200 w 9990"/>
                  <a:gd name="connsiteY129" fmla="*/ 6831 h 10000"/>
                  <a:gd name="connsiteX130" fmla="*/ 8102 w 9990"/>
                  <a:gd name="connsiteY130" fmla="*/ 6901 h 10000"/>
                  <a:gd name="connsiteX131" fmla="*/ 7994 w 9990"/>
                  <a:gd name="connsiteY131" fmla="*/ 6901 h 10000"/>
                  <a:gd name="connsiteX132" fmla="*/ 7935 w 9990"/>
                  <a:gd name="connsiteY132" fmla="*/ 6972 h 10000"/>
                  <a:gd name="connsiteX133" fmla="*/ 7866 w 9990"/>
                  <a:gd name="connsiteY133" fmla="*/ 7042 h 10000"/>
                  <a:gd name="connsiteX134" fmla="*/ 7856 w 9990"/>
                  <a:gd name="connsiteY134" fmla="*/ 7042 h 10000"/>
                  <a:gd name="connsiteX135" fmla="*/ 7787 w 9990"/>
                  <a:gd name="connsiteY135" fmla="*/ 7042 h 10000"/>
                  <a:gd name="connsiteX136" fmla="*/ 7599 w 9990"/>
                  <a:gd name="connsiteY136" fmla="*/ 7113 h 10000"/>
                  <a:gd name="connsiteX137" fmla="*/ 7460 w 9990"/>
                  <a:gd name="connsiteY137" fmla="*/ 7254 h 10000"/>
                  <a:gd name="connsiteX138" fmla="*/ 7371 w 9990"/>
                  <a:gd name="connsiteY138" fmla="*/ 7254 h 10000"/>
                  <a:gd name="connsiteX139" fmla="*/ 7352 w 9990"/>
                  <a:gd name="connsiteY139" fmla="*/ 7254 h 10000"/>
                  <a:gd name="connsiteX140" fmla="*/ 7332 w 9990"/>
                  <a:gd name="connsiteY140" fmla="*/ 7324 h 10000"/>
                  <a:gd name="connsiteX141" fmla="*/ 7322 w 9990"/>
                  <a:gd name="connsiteY141" fmla="*/ 7324 h 10000"/>
                  <a:gd name="connsiteX142" fmla="*/ 7293 w 9990"/>
                  <a:gd name="connsiteY142" fmla="*/ 7324 h 10000"/>
                  <a:gd name="connsiteX143" fmla="*/ 7283 w 9990"/>
                  <a:gd name="connsiteY143" fmla="*/ 7324 h 10000"/>
                  <a:gd name="connsiteX144" fmla="*/ 7094 w 9990"/>
                  <a:gd name="connsiteY144" fmla="*/ 7394 h 10000"/>
                  <a:gd name="connsiteX145" fmla="*/ 7094 w 9990"/>
                  <a:gd name="connsiteY145" fmla="*/ 7394 h 10000"/>
                  <a:gd name="connsiteX146" fmla="*/ 6966 w 9990"/>
                  <a:gd name="connsiteY146" fmla="*/ 7394 h 10000"/>
                  <a:gd name="connsiteX147" fmla="*/ 6956 w 9990"/>
                  <a:gd name="connsiteY147" fmla="*/ 7394 h 10000"/>
                  <a:gd name="connsiteX148" fmla="*/ 6927 w 9990"/>
                  <a:gd name="connsiteY148" fmla="*/ 7465 h 10000"/>
                  <a:gd name="connsiteX149" fmla="*/ 6897 w 9990"/>
                  <a:gd name="connsiteY149" fmla="*/ 7465 h 10000"/>
                  <a:gd name="connsiteX150" fmla="*/ 6868 w 9990"/>
                  <a:gd name="connsiteY150" fmla="*/ 7465 h 10000"/>
                  <a:gd name="connsiteX151" fmla="*/ 6858 w 9990"/>
                  <a:gd name="connsiteY151" fmla="*/ 7465 h 10000"/>
                  <a:gd name="connsiteX152" fmla="*/ 6750 w 9990"/>
                  <a:gd name="connsiteY152" fmla="*/ 7535 h 10000"/>
                  <a:gd name="connsiteX153" fmla="*/ 6680 w 9990"/>
                  <a:gd name="connsiteY153" fmla="*/ 7535 h 10000"/>
                  <a:gd name="connsiteX154" fmla="*/ 6650 w 9990"/>
                  <a:gd name="connsiteY154" fmla="*/ 7535 h 10000"/>
                  <a:gd name="connsiteX155" fmla="*/ 6592 w 9990"/>
                  <a:gd name="connsiteY155" fmla="*/ 7606 h 10000"/>
                  <a:gd name="connsiteX156" fmla="*/ 6562 w 9990"/>
                  <a:gd name="connsiteY156" fmla="*/ 7606 h 10000"/>
                  <a:gd name="connsiteX157" fmla="*/ 6472 w 9990"/>
                  <a:gd name="connsiteY157" fmla="*/ 7606 h 10000"/>
                  <a:gd name="connsiteX158" fmla="*/ 6432 w 9990"/>
                  <a:gd name="connsiteY158" fmla="*/ 7676 h 10000"/>
                  <a:gd name="connsiteX159" fmla="*/ 6383 w 9990"/>
                  <a:gd name="connsiteY159" fmla="*/ 7676 h 10000"/>
                  <a:gd name="connsiteX160" fmla="*/ 6334 w 9990"/>
                  <a:gd name="connsiteY160" fmla="*/ 7676 h 10000"/>
                  <a:gd name="connsiteX161" fmla="*/ 6304 w 9990"/>
                  <a:gd name="connsiteY161" fmla="*/ 7676 h 10000"/>
                  <a:gd name="connsiteX162" fmla="*/ 6205 w 9990"/>
                  <a:gd name="connsiteY162" fmla="*/ 7746 h 10000"/>
                  <a:gd name="connsiteX163" fmla="*/ 6146 w 9990"/>
                  <a:gd name="connsiteY163" fmla="*/ 7746 h 10000"/>
                  <a:gd name="connsiteX164" fmla="*/ 6007 w 9990"/>
                  <a:gd name="connsiteY164" fmla="*/ 7817 h 10000"/>
                  <a:gd name="connsiteX165" fmla="*/ 5998 w 9990"/>
                  <a:gd name="connsiteY165" fmla="*/ 7817 h 10000"/>
                  <a:gd name="connsiteX166" fmla="*/ 5968 w 9990"/>
                  <a:gd name="connsiteY166" fmla="*/ 7817 h 10000"/>
                  <a:gd name="connsiteX167" fmla="*/ 5821 w 9990"/>
                  <a:gd name="connsiteY167" fmla="*/ 7887 h 10000"/>
                  <a:gd name="connsiteX168" fmla="*/ 5742 w 9990"/>
                  <a:gd name="connsiteY168" fmla="*/ 7958 h 10000"/>
                  <a:gd name="connsiteX169" fmla="*/ 5702 w 9990"/>
                  <a:gd name="connsiteY169" fmla="*/ 7958 h 10000"/>
                  <a:gd name="connsiteX170" fmla="*/ 5662 w 9990"/>
                  <a:gd name="connsiteY170" fmla="*/ 7958 h 10000"/>
                  <a:gd name="connsiteX171" fmla="*/ 5633 w 9990"/>
                  <a:gd name="connsiteY171" fmla="*/ 8028 h 10000"/>
                  <a:gd name="connsiteX172" fmla="*/ 5525 w 9990"/>
                  <a:gd name="connsiteY172" fmla="*/ 8028 h 10000"/>
                  <a:gd name="connsiteX173" fmla="*/ 5505 w 9990"/>
                  <a:gd name="connsiteY173" fmla="*/ 8028 h 10000"/>
                  <a:gd name="connsiteX174" fmla="*/ 5483 w 9990"/>
                  <a:gd name="connsiteY174" fmla="*/ 8028 h 10000"/>
                  <a:gd name="connsiteX175" fmla="*/ 5473 w 9990"/>
                  <a:gd name="connsiteY175" fmla="*/ 8028 h 10000"/>
                  <a:gd name="connsiteX176" fmla="*/ 5434 w 9990"/>
                  <a:gd name="connsiteY176" fmla="*/ 8099 h 10000"/>
                  <a:gd name="connsiteX177" fmla="*/ 5385 w 9990"/>
                  <a:gd name="connsiteY177" fmla="*/ 8099 h 10000"/>
                  <a:gd name="connsiteX178" fmla="*/ 5237 w 9990"/>
                  <a:gd name="connsiteY178" fmla="*/ 8169 h 10000"/>
                  <a:gd name="connsiteX179" fmla="*/ 5228 w 9990"/>
                  <a:gd name="connsiteY179" fmla="*/ 8169 h 10000"/>
                  <a:gd name="connsiteX180" fmla="*/ 5228 w 9990"/>
                  <a:gd name="connsiteY180" fmla="*/ 8169 h 10000"/>
                  <a:gd name="connsiteX181" fmla="*/ 5217 w 9990"/>
                  <a:gd name="connsiteY181" fmla="*/ 8169 h 10000"/>
                  <a:gd name="connsiteX182" fmla="*/ 5217 w 9990"/>
                  <a:gd name="connsiteY182" fmla="*/ 8239 h 10000"/>
                  <a:gd name="connsiteX183" fmla="*/ 5148 w 9990"/>
                  <a:gd name="connsiteY183" fmla="*/ 8239 h 10000"/>
                  <a:gd name="connsiteX184" fmla="*/ 5059 w 9990"/>
                  <a:gd name="connsiteY184" fmla="*/ 8239 h 10000"/>
                  <a:gd name="connsiteX185" fmla="*/ 5000 w 9990"/>
                  <a:gd name="connsiteY185" fmla="*/ 8310 h 10000"/>
                  <a:gd name="connsiteX186" fmla="*/ 4921 w 9990"/>
                  <a:gd name="connsiteY186" fmla="*/ 8310 h 10000"/>
                  <a:gd name="connsiteX187" fmla="*/ 4852 w 9990"/>
                  <a:gd name="connsiteY187" fmla="*/ 8310 h 10000"/>
                  <a:gd name="connsiteX188" fmla="*/ 4723 w 9990"/>
                  <a:gd name="connsiteY188" fmla="*/ 8380 h 10000"/>
                  <a:gd name="connsiteX189" fmla="*/ 4585 w 9990"/>
                  <a:gd name="connsiteY189" fmla="*/ 8451 h 10000"/>
                  <a:gd name="connsiteX190" fmla="*/ 4546 w 9990"/>
                  <a:gd name="connsiteY190" fmla="*/ 8451 h 10000"/>
                  <a:gd name="connsiteX191" fmla="*/ 4507 w 9990"/>
                  <a:gd name="connsiteY191" fmla="*/ 8451 h 10000"/>
                  <a:gd name="connsiteX192" fmla="*/ 4426 w 9990"/>
                  <a:gd name="connsiteY192" fmla="*/ 8521 h 10000"/>
                  <a:gd name="connsiteX193" fmla="*/ 4288 w 9990"/>
                  <a:gd name="connsiteY193" fmla="*/ 8521 h 10000"/>
                  <a:gd name="connsiteX194" fmla="*/ 4259 w 9990"/>
                  <a:gd name="connsiteY194" fmla="*/ 8521 h 10000"/>
                  <a:gd name="connsiteX195" fmla="*/ 4160 w 9990"/>
                  <a:gd name="connsiteY195" fmla="*/ 8592 h 10000"/>
                  <a:gd name="connsiteX196" fmla="*/ 4160 w 9990"/>
                  <a:gd name="connsiteY196" fmla="*/ 8592 h 10000"/>
                  <a:gd name="connsiteX197" fmla="*/ 4130 w 9990"/>
                  <a:gd name="connsiteY197" fmla="*/ 8592 h 10000"/>
                  <a:gd name="connsiteX198" fmla="*/ 4110 w 9990"/>
                  <a:gd name="connsiteY198" fmla="*/ 8592 h 10000"/>
                  <a:gd name="connsiteX199" fmla="*/ 4061 w 9990"/>
                  <a:gd name="connsiteY199" fmla="*/ 8592 h 10000"/>
                  <a:gd name="connsiteX200" fmla="*/ 4042 w 9990"/>
                  <a:gd name="connsiteY200" fmla="*/ 8592 h 10000"/>
                  <a:gd name="connsiteX201" fmla="*/ 4042 w 9990"/>
                  <a:gd name="connsiteY201" fmla="*/ 8662 h 10000"/>
                  <a:gd name="connsiteX202" fmla="*/ 4032 w 9990"/>
                  <a:gd name="connsiteY202" fmla="*/ 8662 h 10000"/>
                  <a:gd name="connsiteX203" fmla="*/ 3992 w 9990"/>
                  <a:gd name="connsiteY203" fmla="*/ 8662 h 10000"/>
                  <a:gd name="connsiteX204" fmla="*/ 3953 w 9990"/>
                  <a:gd name="connsiteY204" fmla="*/ 8662 h 10000"/>
                  <a:gd name="connsiteX205" fmla="*/ 3943 w 9990"/>
                  <a:gd name="connsiteY205" fmla="*/ 8662 h 10000"/>
                  <a:gd name="connsiteX206" fmla="*/ 3894 w 9990"/>
                  <a:gd name="connsiteY206" fmla="*/ 8662 h 10000"/>
                  <a:gd name="connsiteX207" fmla="*/ 3795 w 9990"/>
                  <a:gd name="connsiteY207" fmla="*/ 8732 h 10000"/>
                  <a:gd name="connsiteX208" fmla="*/ 3785 w 9990"/>
                  <a:gd name="connsiteY208" fmla="*/ 8732 h 10000"/>
                  <a:gd name="connsiteX209" fmla="*/ 3705 w 9990"/>
                  <a:gd name="connsiteY209" fmla="*/ 8732 h 10000"/>
                  <a:gd name="connsiteX210" fmla="*/ 3646 w 9990"/>
                  <a:gd name="connsiteY210" fmla="*/ 8803 h 10000"/>
                  <a:gd name="connsiteX211" fmla="*/ 3408 w 9990"/>
                  <a:gd name="connsiteY211" fmla="*/ 8873 h 10000"/>
                  <a:gd name="connsiteX212" fmla="*/ 3379 w 9990"/>
                  <a:gd name="connsiteY212" fmla="*/ 8873 h 10000"/>
                  <a:gd name="connsiteX213" fmla="*/ 3369 w 9990"/>
                  <a:gd name="connsiteY213" fmla="*/ 8873 h 10000"/>
                  <a:gd name="connsiteX214" fmla="*/ 3330 w 9990"/>
                  <a:gd name="connsiteY214" fmla="*/ 8873 h 10000"/>
                  <a:gd name="connsiteX215" fmla="*/ 3300 w 9990"/>
                  <a:gd name="connsiteY215" fmla="*/ 8944 h 10000"/>
                  <a:gd name="connsiteX216" fmla="*/ 3142 w 9990"/>
                  <a:gd name="connsiteY216" fmla="*/ 9014 h 10000"/>
                  <a:gd name="connsiteX217" fmla="*/ 3132 w 9990"/>
                  <a:gd name="connsiteY217" fmla="*/ 9014 h 10000"/>
                  <a:gd name="connsiteX218" fmla="*/ 3014 w 9990"/>
                  <a:gd name="connsiteY218" fmla="*/ 9014 h 10000"/>
                  <a:gd name="connsiteX219" fmla="*/ 2867 w 9990"/>
                  <a:gd name="connsiteY219" fmla="*/ 9085 h 10000"/>
                  <a:gd name="connsiteX220" fmla="*/ 2629 w 9990"/>
                  <a:gd name="connsiteY220" fmla="*/ 9155 h 10000"/>
                  <a:gd name="connsiteX221" fmla="*/ 2520 w 9990"/>
                  <a:gd name="connsiteY221" fmla="*/ 9225 h 10000"/>
                  <a:gd name="connsiteX222" fmla="*/ 2511 w 9990"/>
                  <a:gd name="connsiteY222" fmla="*/ 9225 h 10000"/>
                  <a:gd name="connsiteX223" fmla="*/ 2430 w 9990"/>
                  <a:gd name="connsiteY223" fmla="*/ 9225 h 10000"/>
                  <a:gd name="connsiteX224" fmla="*/ 2381 w 9990"/>
                  <a:gd name="connsiteY224" fmla="*/ 9225 h 10000"/>
                  <a:gd name="connsiteX225" fmla="*/ 2351 w 9990"/>
                  <a:gd name="connsiteY225" fmla="*/ 9296 h 10000"/>
                  <a:gd name="connsiteX226" fmla="*/ 2332 w 9990"/>
                  <a:gd name="connsiteY226" fmla="*/ 9296 h 10000"/>
                  <a:gd name="connsiteX227" fmla="*/ 2302 w 9990"/>
                  <a:gd name="connsiteY227" fmla="*/ 9296 h 10000"/>
                  <a:gd name="connsiteX228" fmla="*/ 2292 w 9990"/>
                  <a:gd name="connsiteY228" fmla="*/ 9296 h 10000"/>
                  <a:gd name="connsiteX229" fmla="*/ 2263 w 9990"/>
                  <a:gd name="connsiteY229" fmla="*/ 9296 h 10000"/>
                  <a:gd name="connsiteX230" fmla="*/ 2253 w 9990"/>
                  <a:gd name="connsiteY230" fmla="*/ 9296 h 10000"/>
                  <a:gd name="connsiteX231" fmla="*/ 2243 w 9990"/>
                  <a:gd name="connsiteY231" fmla="*/ 9296 h 10000"/>
                  <a:gd name="connsiteX232" fmla="*/ 2213 w 9990"/>
                  <a:gd name="connsiteY232" fmla="*/ 9296 h 10000"/>
                  <a:gd name="connsiteX233" fmla="*/ 2203 w 9990"/>
                  <a:gd name="connsiteY233" fmla="*/ 9296 h 10000"/>
                  <a:gd name="connsiteX234" fmla="*/ 2173 w 9990"/>
                  <a:gd name="connsiteY234" fmla="*/ 9366 h 10000"/>
                  <a:gd name="connsiteX235" fmla="*/ 2163 w 9990"/>
                  <a:gd name="connsiteY235" fmla="*/ 9366 h 10000"/>
                  <a:gd name="connsiteX236" fmla="*/ 2163 w 9990"/>
                  <a:gd name="connsiteY236" fmla="*/ 9366 h 10000"/>
                  <a:gd name="connsiteX237" fmla="*/ 2124 w 9990"/>
                  <a:gd name="connsiteY237" fmla="*/ 9366 h 10000"/>
                  <a:gd name="connsiteX238" fmla="*/ 2114 w 9990"/>
                  <a:gd name="connsiteY238" fmla="*/ 9366 h 10000"/>
                  <a:gd name="connsiteX239" fmla="*/ 2085 w 9990"/>
                  <a:gd name="connsiteY239" fmla="*/ 9366 h 10000"/>
                  <a:gd name="connsiteX240" fmla="*/ 2045 w 9990"/>
                  <a:gd name="connsiteY240" fmla="*/ 9366 h 10000"/>
                  <a:gd name="connsiteX241" fmla="*/ 2016 w 9990"/>
                  <a:gd name="connsiteY241" fmla="*/ 9366 h 10000"/>
                  <a:gd name="connsiteX242" fmla="*/ 1967 w 9990"/>
                  <a:gd name="connsiteY242" fmla="*/ 9437 h 10000"/>
                  <a:gd name="connsiteX243" fmla="*/ 1868 w 9990"/>
                  <a:gd name="connsiteY243" fmla="*/ 9437 h 10000"/>
                  <a:gd name="connsiteX244" fmla="*/ 1849 w 9990"/>
                  <a:gd name="connsiteY244" fmla="*/ 9437 h 10000"/>
                  <a:gd name="connsiteX245" fmla="*/ 1790 w 9990"/>
                  <a:gd name="connsiteY245" fmla="*/ 9437 h 10000"/>
                  <a:gd name="connsiteX246" fmla="*/ 1721 w 9990"/>
                  <a:gd name="connsiteY246" fmla="*/ 9437 h 10000"/>
                  <a:gd name="connsiteX247" fmla="*/ 1601 w 9990"/>
                  <a:gd name="connsiteY247" fmla="*/ 9437 h 10000"/>
                  <a:gd name="connsiteX248" fmla="*/ 1532 w 9990"/>
                  <a:gd name="connsiteY248" fmla="*/ 9437 h 10000"/>
                  <a:gd name="connsiteX249" fmla="*/ 1503 w 9990"/>
                  <a:gd name="connsiteY249" fmla="*/ 9437 h 10000"/>
                  <a:gd name="connsiteX250" fmla="*/ 1461 w 9990"/>
                  <a:gd name="connsiteY250" fmla="*/ 9437 h 10000"/>
                  <a:gd name="connsiteX251" fmla="*/ 1392 w 9990"/>
                  <a:gd name="connsiteY251" fmla="*/ 9507 h 10000"/>
                  <a:gd name="connsiteX252" fmla="*/ 1255 w 9990"/>
                  <a:gd name="connsiteY252" fmla="*/ 9507 h 10000"/>
                  <a:gd name="connsiteX253" fmla="*/ 1235 w 9990"/>
                  <a:gd name="connsiteY253" fmla="*/ 9577 h 10000"/>
                  <a:gd name="connsiteX254" fmla="*/ 1146 w 9990"/>
                  <a:gd name="connsiteY254" fmla="*/ 9577 h 10000"/>
                  <a:gd name="connsiteX255" fmla="*/ 978 w 9990"/>
                  <a:gd name="connsiteY255" fmla="*/ 9648 h 10000"/>
                  <a:gd name="connsiteX256" fmla="*/ 870 w 9990"/>
                  <a:gd name="connsiteY256" fmla="*/ 9648 h 10000"/>
                  <a:gd name="connsiteX257" fmla="*/ 762 w 9990"/>
                  <a:gd name="connsiteY257" fmla="*/ 9718 h 10000"/>
                  <a:gd name="connsiteX258" fmla="*/ 594 w 9990"/>
                  <a:gd name="connsiteY258" fmla="*/ 9789 h 10000"/>
                  <a:gd name="connsiteX259" fmla="*/ 584 w 9990"/>
                  <a:gd name="connsiteY259" fmla="*/ 9789 h 10000"/>
                  <a:gd name="connsiteX260" fmla="*/ 484 w 9990"/>
                  <a:gd name="connsiteY260" fmla="*/ 9789 h 10000"/>
                  <a:gd name="connsiteX261" fmla="*/ 453 w 9990"/>
                  <a:gd name="connsiteY261" fmla="*/ 9789 h 10000"/>
                  <a:gd name="connsiteX262" fmla="*/ 424 w 9990"/>
                  <a:gd name="connsiteY262" fmla="*/ 9859 h 10000"/>
                  <a:gd name="connsiteX263" fmla="*/ 424 w 9990"/>
                  <a:gd name="connsiteY263" fmla="*/ 9859 h 10000"/>
                  <a:gd name="connsiteX264" fmla="*/ 276 w 9990"/>
                  <a:gd name="connsiteY264" fmla="*/ 9930 h 10000"/>
                  <a:gd name="connsiteX265" fmla="*/ 128 w 9990"/>
                  <a:gd name="connsiteY265" fmla="*/ 9930 h 10000"/>
                  <a:gd name="connsiteX266" fmla="*/ 39 w 9990"/>
                  <a:gd name="connsiteY266" fmla="*/ 10000 h 10000"/>
                  <a:gd name="connsiteX267" fmla="*/ 39 w 9990"/>
                  <a:gd name="connsiteY267" fmla="*/ 10000 h 10000"/>
                  <a:gd name="connsiteX268" fmla="*/ 29 w 9990"/>
                  <a:gd name="connsiteY268" fmla="*/ 10000 h 10000"/>
                  <a:gd name="connsiteX269" fmla="*/ 29 w 9990"/>
                  <a:gd name="connsiteY269" fmla="*/ 10000 h 10000"/>
                  <a:gd name="connsiteX270" fmla="*/ 0 w 9990"/>
                  <a:gd name="connsiteY270" fmla="*/ 10000 h 10000"/>
                  <a:gd name="connsiteX0" fmla="*/ 9892 w 9971"/>
                  <a:gd name="connsiteY0" fmla="*/ 0 h 10000"/>
                  <a:gd name="connsiteX1" fmla="*/ 9892 w 9971"/>
                  <a:gd name="connsiteY1" fmla="*/ 0 h 10000"/>
                  <a:gd name="connsiteX2" fmla="*/ 9902 w 9971"/>
                  <a:gd name="connsiteY2" fmla="*/ 70 h 10000"/>
                  <a:gd name="connsiteX3" fmla="*/ 9902 w 9971"/>
                  <a:gd name="connsiteY3" fmla="*/ 70 h 10000"/>
                  <a:gd name="connsiteX4" fmla="*/ 9912 w 9971"/>
                  <a:gd name="connsiteY4" fmla="*/ 141 h 10000"/>
                  <a:gd name="connsiteX5" fmla="*/ 9912 w 9971"/>
                  <a:gd name="connsiteY5" fmla="*/ 141 h 10000"/>
                  <a:gd name="connsiteX6" fmla="*/ 9912 w 9971"/>
                  <a:gd name="connsiteY6" fmla="*/ 211 h 10000"/>
                  <a:gd name="connsiteX7" fmla="*/ 9922 w 9971"/>
                  <a:gd name="connsiteY7" fmla="*/ 211 h 10000"/>
                  <a:gd name="connsiteX8" fmla="*/ 9922 w 9971"/>
                  <a:gd name="connsiteY8" fmla="*/ 282 h 10000"/>
                  <a:gd name="connsiteX9" fmla="*/ 9922 w 9971"/>
                  <a:gd name="connsiteY9" fmla="*/ 352 h 10000"/>
                  <a:gd name="connsiteX10" fmla="*/ 9932 w 9971"/>
                  <a:gd name="connsiteY10" fmla="*/ 423 h 10000"/>
                  <a:gd name="connsiteX11" fmla="*/ 9932 w 9971"/>
                  <a:gd name="connsiteY11" fmla="*/ 423 h 10000"/>
                  <a:gd name="connsiteX12" fmla="*/ 9932 w 9971"/>
                  <a:gd name="connsiteY12" fmla="*/ 423 h 10000"/>
                  <a:gd name="connsiteX13" fmla="*/ 9942 w 9971"/>
                  <a:gd name="connsiteY13" fmla="*/ 423 h 10000"/>
                  <a:gd name="connsiteX14" fmla="*/ 9942 w 9971"/>
                  <a:gd name="connsiteY14" fmla="*/ 493 h 10000"/>
                  <a:gd name="connsiteX15" fmla="*/ 9942 w 9971"/>
                  <a:gd name="connsiteY15" fmla="*/ 493 h 10000"/>
                  <a:gd name="connsiteX16" fmla="*/ 9951 w 9971"/>
                  <a:gd name="connsiteY16" fmla="*/ 563 h 10000"/>
                  <a:gd name="connsiteX17" fmla="*/ 9951 w 9971"/>
                  <a:gd name="connsiteY17" fmla="*/ 563 h 10000"/>
                  <a:gd name="connsiteX18" fmla="*/ 9951 w 9971"/>
                  <a:gd name="connsiteY18" fmla="*/ 634 h 10000"/>
                  <a:gd name="connsiteX19" fmla="*/ 9961 w 9971"/>
                  <a:gd name="connsiteY19" fmla="*/ 634 h 10000"/>
                  <a:gd name="connsiteX20" fmla="*/ 9971 w 9971"/>
                  <a:gd name="connsiteY20" fmla="*/ 704 h 10000"/>
                  <a:gd name="connsiteX21" fmla="*/ 9971 w 9971"/>
                  <a:gd name="connsiteY21" fmla="*/ 704 h 10000"/>
                  <a:gd name="connsiteX22" fmla="*/ 9961 w 9971"/>
                  <a:gd name="connsiteY22" fmla="*/ 775 h 10000"/>
                  <a:gd name="connsiteX23" fmla="*/ 9951 w 9971"/>
                  <a:gd name="connsiteY23" fmla="*/ 775 h 10000"/>
                  <a:gd name="connsiteX24" fmla="*/ 9942 w 9971"/>
                  <a:gd name="connsiteY24" fmla="*/ 845 h 10000"/>
                  <a:gd name="connsiteX25" fmla="*/ 9932 w 9971"/>
                  <a:gd name="connsiteY25" fmla="*/ 845 h 10000"/>
                  <a:gd name="connsiteX26" fmla="*/ 9932 w 9971"/>
                  <a:gd name="connsiteY26" fmla="*/ 915 h 10000"/>
                  <a:gd name="connsiteX27" fmla="*/ 9932 w 9971"/>
                  <a:gd name="connsiteY27" fmla="*/ 986 h 10000"/>
                  <a:gd name="connsiteX28" fmla="*/ 9883 w 9971"/>
                  <a:gd name="connsiteY28" fmla="*/ 1197 h 10000"/>
                  <a:gd name="connsiteX29" fmla="*/ 9863 w 9971"/>
                  <a:gd name="connsiteY29" fmla="*/ 1338 h 10000"/>
                  <a:gd name="connsiteX30" fmla="*/ 9804 w 9971"/>
                  <a:gd name="connsiteY30" fmla="*/ 1690 h 10000"/>
                  <a:gd name="connsiteX31" fmla="*/ 9794 w 9971"/>
                  <a:gd name="connsiteY31" fmla="*/ 1761 h 10000"/>
                  <a:gd name="connsiteX32" fmla="*/ 9794 w 9971"/>
                  <a:gd name="connsiteY32" fmla="*/ 1761 h 10000"/>
                  <a:gd name="connsiteX33" fmla="*/ 9794 w 9971"/>
                  <a:gd name="connsiteY33" fmla="*/ 1831 h 10000"/>
                  <a:gd name="connsiteX34" fmla="*/ 9794 w 9971"/>
                  <a:gd name="connsiteY34" fmla="*/ 1972 h 10000"/>
                  <a:gd name="connsiteX35" fmla="*/ 9794 w 9971"/>
                  <a:gd name="connsiteY35" fmla="*/ 2042 h 10000"/>
                  <a:gd name="connsiteX36" fmla="*/ 9794 w 9971"/>
                  <a:gd name="connsiteY36" fmla="*/ 2113 h 10000"/>
                  <a:gd name="connsiteX37" fmla="*/ 9794 w 9971"/>
                  <a:gd name="connsiteY37" fmla="*/ 2183 h 10000"/>
                  <a:gd name="connsiteX38" fmla="*/ 9794 w 9971"/>
                  <a:gd name="connsiteY38" fmla="*/ 2324 h 10000"/>
                  <a:gd name="connsiteX39" fmla="*/ 9794 w 9971"/>
                  <a:gd name="connsiteY39" fmla="*/ 2324 h 10000"/>
                  <a:gd name="connsiteX40" fmla="*/ 9794 w 9971"/>
                  <a:gd name="connsiteY40" fmla="*/ 2394 h 10000"/>
                  <a:gd name="connsiteX41" fmla="*/ 9784 w 9971"/>
                  <a:gd name="connsiteY41" fmla="*/ 2465 h 10000"/>
                  <a:gd name="connsiteX42" fmla="*/ 9784 w 9971"/>
                  <a:gd name="connsiteY42" fmla="*/ 2465 h 10000"/>
                  <a:gd name="connsiteX43" fmla="*/ 9774 w 9971"/>
                  <a:gd name="connsiteY43" fmla="*/ 2535 h 10000"/>
                  <a:gd name="connsiteX44" fmla="*/ 9765 w 9971"/>
                  <a:gd name="connsiteY44" fmla="*/ 2676 h 10000"/>
                  <a:gd name="connsiteX45" fmla="*/ 9755 w 9971"/>
                  <a:gd name="connsiteY45" fmla="*/ 2746 h 10000"/>
                  <a:gd name="connsiteX46" fmla="*/ 9745 w 9971"/>
                  <a:gd name="connsiteY46" fmla="*/ 2746 h 10000"/>
                  <a:gd name="connsiteX47" fmla="*/ 9735 w 9971"/>
                  <a:gd name="connsiteY47" fmla="*/ 2817 h 10000"/>
                  <a:gd name="connsiteX48" fmla="*/ 9725 w 9971"/>
                  <a:gd name="connsiteY48" fmla="*/ 2817 h 10000"/>
                  <a:gd name="connsiteX49" fmla="*/ 9695 w 9971"/>
                  <a:gd name="connsiteY49" fmla="*/ 2887 h 10000"/>
                  <a:gd name="connsiteX50" fmla="*/ 9675 w 9971"/>
                  <a:gd name="connsiteY50" fmla="*/ 2958 h 10000"/>
                  <a:gd name="connsiteX51" fmla="*/ 9655 w 9971"/>
                  <a:gd name="connsiteY51" fmla="*/ 3028 h 10000"/>
                  <a:gd name="connsiteX52" fmla="*/ 9655 w 9971"/>
                  <a:gd name="connsiteY52" fmla="*/ 3099 h 10000"/>
                  <a:gd name="connsiteX53" fmla="*/ 9655 w 9971"/>
                  <a:gd name="connsiteY53" fmla="*/ 3099 h 10000"/>
                  <a:gd name="connsiteX54" fmla="*/ 9646 w 9971"/>
                  <a:gd name="connsiteY54" fmla="*/ 3169 h 10000"/>
                  <a:gd name="connsiteX55" fmla="*/ 9646 w 9971"/>
                  <a:gd name="connsiteY55" fmla="*/ 3239 h 10000"/>
                  <a:gd name="connsiteX56" fmla="*/ 9636 w 9971"/>
                  <a:gd name="connsiteY56" fmla="*/ 3239 h 10000"/>
                  <a:gd name="connsiteX57" fmla="*/ 9636 w 9971"/>
                  <a:gd name="connsiteY57" fmla="*/ 3310 h 10000"/>
                  <a:gd name="connsiteX58" fmla="*/ 9636 w 9971"/>
                  <a:gd name="connsiteY58" fmla="*/ 3380 h 10000"/>
                  <a:gd name="connsiteX59" fmla="*/ 9636 w 9971"/>
                  <a:gd name="connsiteY59" fmla="*/ 3380 h 10000"/>
                  <a:gd name="connsiteX60" fmla="*/ 9616 w 9971"/>
                  <a:gd name="connsiteY60" fmla="*/ 3592 h 10000"/>
                  <a:gd name="connsiteX61" fmla="*/ 9616 w 9971"/>
                  <a:gd name="connsiteY61" fmla="*/ 3732 h 10000"/>
                  <a:gd name="connsiteX62" fmla="*/ 9606 w 9971"/>
                  <a:gd name="connsiteY62" fmla="*/ 3873 h 10000"/>
                  <a:gd name="connsiteX63" fmla="*/ 9596 w 9971"/>
                  <a:gd name="connsiteY63" fmla="*/ 4014 h 10000"/>
                  <a:gd name="connsiteX64" fmla="*/ 9596 w 9971"/>
                  <a:gd name="connsiteY64" fmla="*/ 4014 h 10000"/>
                  <a:gd name="connsiteX65" fmla="*/ 9596 w 9971"/>
                  <a:gd name="connsiteY65" fmla="*/ 4014 h 10000"/>
                  <a:gd name="connsiteX66" fmla="*/ 9587 w 9971"/>
                  <a:gd name="connsiteY66" fmla="*/ 4155 h 10000"/>
                  <a:gd name="connsiteX67" fmla="*/ 9567 w 9971"/>
                  <a:gd name="connsiteY67" fmla="*/ 4296 h 10000"/>
                  <a:gd name="connsiteX68" fmla="*/ 9547 w 9971"/>
                  <a:gd name="connsiteY68" fmla="*/ 4437 h 10000"/>
                  <a:gd name="connsiteX69" fmla="*/ 9547 w 9971"/>
                  <a:gd name="connsiteY69" fmla="*/ 4507 h 10000"/>
                  <a:gd name="connsiteX70" fmla="*/ 9547 w 9971"/>
                  <a:gd name="connsiteY70" fmla="*/ 4507 h 10000"/>
                  <a:gd name="connsiteX71" fmla="*/ 9537 w 9971"/>
                  <a:gd name="connsiteY71" fmla="*/ 4577 h 10000"/>
                  <a:gd name="connsiteX72" fmla="*/ 9537 w 9971"/>
                  <a:gd name="connsiteY72" fmla="*/ 4577 h 10000"/>
                  <a:gd name="connsiteX73" fmla="*/ 9537 w 9971"/>
                  <a:gd name="connsiteY73" fmla="*/ 4648 h 10000"/>
                  <a:gd name="connsiteX74" fmla="*/ 9518 w 9971"/>
                  <a:gd name="connsiteY74" fmla="*/ 4859 h 10000"/>
                  <a:gd name="connsiteX75" fmla="*/ 9498 w 9971"/>
                  <a:gd name="connsiteY75" fmla="*/ 5141 h 10000"/>
                  <a:gd name="connsiteX76" fmla="*/ 9498 w 9971"/>
                  <a:gd name="connsiteY76" fmla="*/ 5211 h 10000"/>
                  <a:gd name="connsiteX77" fmla="*/ 9498 w 9971"/>
                  <a:gd name="connsiteY77" fmla="*/ 5211 h 10000"/>
                  <a:gd name="connsiteX78" fmla="*/ 9508 w 9971"/>
                  <a:gd name="connsiteY78" fmla="*/ 5352 h 10000"/>
                  <a:gd name="connsiteX79" fmla="*/ 9508 w 9971"/>
                  <a:gd name="connsiteY79" fmla="*/ 5493 h 10000"/>
                  <a:gd name="connsiteX80" fmla="*/ 9508 w 9971"/>
                  <a:gd name="connsiteY80" fmla="*/ 5634 h 10000"/>
                  <a:gd name="connsiteX81" fmla="*/ 9498 w 9971"/>
                  <a:gd name="connsiteY81" fmla="*/ 5986 h 10000"/>
                  <a:gd name="connsiteX82" fmla="*/ 9488 w 9971"/>
                  <a:gd name="connsiteY82" fmla="*/ 6056 h 10000"/>
                  <a:gd name="connsiteX83" fmla="*/ 9488 w 9971"/>
                  <a:gd name="connsiteY83" fmla="*/ 6127 h 10000"/>
                  <a:gd name="connsiteX84" fmla="*/ 9488 w 9971"/>
                  <a:gd name="connsiteY84" fmla="*/ 6127 h 10000"/>
                  <a:gd name="connsiteX85" fmla="*/ 9488 w 9971"/>
                  <a:gd name="connsiteY85" fmla="*/ 6127 h 10000"/>
                  <a:gd name="connsiteX86" fmla="*/ 9478 w 9971"/>
                  <a:gd name="connsiteY86" fmla="*/ 6127 h 10000"/>
                  <a:gd name="connsiteX87" fmla="*/ 9478 w 9971"/>
                  <a:gd name="connsiteY87" fmla="*/ 6127 h 10000"/>
                  <a:gd name="connsiteX88" fmla="*/ 9466 w 9971"/>
                  <a:gd name="connsiteY88" fmla="*/ 6127 h 10000"/>
                  <a:gd name="connsiteX89" fmla="*/ 9426 w 9971"/>
                  <a:gd name="connsiteY89" fmla="*/ 6197 h 10000"/>
                  <a:gd name="connsiteX90" fmla="*/ 9396 w 9971"/>
                  <a:gd name="connsiteY90" fmla="*/ 6197 h 10000"/>
                  <a:gd name="connsiteX91" fmla="*/ 9386 w 9971"/>
                  <a:gd name="connsiteY91" fmla="*/ 6197 h 10000"/>
                  <a:gd name="connsiteX92" fmla="*/ 9337 w 9971"/>
                  <a:gd name="connsiteY92" fmla="*/ 6197 h 10000"/>
                  <a:gd name="connsiteX93" fmla="*/ 9288 w 9971"/>
                  <a:gd name="connsiteY93" fmla="*/ 6197 h 10000"/>
                  <a:gd name="connsiteX94" fmla="*/ 9278 w 9971"/>
                  <a:gd name="connsiteY94" fmla="*/ 6197 h 10000"/>
                  <a:gd name="connsiteX95" fmla="*/ 9278 w 9971"/>
                  <a:gd name="connsiteY95" fmla="*/ 6197 h 10000"/>
                  <a:gd name="connsiteX96" fmla="*/ 9229 w 9971"/>
                  <a:gd name="connsiteY96" fmla="*/ 6268 h 10000"/>
                  <a:gd name="connsiteX97" fmla="*/ 9159 w 9971"/>
                  <a:gd name="connsiteY97" fmla="*/ 6268 h 10000"/>
                  <a:gd name="connsiteX98" fmla="*/ 9159 w 9971"/>
                  <a:gd name="connsiteY98" fmla="*/ 6268 h 10000"/>
                  <a:gd name="connsiteX99" fmla="*/ 9159 w 9971"/>
                  <a:gd name="connsiteY99" fmla="*/ 6268 h 10000"/>
                  <a:gd name="connsiteX100" fmla="*/ 9090 w 9971"/>
                  <a:gd name="connsiteY100" fmla="*/ 6338 h 10000"/>
                  <a:gd name="connsiteX101" fmla="*/ 9070 w 9971"/>
                  <a:gd name="connsiteY101" fmla="*/ 6338 h 10000"/>
                  <a:gd name="connsiteX102" fmla="*/ 9060 w 9971"/>
                  <a:gd name="connsiteY102" fmla="*/ 6338 h 10000"/>
                  <a:gd name="connsiteX103" fmla="*/ 9021 w 9971"/>
                  <a:gd name="connsiteY103" fmla="*/ 6338 h 10000"/>
                  <a:gd name="connsiteX104" fmla="*/ 8962 w 9971"/>
                  <a:gd name="connsiteY104" fmla="*/ 6338 h 10000"/>
                  <a:gd name="connsiteX105" fmla="*/ 8952 w 9971"/>
                  <a:gd name="connsiteY105" fmla="*/ 6338 h 10000"/>
                  <a:gd name="connsiteX106" fmla="*/ 8952 w 9971"/>
                  <a:gd name="connsiteY106" fmla="*/ 6338 h 10000"/>
                  <a:gd name="connsiteX107" fmla="*/ 8942 w 9971"/>
                  <a:gd name="connsiteY107" fmla="*/ 6338 h 10000"/>
                  <a:gd name="connsiteX108" fmla="*/ 8933 w 9971"/>
                  <a:gd name="connsiteY108" fmla="*/ 6408 h 10000"/>
                  <a:gd name="connsiteX109" fmla="*/ 8913 w 9971"/>
                  <a:gd name="connsiteY109" fmla="*/ 6408 h 10000"/>
                  <a:gd name="connsiteX110" fmla="*/ 8913 w 9971"/>
                  <a:gd name="connsiteY110" fmla="*/ 6408 h 10000"/>
                  <a:gd name="connsiteX111" fmla="*/ 8903 w 9971"/>
                  <a:gd name="connsiteY111" fmla="*/ 6408 h 10000"/>
                  <a:gd name="connsiteX112" fmla="*/ 8893 w 9971"/>
                  <a:gd name="connsiteY112" fmla="*/ 6408 h 10000"/>
                  <a:gd name="connsiteX113" fmla="*/ 8874 w 9971"/>
                  <a:gd name="connsiteY113" fmla="*/ 6408 h 10000"/>
                  <a:gd name="connsiteX114" fmla="*/ 8854 w 9971"/>
                  <a:gd name="connsiteY114" fmla="*/ 6408 h 10000"/>
                  <a:gd name="connsiteX115" fmla="*/ 8844 w 9971"/>
                  <a:gd name="connsiteY115" fmla="*/ 6408 h 10000"/>
                  <a:gd name="connsiteX116" fmla="*/ 8815 w 9971"/>
                  <a:gd name="connsiteY116" fmla="*/ 6408 h 10000"/>
                  <a:gd name="connsiteX117" fmla="*/ 8805 w 9971"/>
                  <a:gd name="connsiteY117" fmla="*/ 6408 h 10000"/>
                  <a:gd name="connsiteX118" fmla="*/ 8775 w 9971"/>
                  <a:gd name="connsiteY118" fmla="*/ 6408 h 10000"/>
                  <a:gd name="connsiteX119" fmla="*/ 8765 w 9971"/>
                  <a:gd name="connsiteY119" fmla="*/ 6479 h 10000"/>
                  <a:gd name="connsiteX120" fmla="*/ 8756 w 9971"/>
                  <a:gd name="connsiteY120" fmla="*/ 6479 h 10000"/>
                  <a:gd name="connsiteX121" fmla="*/ 8637 w 9971"/>
                  <a:gd name="connsiteY121" fmla="*/ 6479 h 10000"/>
                  <a:gd name="connsiteX122" fmla="*/ 8597 w 9971"/>
                  <a:gd name="connsiteY122" fmla="*/ 6549 h 10000"/>
                  <a:gd name="connsiteX123" fmla="*/ 8528 w 9971"/>
                  <a:gd name="connsiteY123" fmla="*/ 6549 h 10000"/>
                  <a:gd name="connsiteX124" fmla="*/ 8447 w 9971"/>
                  <a:gd name="connsiteY124" fmla="*/ 6549 h 10000"/>
                  <a:gd name="connsiteX125" fmla="*/ 8447 w 9971"/>
                  <a:gd name="connsiteY125" fmla="*/ 6761 h 10000"/>
                  <a:gd name="connsiteX126" fmla="*/ 8358 w 9971"/>
                  <a:gd name="connsiteY126" fmla="*/ 6761 h 10000"/>
                  <a:gd name="connsiteX127" fmla="*/ 8358 w 9971"/>
                  <a:gd name="connsiteY127" fmla="*/ 6761 h 10000"/>
                  <a:gd name="connsiteX128" fmla="*/ 8220 w 9971"/>
                  <a:gd name="connsiteY128" fmla="*/ 6831 h 10000"/>
                  <a:gd name="connsiteX129" fmla="*/ 8179 w 9971"/>
                  <a:gd name="connsiteY129" fmla="*/ 6831 h 10000"/>
                  <a:gd name="connsiteX130" fmla="*/ 8081 w 9971"/>
                  <a:gd name="connsiteY130" fmla="*/ 6901 h 10000"/>
                  <a:gd name="connsiteX131" fmla="*/ 7973 w 9971"/>
                  <a:gd name="connsiteY131" fmla="*/ 6901 h 10000"/>
                  <a:gd name="connsiteX132" fmla="*/ 7914 w 9971"/>
                  <a:gd name="connsiteY132" fmla="*/ 6972 h 10000"/>
                  <a:gd name="connsiteX133" fmla="*/ 7845 w 9971"/>
                  <a:gd name="connsiteY133" fmla="*/ 7042 h 10000"/>
                  <a:gd name="connsiteX134" fmla="*/ 7835 w 9971"/>
                  <a:gd name="connsiteY134" fmla="*/ 7042 h 10000"/>
                  <a:gd name="connsiteX135" fmla="*/ 7766 w 9971"/>
                  <a:gd name="connsiteY135" fmla="*/ 7042 h 10000"/>
                  <a:gd name="connsiteX136" fmla="*/ 7578 w 9971"/>
                  <a:gd name="connsiteY136" fmla="*/ 7113 h 10000"/>
                  <a:gd name="connsiteX137" fmla="*/ 7438 w 9971"/>
                  <a:gd name="connsiteY137" fmla="*/ 7254 h 10000"/>
                  <a:gd name="connsiteX138" fmla="*/ 7349 w 9971"/>
                  <a:gd name="connsiteY138" fmla="*/ 7254 h 10000"/>
                  <a:gd name="connsiteX139" fmla="*/ 7330 w 9971"/>
                  <a:gd name="connsiteY139" fmla="*/ 7254 h 10000"/>
                  <a:gd name="connsiteX140" fmla="*/ 7310 w 9971"/>
                  <a:gd name="connsiteY140" fmla="*/ 7324 h 10000"/>
                  <a:gd name="connsiteX141" fmla="*/ 7300 w 9971"/>
                  <a:gd name="connsiteY141" fmla="*/ 7324 h 10000"/>
                  <a:gd name="connsiteX142" fmla="*/ 7271 w 9971"/>
                  <a:gd name="connsiteY142" fmla="*/ 7324 h 10000"/>
                  <a:gd name="connsiteX143" fmla="*/ 7261 w 9971"/>
                  <a:gd name="connsiteY143" fmla="*/ 7324 h 10000"/>
                  <a:gd name="connsiteX144" fmla="*/ 7072 w 9971"/>
                  <a:gd name="connsiteY144" fmla="*/ 7394 h 10000"/>
                  <a:gd name="connsiteX145" fmla="*/ 7072 w 9971"/>
                  <a:gd name="connsiteY145" fmla="*/ 7394 h 10000"/>
                  <a:gd name="connsiteX146" fmla="*/ 6944 w 9971"/>
                  <a:gd name="connsiteY146" fmla="*/ 7394 h 10000"/>
                  <a:gd name="connsiteX147" fmla="*/ 6934 w 9971"/>
                  <a:gd name="connsiteY147" fmla="*/ 7394 h 10000"/>
                  <a:gd name="connsiteX148" fmla="*/ 6905 w 9971"/>
                  <a:gd name="connsiteY148" fmla="*/ 7465 h 10000"/>
                  <a:gd name="connsiteX149" fmla="*/ 6875 w 9971"/>
                  <a:gd name="connsiteY149" fmla="*/ 7465 h 10000"/>
                  <a:gd name="connsiteX150" fmla="*/ 6846 w 9971"/>
                  <a:gd name="connsiteY150" fmla="*/ 7465 h 10000"/>
                  <a:gd name="connsiteX151" fmla="*/ 6836 w 9971"/>
                  <a:gd name="connsiteY151" fmla="*/ 7465 h 10000"/>
                  <a:gd name="connsiteX152" fmla="*/ 6728 w 9971"/>
                  <a:gd name="connsiteY152" fmla="*/ 7535 h 10000"/>
                  <a:gd name="connsiteX153" fmla="*/ 6658 w 9971"/>
                  <a:gd name="connsiteY153" fmla="*/ 7535 h 10000"/>
                  <a:gd name="connsiteX154" fmla="*/ 6628 w 9971"/>
                  <a:gd name="connsiteY154" fmla="*/ 7535 h 10000"/>
                  <a:gd name="connsiteX155" fmla="*/ 6570 w 9971"/>
                  <a:gd name="connsiteY155" fmla="*/ 7606 h 10000"/>
                  <a:gd name="connsiteX156" fmla="*/ 6540 w 9971"/>
                  <a:gd name="connsiteY156" fmla="*/ 7606 h 10000"/>
                  <a:gd name="connsiteX157" fmla="*/ 6449 w 9971"/>
                  <a:gd name="connsiteY157" fmla="*/ 7606 h 10000"/>
                  <a:gd name="connsiteX158" fmla="*/ 6409 w 9971"/>
                  <a:gd name="connsiteY158" fmla="*/ 7676 h 10000"/>
                  <a:gd name="connsiteX159" fmla="*/ 6360 w 9971"/>
                  <a:gd name="connsiteY159" fmla="*/ 7676 h 10000"/>
                  <a:gd name="connsiteX160" fmla="*/ 6311 w 9971"/>
                  <a:gd name="connsiteY160" fmla="*/ 7676 h 10000"/>
                  <a:gd name="connsiteX161" fmla="*/ 6281 w 9971"/>
                  <a:gd name="connsiteY161" fmla="*/ 7676 h 10000"/>
                  <a:gd name="connsiteX162" fmla="*/ 6182 w 9971"/>
                  <a:gd name="connsiteY162" fmla="*/ 7746 h 10000"/>
                  <a:gd name="connsiteX163" fmla="*/ 6123 w 9971"/>
                  <a:gd name="connsiteY163" fmla="*/ 7746 h 10000"/>
                  <a:gd name="connsiteX164" fmla="*/ 5984 w 9971"/>
                  <a:gd name="connsiteY164" fmla="*/ 7817 h 10000"/>
                  <a:gd name="connsiteX165" fmla="*/ 5975 w 9971"/>
                  <a:gd name="connsiteY165" fmla="*/ 7817 h 10000"/>
                  <a:gd name="connsiteX166" fmla="*/ 5945 w 9971"/>
                  <a:gd name="connsiteY166" fmla="*/ 7817 h 10000"/>
                  <a:gd name="connsiteX167" fmla="*/ 5798 w 9971"/>
                  <a:gd name="connsiteY167" fmla="*/ 7887 h 10000"/>
                  <a:gd name="connsiteX168" fmla="*/ 5719 w 9971"/>
                  <a:gd name="connsiteY168" fmla="*/ 7958 h 10000"/>
                  <a:gd name="connsiteX169" fmla="*/ 5679 w 9971"/>
                  <a:gd name="connsiteY169" fmla="*/ 7958 h 10000"/>
                  <a:gd name="connsiteX170" fmla="*/ 5639 w 9971"/>
                  <a:gd name="connsiteY170" fmla="*/ 7958 h 10000"/>
                  <a:gd name="connsiteX171" fmla="*/ 5610 w 9971"/>
                  <a:gd name="connsiteY171" fmla="*/ 8028 h 10000"/>
                  <a:gd name="connsiteX172" fmla="*/ 5502 w 9971"/>
                  <a:gd name="connsiteY172" fmla="*/ 8028 h 10000"/>
                  <a:gd name="connsiteX173" fmla="*/ 5482 w 9971"/>
                  <a:gd name="connsiteY173" fmla="*/ 8028 h 10000"/>
                  <a:gd name="connsiteX174" fmla="*/ 5459 w 9971"/>
                  <a:gd name="connsiteY174" fmla="*/ 8028 h 10000"/>
                  <a:gd name="connsiteX175" fmla="*/ 5449 w 9971"/>
                  <a:gd name="connsiteY175" fmla="*/ 8028 h 10000"/>
                  <a:gd name="connsiteX176" fmla="*/ 5410 w 9971"/>
                  <a:gd name="connsiteY176" fmla="*/ 8099 h 10000"/>
                  <a:gd name="connsiteX177" fmla="*/ 5361 w 9971"/>
                  <a:gd name="connsiteY177" fmla="*/ 8099 h 10000"/>
                  <a:gd name="connsiteX178" fmla="*/ 5213 w 9971"/>
                  <a:gd name="connsiteY178" fmla="*/ 8169 h 10000"/>
                  <a:gd name="connsiteX179" fmla="*/ 5204 w 9971"/>
                  <a:gd name="connsiteY179" fmla="*/ 8169 h 10000"/>
                  <a:gd name="connsiteX180" fmla="*/ 5204 w 9971"/>
                  <a:gd name="connsiteY180" fmla="*/ 8169 h 10000"/>
                  <a:gd name="connsiteX181" fmla="*/ 5193 w 9971"/>
                  <a:gd name="connsiteY181" fmla="*/ 8169 h 10000"/>
                  <a:gd name="connsiteX182" fmla="*/ 5193 w 9971"/>
                  <a:gd name="connsiteY182" fmla="*/ 8239 h 10000"/>
                  <a:gd name="connsiteX183" fmla="*/ 5124 w 9971"/>
                  <a:gd name="connsiteY183" fmla="*/ 8239 h 10000"/>
                  <a:gd name="connsiteX184" fmla="*/ 5035 w 9971"/>
                  <a:gd name="connsiteY184" fmla="*/ 8239 h 10000"/>
                  <a:gd name="connsiteX185" fmla="*/ 4976 w 9971"/>
                  <a:gd name="connsiteY185" fmla="*/ 8310 h 10000"/>
                  <a:gd name="connsiteX186" fmla="*/ 4897 w 9971"/>
                  <a:gd name="connsiteY186" fmla="*/ 8310 h 10000"/>
                  <a:gd name="connsiteX187" fmla="*/ 4828 w 9971"/>
                  <a:gd name="connsiteY187" fmla="*/ 8310 h 10000"/>
                  <a:gd name="connsiteX188" fmla="*/ 4699 w 9971"/>
                  <a:gd name="connsiteY188" fmla="*/ 8380 h 10000"/>
                  <a:gd name="connsiteX189" fmla="*/ 4561 w 9971"/>
                  <a:gd name="connsiteY189" fmla="*/ 8451 h 10000"/>
                  <a:gd name="connsiteX190" fmla="*/ 4522 w 9971"/>
                  <a:gd name="connsiteY190" fmla="*/ 8451 h 10000"/>
                  <a:gd name="connsiteX191" fmla="*/ 4483 w 9971"/>
                  <a:gd name="connsiteY191" fmla="*/ 8451 h 10000"/>
                  <a:gd name="connsiteX192" fmla="*/ 4401 w 9971"/>
                  <a:gd name="connsiteY192" fmla="*/ 8521 h 10000"/>
                  <a:gd name="connsiteX193" fmla="*/ 4263 w 9971"/>
                  <a:gd name="connsiteY193" fmla="*/ 8521 h 10000"/>
                  <a:gd name="connsiteX194" fmla="*/ 4234 w 9971"/>
                  <a:gd name="connsiteY194" fmla="*/ 8521 h 10000"/>
                  <a:gd name="connsiteX195" fmla="*/ 4135 w 9971"/>
                  <a:gd name="connsiteY195" fmla="*/ 8592 h 10000"/>
                  <a:gd name="connsiteX196" fmla="*/ 4135 w 9971"/>
                  <a:gd name="connsiteY196" fmla="*/ 8592 h 10000"/>
                  <a:gd name="connsiteX197" fmla="*/ 4105 w 9971"/>
                  <a:gd name="connsiteY197" fmla="*/ 8592 h 10000"/>
                  <a:gd name="connsiteX198" fmla="*/ 4085 w 9971"/>
                  <a:gd name="connsiteY198" fmla="*/ 8592 h 10000"/>
                  <a:gd name="connsiteX199" fmla="*/ 4036 w 9971"/>
                  <a:gd name="connsiteY199" fmla="*/ 8592 h 10000"/>
                  <a:gd name="connsiteX200" fmla="*/ 4017 w 9971"/>
                  <a:gd name="connsiteY200" fmla="*/ 8592 h 10000"/>
                  <a:gd name="connsiteX201" fmla="*/ 4017 w 9971"/>
                  <a:gd name="connsiteY201" fmla="*/ 8662 h 10000"/>
                  <a:gd name="connsiteX202" fmla="*/ 4007 w 9971"/>
                  <a:gd name="connsiteY202" fmla="*/ 8662 h 10000"/>
                  <a:gd name="connsiteX203" fmla="*/ 3967 w 9971"/>
                  <a:gd name="connsiteY203" fmla="*/ 8662 h 10000"/>
                  <a:gd name="connsiteX204" fmla="*/ 3928 w 9971"/>
                  <a:gd name="connsiteY204" fmla="*/ 8662 h 10000"/>
                  <a:gd name="connsiteX205" fmla="*/ 3918 w 9971"/>
                  <a:gd name="connsiteY205" fmla="*/ 8662 h 10000"/>
                  <a:gd name="connsiteX206" fmla="*/ 3869 w 9971"/>
                  <a:gd name="connsiteY206" fmla="*/ 8662 h 10000"/>
                  <a:gd name="connsiteX207" fmla="*/ 3770 w 9971"/>
                  <a:gd name="connsiteY207" fmla="*/ 8732 h 10000"/>
                  <a:gd name="connsiteX208" fmla="*/ 3760 w 9971"/>
                  <a:gd name="connsiteY208" fmla="*/ 8732 h 10000"/>
                  <a:gd name="connsiteX209" fmla="*/ 3680 w 9971"/>
                  <a:gd name="connsiteY209" fmla="*/ 8732 h 10000"/>
                  <a:gd name="connsiteX210" fmla="*/ 3621 w 9971"/>
                  <a:gd name="connsiteY210" fmla="*/ 8803 h 10000"/>
                  <a:gd name="connsiteX211" fmla="*/ 3382 w 9971"/>
                  <a:gd name="connsiteY211" fmla="*/ 8873 h 10000"/>
                  <a:gd name="connsiteX212" fmla="*/ 3353 w 9971"/>
                  <a:gd name="connsiteY212" fmla="*/ 8873 h 10000"/>
                  <a:gd name="connsiteX213" fmla="*/ 3343 w 9971"/>
                  <a:gd name="connsiteY213" fmla="*/ 8873 h 10000"/>
                  <a:gd name="connsiteX214" fmla="*/ 3304 w 9971"/>
                  <a:gd name="connsiteY214" fmla="*/ 8873 h 10000"/>
                  <a:gd name="connsiteX215" fmla="*/ 3274 w 9971"/>
                  <a:gd name="connsiteY215" fmla="*/ 8944 h 10000"/>
                  <a:gd name="connsiteX216" fmla="*/ 3116 w 9971"/>
                  <a:gd name="connsiteY216" fmla="*/ 9014 h 10000"/>
                  <a:gd name="connsiteX217" fmla="*/ 3106 w 9971"/>
                  <a:gd name="connsiteY217" fmla="*/ 9014 h 10000"/>
                  <a:gd name="connsiteX218" fmla="*/ 2988 w 9971"/>
                  <a:gd name="connsiteY218" fmla="*/ 9014 h 10000"/>
                  <a:gd name="connsiteX219" fmla="*/ 2841 w 9971"/>
                  <a:gd name="connsiteY219" fmla="*/ 9085 h 10000"/>
                  <a:gd name="connsiteX220" fmla="*/ 2603 w 9971"/>
                  <a:gd name="connsiteY220" fmla="*/ 9155 h 10000"/>
                  <a:gd name="connsiteX221" fmla="*/ 2494 w 9971"/>
                  <a:gd name="connsiteY221" fmla="*/ 9225 h 10000"/>
                  <a:gd name="connsiteX222" fmla="*/ 2485 w 9971"/>
                  <a:gd name="connsiteY222" fmla="*/ 9225 h 10000"/>
                  <a:gd name="connsiteX223" fmla="*/ 2403 w 9971"/>
                  <a:gd name="connsiteY223" fmla="*/ 9225 h 10000"/>
                  <a:gd name="connsiteX224" fmla="*/ 2354 w 9971"/>
                  <a:gd name="connsiteY224" fmla="*/ 9225 h 10000"/>
                  <a:gd name="connsiteX225" fmla="*/ 2324 w 9971"/>
                  <a:gd name="connsiteY225" fmla="*/ 9296 h 10000"/>
                  <a:gd name="connsiteX226" fmla="*/ 2305 w 9971"/>
                  <a:gd name="connsiteY226" fmla="*/ 9296 h 10000"/>
                  <a:gd name="connsiteX227" fmla="*/ 2275 w 9971"/>
                  <a:gd name="connsiteY227" fmla="*/ 9296 h 10000"/>
                  <a:gd name="connsiteX228" fmla="*/ 2265 w 9971"/>
                  <a:gd name="connsiteY228" fmla="*/ 9296 h 10000"/>
                  <a:gd name="connsiteX229" fmla="*/ 2236 w 9971"/>
                  <a:gd name="connsiteY229" fmla="*/ 9296 h 10000"/>
                  <a:gd name="connsiteX230" fmla="*/ 2226 w 9971"/>
                  <a:gd name="connsiteY230" fmla="*/ 9296 h 10000"/>
                  <a:gd name="connsiteX231" fmla="*/ 2216 w 9971"/>
                  <a:gd name="connsiteY231" fmla="*/ 9296 h 10000"/>
                  <a:gd name="connsiteX232" fmla="*/ 2186 w 9971"/>
                  <a:gd name="connsiteY232" fmla="*/ 9296 h 10000"/>
                  <a:gd name="connsiteX233" fmla="*/ 2176 w 9971"/>
                  <a:gd name="connsiteY233" fmla="*/ 9296 h 10000"/>
                  <a:gd name="connsiteX234" fmla="*/ 2146 w 9971"/>
                  <a:gd name="connsiteY234" fmla="*/ 9366 h 10000"/>
                  <a:gd name="connsiteX235" fmla="*/ 2136 w 9971"/>
                  <a:gd name="connsiteY235" fmla="*/ 9366 h 10000"/>
                  <a:gd name="connsiteX236" fmla="*/ 2136 w 9971"/>
                  <a:gd name="connsiteY236" fmla="*/ 9366 h 10000"/>
                  <a:gd name="connsiteX237" fmla="*/ 2097 w 9971"/>
                  <a:gd name="connsiteY237" fmla="*/ 9366 h 10000"/>
                  <a:gd name="connsiteX238" fmla="*/ 2087 w 9971"/>
                  <a:gd name="connsiteY238" fmla="*/ 9366 h 10000"/>
                  <a:gd name="connsiteX239" fmla="*/ 2058 w 9971"/>
                  <a:gd name="connsiteY239" fmla="*/ 9366 h 10000"/>
                  <a:gd name="connsiteX240" fmla="*/ 2018 w 9971"/>
                  <a:gd name="connsiteY240" fmla="*/ 9366 h 10000"/>
                  <a:gd name="connsiteX241" fmla="*/ 1989 w 9971"/>
                  <a:gd name="connsiteY241" fmla="*/ 9366 h 10000"/>
                  <a:gd name="connsiteX242" fmla="*/ 1940 w 9971"/>
                  <a:gd name="connsiteY242" fmla="*/ 9437 h 10000"/>
                  <a:gd name="connsiteX243" fmla="*/ 1841 w 9971"/>
                  <a:gd name="connsiteY243" fmla="*/ 9437 h 10000"/>
                  <a:gd name="connsiteX244" fmla="*/ 1822 w 9971"/>
                  <a:gd name="connsiteY244" fmla="*/ 9437 h 10000"/>
                  <a:gd name="connsiteX245" fmla="*/ 1763 w 9971"/>
                  <a:gd name="connsiteY245" fmla="*/ 9437 h 10000"/>
                  <a:gd name="connsiteX246" fmla="*/ 1694 w 9971"/>
                  <a:gd name="connsiteY246" fmla="*/ 9437 h 10000"/>
                  <a:gd name="connsiteX247" fmla="*/ 1574 w 9971"/>
                  <a:gd name="connsiteY247" fmla="*/ 9437 h 10000"/>
                  <a:gd name="connsiteX248" fmla="*/ 1505 w 9971"/>
                  <a:gd name="connsiteY248" fmla="*/ 9437 h 10000"/>
                  <a:gd name="connsiteX249" fmla="*/ 1476 w 9971"/>
                  <a:gd name="connsiteY249" fmla="*/ 9437 h 10000"/>
                  <a:gd name="connsiteX250" fmla="*/ 1433 w 9971"/>
                  <a:gd name="connsiteY250" fmla="*/ 9437 h 10000"/>
                  <a:gd name="connsiteX251" fmla="*/ 1364 w 9971"/>
                  <a:gd name="connsiteY251" fmla="*/ 9507 h 10000"/>
                  <a:gd name="connsiteX252" fmla="*/ 1227 w 9971"/>
                  <a:gd name="connsiteY252" fmla="*/ 9507 h 10000"/>
                  <a:gd name="connsiteX253" fmla="*/ 1207 w 9971"/>
                  <a:gd name="connsiteY253" fmla="*/ 9577 h 10000"/>
                  <a:gd name="connsiteX254" fmla="*/ 1118 w 9971"/>
                  <a:gd name="connsiteY254" fmla="*/ 9577 h 10000"/>
                  <a:gd name="connsiteX255" fmla="*/ 950 w 9971"/>
                  <a:gd name="connsiteY255" fmla="*/ 9648 h 10000"/>
                  <a:gd name="connsiteX256" fmla="*/ 842 w 9971"/>
                  <a:gd name="connsiteY256" fmla="*/ 9648 h 10000"/>
                  <a:gd name="connsiteX257" fmla="*/ 734 w 9971"/>
                  <a:gd name="connsiteY257" fmla="*/ 9718 h 10000"/>
                  <a:gd name="connsiteX258" fmla="*/ 566 w 9971"/>
                  <a:gd name="connsiteY258" fmla="*/ 9789 h 10000"/>
                  <a:gd name="connsiteX259" fmla="*/ 556 w 9971"/>
                  <a:gd name="connsiteY259" fmla="*/ 9789 h 10000"/>
                  <a:gd name="connsiteX260" fmla="*/ 455 w 9971"/>
                  <a:gd name="connsiteY260" fmla="*/ 9789 h 10000"/>
                  <a:gd name="connsiteX261" fmla="*/ 424 w 9971"/>
                  <a:gd name="connsiteY261" fmla="*/ 9789 h 10000"/>
                  <a:gd name="connsiteX262" fmla="*/ 395 w 9971"/>
                  <a:gd name="connsiteY262" fmla="*/ 9859 h 10000"/>
                  <a:gd name="connsiteX263" fmla="*/ 395 w 9971"/>
                  <a:gd name="connsiteY263" fmla="*/ 9859 h 10000"/>
                  <a:gd name="connsiteX264" fmla="*/ 247 w 9971"/>
                  <a:gd name="connsiteY264" fmla="*/ 9930 h 10000"/>
                  <a:gd name="connsiteX265" fmla="*/ 99 w 9971"/>
                  <a:gd name="connsiteY265" fmla="*/ 9930 h 10000"/>
                  <a:gd name="connsiteX266" fmla="*/ 10 w 9971"/>
                  <a:gd name="connsiteY266" fmla="*/ 10000 h 10000"/>
                  <a:gd name="connsiteX267" fmla="*/ 10 w 9971"/>
                  <a:gd name="connsiteY267" fmla="*/ 10000 h 10000"/>
                  <a:gd name="connsiteX268" fmla="*/ 0 w 9971"/>
                  <a:gd name="connsiteY268" fmla="*/ 10000 h 10000"/>
                  <a:gd name="connsiteX269" fmla="*/ 0 w 9971"/>
                  <a:gd name="connsiteY269" fmla="*/ 10000 h 10000"/>
                  <a:gd name="connsiteX0" fmla="*/ 9921 w 10000"/>
                  <a:gd name="connsiteY0" fmla="*/ 0 h 10000"/>
                  <a:gd name="connsiteX1" fmla="*/ 9921 w 10000"/>
                  <a:gd name="connsiteY1" fmla="*/ 0 h 10000"/>
                  <a:gd name="connsiteX2" fmla="*/ 9931 w 10000"/>
                  <a:gd name="connsiteY2" fmla="*/ 70 h 10000"/>
                  <a:gd name="connsiteX3" fmla="*/ 9931 w 10000"/>
                  <a:gd name="connsiteY3" fmla="*/ 70 h 10000"/>
                  <a:gd name="connsiteX4" fmla="*/ 9941 w 10000"/>
                  <a:gd name="connsiteY4" fmla="*/ 141 h 10000"/>
                  <a:gd name="connsiteX5" fmla="*/ 9941 w 10000"/>
                  <a:gd name="connsiteY5" fmla="*/ 141 h 10000"/>
                  <a:gd name="connsiteX6" fmla="*/ 9941 w 10000"/>
                  <a:gd name="connsiteY6" fmla="*/ 211 h 10000"/>
                  <a:gd name="connsiteX7" fmla="*/ 9951 w 10000"/>
                  <a:gd name="connsiteY7" fmla="*/ 211 h 10000"/>
                  <a:gd name="connsiteX8" fmla="*/ 9951 w 10000"/>
                  <a:gd name="connsiteY8" fmla="*/ 282 h 10000"/>
                  <a:gd name="connsiteX9" fmla="*/ 9951 w 10000"/>
                  <a:gd name="connsiteY9" fmla="*/ 352 h 10000"/>
                  <a:gd name="connsiteX10" fmla="*/ 9961 w 10000"/>
                  <a:gd name="connsiteY10" fmla="*/ 423 h 10000"/>
                  <a:gd name="connsiteX11" fmla="*/ 9961 w 10000"/>
                  <a:gd name="connsiteY11" fmla="*/ 423 h 10000"/>
                  <a:gd name="connsiteX12" fmla="*/ 9961 w 10000"/>
                  <a:gd name="connsiteY12" fmla="*/ 423 h 10000"/>
                  <a:gd name="connsiteX13" fmla="*/ 9971 w 10000"/>
                  <a:gd name="connsiteY13" fmla="*/ 423 h 10000"/>
                  <a:gd name="connsiteX14" fmla="*/ 9971 w 10000"/>
                  <a:gd name="connsiteY14" fmla="*/ 493 h 10000"/>
                  <a:gd name="connsiteX15" fmla="*/ 9971 w 10000"/>
                  <a:gd name="connsiteY15" fmla="*/ 493 h 10000"/>
                  <a:gd name="connsiteX16" fmla="*/ 9980 w 10000"/>
                  <a:gd name="connsiteY16" fmla="*/ 563 h 10000"/>
                  <a:gd name="connsiteX17" fmla="*/ 9980 w 10000"/>
                  <a:gd name="connsiteY17" fmla="*/ 563 h 10000"/>
                  <a:gd name="connsiteX18" fmla="*/ 9980 w 10000"/>
                  <a:gd name="connsiteY18" fmla="*/ 634 h 10000"/>
                  <a:gd name="connsiteX19" fmla="*/ 9990 w 10000"/>
                  <a:gd name="connsiteY19" fmla="*/ 634 h 10000"/>
                  <a:gd name="connsiteX20" fmla="*/ 10000 w 10000"/>
                  <a:gd name="connsiteY20" fmla="*/ 704 h 10000"/>
                  <a:gd name="connsiteX21" fmla="*/ 10000 w 10000"/>
                  <a:gd name="connsiteY21" fmla="*/ 704 h 10000"/>
                  <a:gd name="connsiteX22" fmla="*/ 9990 w 10000"/>
                  <a:gd name="connsiteY22" fmla="*/ 775 h 10000"/>
                  <a:gd name="connsiteX23" fmla="*/ 9980 w 10000"/>
                  <a:gd name="connsiteY23" fmla="*/ 775 h 10000"/>
                  <a:gd name="connsiteX24" fmla="*/ 9971 w 10000"/>
                  <a:gd name="connsiteY24" fmla="*/ 845 h 10000"/>
                  <a:gd name="connsiteX25" fmla="*/ 9961 w 10000"/>
                  <a:gd name="connsiteY25" fmla="*/ 845 h 10000"/>
                  <a:gd name="connsiteX26" fmla="*/ 9961 w 10000"/>
                  <a:gd name="connsiteY26" fmla="*/ 915 h 10000"/>
                  <a:gd name="connsiteX27" fmla="*/ 9961 w 10000"/>
                  <a:gd name="connsiteY27" fmla="*/ 986 h 10000"/>
                  <a:gd name="connsiteX28" fmla="*/ 9912 w 10000"/>
                  <a:gd name="connsiteY28" fmla="*/ 1197 h 10000"/>
                  <a:gd name="connsiteX29" fmla="*/ 9892 w 10000"/>
                  <a:gd name="connsiteY29" fmla="*/ 1338 h 10000"/>
                  <a:gd name="connsiteX30" fmla="*/ 9833 w 10000"/>
                  <a:gd name="connsiteY30" fmla="*/ 1690 h 10000"/>
                  <a:gd name="connsiteX31" fmla="*/ 9822 w 10000"/>
                  <a:gd name="connsiteY31" fmla="*/ 1761 h 10000"/>
                  <a:gd name="connsiteX32" fmla="*/ 9822 w 10000"/>
                  <a:gd name="connsiteY32" fmla="*/ 1761 h 10000"/>
                  <a:gd name="connsiteX33" fmla="*/ 9822 w 10000"/>
                  <a:gd name="connsiteY33" fmla="*/ 1831 h 10000"/>
                  <a:gd name="connsiteX34" fmla="*/ 9822 w 10000"/>
                  <a:gd name="connsiteY34" fmla="*/ 1972 h 10000"/>
                  <a:gd name="connsiteX35" fmla="*/ 9822 w 10000"/>
                  <a:gd name="connsiteY35" fmla="*/ 2042 h 10000"/>
                  <a:gd name="connsiteX36" fmla="*/ 9822 w 10000"/>
                  <a:gd name="connsiteY36" fmla="*/ 2113 h 10000"/>
                  <a:gd name="connsiteX37" fmla="*/ 9822 w 10000"/>
                  <a:gd name="connsiteY37" fmla="*/ 2183 h 10000"/>
                  <a:gd name="connsiteX38" fmla="*/ 9822 w 10000"/>
                  <a:gd name="connsiteY38" fmla="*/ 2324 h 10000"/>
                  <a:gd name="connsiteX39" fmla="*/ 9822 w 10000"/>
                  <a:gd name="connsiteY39" fmla="*/ 2324 h 10000"/>
                  <a:gd name="connsiteX40" fmla="*/ 9822 w 10000"/>
                  <a:gd name="connsiteY40" fmla="*/ 2394 h 10000"/>
                  <a:gd name="connsiteX41" fmla="*/ 9812 w 10000"/>
                  <a:gd name="connsiteY41" fmla="*/ 2465 h 10000"/>
                  <a:gd name="connsiteX42" fmla="*/ 9812 w 10000"/>
                  <a:gd name="connsiteY42" fmla="*/ 2465 h 10000"/>
                  <a:gd name="connsiteX43" fmla="*/ 9802 w 10000"/>
                  <a:gd name="connsiteY43" fmla="*/ 2535 h 10000"/>
                  <a:gd name="connsiteX44" fmla="*/ 9793 w 10000"/>
                  <a:gd name="connsiteY44" fmla="*/ 2676 h 10000"/>
                  <a:gd name="connsiteX45" fmla="*/ 9783 w 10000"/>
                  <a:gd name="connsiteY45" fmla="*/ 2746 h 10000"/>
                  <a:gd name="connsiteX46" fmla="*/ 9773 w 10000"/>
                  <a:gd name="connsiteY46" fmla="*/ 2746 h 10000"/>
                  <a:gd name="connsiteX47" fmla="*/ 9763 w 10000"/>
                  <a:gd name="connsiteY47" fmla="*/ 2817 h 10000"/>
                  <a:gd name="connsiteX48" fmla="*/ 9753 w 10000"/>
                  <a:gd name="connsiteY48" fmla="*/ 2817 h 10000"/>
                  <a:gd name="connsiteX49" fmla="*/ 9723 w 10000"/>
                  <a:gd name="connsiteY49" fmla="*/ 2887 h 10000"/>
                  <a:gd name="connsiteX50" fmla="*/ 9703 w 10000"/>
                  <a:gd name="connsiteY50" fmla="*/ 2958 h 10000"/>
                  <a:gd name="connsiteX51" fmla="*/ 9683 w 10000"/>
                  <a:gd name="connsiteY51" fmla="*/ 3028 h 10000"/>
                  <a:gd name="connsiteX52" fmla="*/ 9683 w 10000"/>
                  <a:gd name="connsiteY52" fmla="*/ 3099 h 10000"/>
                  <a:gd name="connsiteX53" fmla="*/ 9683 w 10000"/>
                  <a:gd name="connsiteY53" fmla="*/ 3099 h 10000"/>
                  <a:gd name="connsiteX54" fmla="*/ 9674 w 10000"/>
                  <a:gd name="connsiteY54" fmla="*/ 3169 h 10000"/>
                  <a:gd name="connsiteX55" fmla="*/ 9674 w 10000"/>
                  <a:gd name="connsiteY55" fmla="*/ 3239 h 10000"/>
                  <a:gd name="connsiteX56" fmla="*/ 9664 w 10000"/>
                  <a:gd name="connsiteY56" fmla="*/ 3239 h 10000"/>
                  <a:gd name="connsiteX57" fmla="*/ 9664 w 10000"/>
                  <a:gd name="connsiteY57" fmla="*/ 3310 h 10000"/>
                  <a:gd name="connsiteX58" fmla="*/ 9664 w 10000"/>
                  <a:gd name="connsiteY58" fmla="*/ 3380 h 10000"/>
                  <a:gd name="connsiteX59" fmla="*/ 9664 w 10000"/>
                  <a:gd name="connsiteY59" fmla="*/ 3380 h 10000"/>
                  <a:gd name="connsiteX60" fmla="*/ 9644 w 10000"/>
                  <a:gd name="connsiteY60" fmla="*/ 3592 h 10000"/>
                  <a:gd name="connsiteX61" fmla="*/ 9644 w 10000"/>
                  <a:gd name="connsiteY61" fmla="*/ 3732 h 10000"/>
                  <a:gd name="connsiteX62" fmla="*/ 9634 w 10000"/>
                  <a:gd name="connsiteY62" fmla="*/ 3873 h 10000"/>
                  <a:gd name="connsiteX63" fmla="*/ 9624 w 10000"/>
                  <a:gd name="connsiteY63" fmla="*/ 4014 h 10000"/>
                  <a:gd name="connsiteX64" fmla="*/ 9624 w 10000"/>
                  <a:gd name="connsiteY64" fmla="*/ 4014 h 10000"/>
                  <a:gd name="connsiteX65" fmla="*/ 9624 w 10000"/>
                  <a:gd name="connsiteY65" fmla="*/ 4014 h 10000"/>
                  <a:gd name="connsiteX66" fmla="*/ 9615 w 10000"/>
                  <a:gd name="connsiteY66" fmla="*/ 4155 h 10000"/>
                  <a:gd name="connsiteX67" fmla="*/ 9595 w 10000"/>
                  <a:gd name="connsiteY67" fmla="*/ 4296 h 10000"/>
                  <a:gd name="connsiteX68" fmla="*/ 9575 w 10000"/>
                  <a:gd name="connsiteY68" fmla="*/ 4437 h 10000"/>
                  <a:gd name="connsiteX69" fmla="*/ 9575 w 10000"/>
                  <a:gd name="connsiteY69" fmla="*/ 4507 h 10000"/>
                  <a:gd name="connsiteX70" fmla="*/ 9575 w 10000"/>
                  <a:gd name="connsiteY70" fmla="*/ 4507 h 10000"/>
                  <a:gd name="connsiteX71" fmla="*/ 9565 w 10000"/>
                  <a:gd name="connsiteY71" fmla="*/ 4577 h 10000"/>
                  <a:gd name="connsiteX72" fmla="*/ 9565 w 10000"/>
                  <a:gd name="connsiteY72" fmla="*/ 4577 h 10000"/>
                  <a:gd name="connsiteX73" fmla="*/ 9565 w 10000"/>
                  <a:gd name="connsiteY73" fmla="*/ 4648 h 10000"/>
                  <a:gd name="connsiteX74" fmla="*/ 9546 w 10000"/>
                  <a:gd name="connsiteY74" fmla="*/ 4859 h 10000"/>
                  <a:gd name="connsiteX75" fmla="*/ 9526 w 10000"/>
                  <a:gd name="connsiteY75" fmla="*/ 5141 h 10000"/>
                  <a:gd name="connsiteX76" fmla="*/ 9526 w 10000"/>
                  <a:gd name="connsiteY76" fmla="*/ 5211 h 10000"/>
                  <a:gd name="connsiteX77" fmla="*/ 9526 w 10000"/>
                  <a:gd name="connsiteY77" fmla="*/ 5211 h 10000"/>
                  <a:gd name="connsiteX78" fmla="*/ 9536 w 10000"/>
                  <a:gd name="connsiteY78" fmla="*/ 5352 h 10000"/>
                  <a:gd name="connsiteX79" fmla="*/ 9536 w 10000"/>
                  <a:gd name="connsiteY79" fmla="*/ 5493 h 10000"/>
                  <a:gd name="connsiteX80" fmla="*/ 9536 w 10000"/>
                  <a:gd name="connsiteY80" fmla="*/ 5634 h 10000"/>
                  <a:gd name="connsiteX81" fmla="*/ 9526 w 10000"/>
                  <a:gd name="connsiteY81" fmla="*/ 5986 h 10000"/>
                  <a:gd name="connsiteX82" fmla="*/ 9516 w 10000"/>
                  <a:gd name="connsiteY82" fmla="*/ 6056 h 10000"/>
                  <a:gd name="connsiteX83" fmla="*/ 9516 w 10000"/>
                  <a:gd name="connsiteY83" fmla="*/ 6127 h 10000"/>
                  <a:gd name="connsiteX84" fmla="*/ 9516 w 10000"/>
                  <a:gd name="connsiteY84" fmla="*/ 6127 h 10000"/>
                  <a:gd name="connsiteX85" fmla="*/ 9516 w 10000"/>
                  <a:gd name="connsiteY85" fmla="*/ 6127 h 10000"/>
                  <a:gd name="connsiteX86" fmla="*/ 9506 w 10000"/>
                  <a:gd name="connsiteY86" fmla="*/ 6127 h 10000"/>
                  <a:gd name="connsiteX87" fmla="*/ 9506 w 10000"/>
                  <a:gd name="connsiteY87" fmla="*/ 6127 h 10000"/>
                  <a:gd name="connsiteX88" fmla="*/ 9494 w 10000"/>
                  <a:gd name="connsiteY88" fmla="*/ 6127 h 10000"/>
                  <a:gd name="connsiteX89" fmla="*/ 9453 w 10000"/>
                  <a:gd name="connsiteY89" fmla="*/ 6197 h 10000"/>
                  <a:gd name="connsiteX90" fmla="*/ 9423 w 10000"/>
                  <a:gd name="connsiteY90" fmla="*/ 6197 h 10000"/>
                  <a:gd name="connsiteX91" fmla="*/ 9413 w 10000"/>
                  <a:gd name="connsiteY91" fmla="*/ 6197 h 10000"/>
                  <a:gd name="connsiteX92" fmla="*/ 9364 w 10000"/>
                  <a:gd name="connsiteY92" fmla="*/ 6197 h 10000"/>
                  <a:gd name="connsiteX93" fmla="*/ 9315 w 10000"/>
                  <a:gd name="connsiteY93" fmla="*/ 6197 h 10000"/>
                  <a:gd name="connsiteX94" fmla="*/ 9305 w 10000"/>
                  <a:gd name="connsiteY94" fmla="*/ 6197 h 10000"/>
                  <a:gd name="connsiteX95" fmla="*/ 9305 w 10000"/>
                  <a:gd name="connsiteY95" fmla="*/ 6197 h 10000"/>
                  <a:gd name="connsiteX96" fmla="*/ 9256 w 10000"/>
                  <a:gd name="connsiteY96" fmla="*/ 6268 h 10000"/>
                  <a:gd name="connsiteX97" fmla="*/ 9186 w 10000"/>
                  <a:gd name="connsiteY97" fmla="*/ 6268 h 10000"/>
                  <a:gd name="connsiteX98" fmla="*/ 9186 w 10000"/>
                  <a:gd name="connsiteY98" fmla="*/ 6268 h 10000"/>
                  <a:gd name="connsiteX99" fmla="*/ 9186 w 10000"/>
                  <a:gd name="connsiteY99" fmla="*/ 6268 h 10000"/>
                  <a:gd name="connsiteX100" fmla="*/ 9116 w 10000"/>
                  <a:gd name="connsiteY100" fmla="*/ 6338 h 10000"/>
                  <a:gd name="connsiteX101" fmla="*/ 9096 w 10000"/>
                  <a:gd name="connsiteY101" fmla="*/ 6338 h 10000"/>
                  <a:gd name="connsiteX102" fmla="*/ 9086 w 10000"/>
                  <a:gd name="connsiteY102" fmla="*/ 6338 h 10000"/>
                  <a:gd name="connsiteX103" fmla="*/ 9047 w 10000"/>
                  <a:gd name="connsiteY103" fmla="*/ 6338 h 10000"/>
                  <a:gd name="connsiteX104" fmla="*/ 8988 w 10000"/>
                  <a:gd name="connsiteY104" fmla="*/ 6338 h 10000"/>
                  <a:gd name="connsiteX105" fmla="*/ 8978 w 10000"/>
                  <a:gd name="connsiteY105" fmla="*/ 6338 h 10000"/>
                  <a:gd name="connsiteX106" fmla="*/ 8978 w 10000"/>
                  <a:gd name="connsiteY106" fmla="*/ 6338 h 10000"/>
                  <a:gd name="connsiteX107" fmla="*/ 8968 w 10000"/>
                  <a:gd name="connsiteY107" fmla="*/ 6338 h 10000"/>
                  <a:gd name="connsiteX108" fmla="*/ 8959 w 10000"/>
                  <a:gd name="connsiteY108" fmla="*/ 6408 h 10000"/>
                  <a:gd name="connsiteX109" fmla="*/ 8939 w 10000"/>
                  <a:gd name="connsiteY109" fmla="*/ 6408 h 10000"/>
                  <a:gd name="connsiteX110" fmla="*/ 8939 w 10000"/>
                  <a:gd name="connsiteY110" fmla="*/ 6408 h 10000"/>
                  <a:gd name="connsiteX111" fmla="*/ 8929 w 10000"/>
                  <a:gd name="connsiteY111" fmla="*/ 6408 h 10000"/>
                  <a:gd name="connsiteX112" fmla="*/ 8919 w 10000"/>
                  <a:gd name="connsiteY112" fmla="*/ 6408 h 10000"/>
                  <a:gd name="connsiteX113" fmla="*/ 8900 w 10000"/>
                  <a:gd name="connsiteY113" fmla="*/ 6408 h 10000"/>
                  <a:gd name="connsiteX114" fmla="*/ 8880 w 10000"/>
                  <a:gd name="connsiteY114" fmla="*/ 6408 h 10000"/>
                  <a:gd name="connsiteX115" fmla="*/ 8870 w 10000"/>
                  <a:gd name="connsiteY115" fmla="*/ 6408 h 10000"/>
                  <a:gd name="connsiteX116" fmla="*/ 8841 w 10000"/>
                  <a:gd name="connsiteY116" fmla="*/ 6408 h 10000"/>
                  <a:gd name="connsiteX117" fmla="*/ 8831 w 10000"/>
                  <a:gd name="connsiteY117" fmla="*/ 6408 h 10000"/>
                  <a:gd name="connsiteX118" fmla="*/ 8801 w 10000"/>
                  <a:gd name="connsiteY118" fmla="*/ 6408 h 10000"/>
                  <a:gd name="connsiteX119" fmla="*/ 8790 w 10000"/>
                  <a:gd name="connsiteY119" fmla="*/ 6479 h 10000"/>
                  <a:gd name="connsiteX120" fmla="*/ 8781 w 10000"/>
                  <a:gd name="connsiteY120" fmla="*/ 6479 h 10000"/>
                  <a:gd name="connsiteX121" fmla="*/ 8662 w 10000"/>
                  <a:gd name="connsiteY121" fmla="*/ 6479 h 10000"/>
                  <a:gd name="connsiteX122" fmla="*/ 8622 w 10000"/>
                  <a:gd name="connsiteY122" fmla="*/ 6549 h 10000"/>
                  <a:gd name="connsiteX123" fmla="*/ 8553 w 10000"/>
                  <a:gd name="connsiteY123" fmla="*/ 6549 h 10000"/>
                  <a:gd name="connsiteX124" fmla="*/ 8472 w 10000"/>
                  <a:gd name="connsiteY124" fmla="*/ 6549 h 10000"/>
                  <a:gd name="connsiteX125" fmla="*/ 8472 w 10000"/>
                  <a:gd name="connsiteY125" fmla="*/ 6761 h 10000"/>
                  <a:gd name="connsiteX126" fmla="*/ 8382 w 10000"/>
                  <a:gd name="connsiteY126" fmla="*/ 6761 h 10000"/>
                  <a:gd name="connsiteX127" fmla="*/ 8382 w 10000"/>
                  <a:gd name="connsiteY127" fmla="*/ 6761 h 10000"/>
                  <a:gd name="connsiteX128" fmla="*/ 8244 w 10000"/>
                  <a:gd name="connsiteY128" fmla="*/ 6831 h 10000"/>
                  <a:gd name="connsiteX129" fmla="*/ 8203 w 10000"/>
                  <a:gd name="connsiteY129" fmla="*/ 6831 h 10000"/>
                  <a:gd name="connsiteX130" fmla="*/ 8105 w 10000"/>
                  <a:gd name="connsiteY130" fmla="*/ 6901 h 10000"/>
                  <a:gd name="connsiteX131" fmla="*/ 7996 w 10000"/>
                  <a:gd name="connsiteY131" fmla="*/ 6901 h 10000"/>
                  <a:gd name="connsiteX132" fmla="*/ 7937 w 10000"/>
                  <a:gd name="connsiteY132" fmla="*/ 6972 h 10000"/>
                  <a:gd name="connsiteX133" fmla="*/ 7868 w 10000"/>
                  <a:gd name="connsiteY133" fmla="*/ 7042 h 10000"/>
                  <a:gd name="connsiteX134" fmla="*/ 7858 w 10000"/>
                  <a:gd name="connsiteY134" fmla="*/ 7042 h 10000"/>
                  <a:gd name="connsiteX135" fmla="*/ 7789 w 10000"/>
                  <a:gd name="connsiteY135" fmla="*/ 7042 h 10000"/>
                  <a:gd name="connsiteX136" fmla="*/ 7600 w 10000"/>
                  <a:gd name="connsiteY136" fmla="*/ 7113 h 10000"/>
                  <a:gd name="connsiteX137" fmla="*/ 7460 w 10000"/>
                  <a:gd name="connsiteY137" fmla="*/ 7254 h 10000"/>
                  <a:gd name="connsiteX138" fmla="*/ 7370 w 10000"/>
                  <a:gd name="connsiteY138" fmla="*/ 7254 h 10000"/>
                  <a:gd name="connsiteX139" fmla="*/ 7351 w 10000"/>
                  <a:gd name="connsiteY139" fmla="*/ 7254 h 10000"/>
                  <a:gd name="connsiteX140" fmla="*/ 7331 w 10000"/>
                  <a:gd name="connsiteY140" fmla="*/ 7324 h 10000"/>
                  <a:gd name="connsiteX141" fmla="*/ 7321 w 10000"/>
                  <a:gd name="connsiteY141" fmla="*/ 7324 h 10000"/>
                  <a:gd name="connsiteX142" fmla="*/ 7292 w 10000"/>
                  <a:gd name="connsiteY142" fmla="*/ 7324 h 10000"/>
                  <a:gd name="connsiteX143" fmla="*/ 7282 w 10000"/>
                  <a:gd name="connsiteY143" fmla="*/ 7324 h 10000"/>
                  <a:gd name="connsiteX144" fmla="*/ 7093 w 10000"/>
                  <a:gd name="connsiteY144" fmla="*/ 7394 h 10000"/>
                  <a:gd name="connsiteX145" fmla="*/ 7093 w 10000"/>
                  <a:gd name="connsiteY145" fmla="*/ 7394 h 10000"/>
                  <a:gd name="connsiteX146" fmla="*/ 6964 w 10000"/>
                  <a:gd name="connsiteY146" fmla="*/ 7394 h 10000"/>
                  <a:gd name="connsiteX147" fmla="*/ 6954 w 10000"/>
                  <a:gd name="connsiteY147" fmla="*/ 7394 h 10000"/>
                  <a:gd name="connsiteX148" fmla="*/ 6925 w 10000"/>
                  <a:gd name="connsiteY148" fmla="*/ 7465 h 10000"/>
                  <a:gd name="connsiteX149" fmla="*/ 6895 w 10000"/>
                  <a:gd name="connsiteY149" fmla="*/ 7465 h 10000"/>
                  <a:gd name="connsiteX150" fmla="*/ 6866 w 10000"/>
                  <a:gd name="connsiteY150" fmla="*/ 7465 h 10000"/>
                  <a:gd name="connsiteX151" fmla="*/ 6856 w 10000"/>
                  <a:gd name="connsiteY151" fmla="*/ 7465 h 10000"/>
                  <a:gd name="connsiteX152" fmla="*/ 6748 w 10000"/>
                  <a:gd name="connsiteY152" fmla="*/ 7535 h 10000"/>
                  <a:gd name="connsiteX153" fmla="*/ 6677 w 10000"/>
                  <a:gd name="connsiteY153" fmla="*/ 7535 h 10000"/>
                  <a:gd name="connsiteX154" fmla="*/ 6647 w 10000"/>
                  <a:gd name="connsiteY154" fmla="*/ 7535 h 10000"/>
                  <a:gd name="connsiteX155" fmla="*/ 6589 w 10000"/>
                  <a:gd name="connsiteY155" fmla="*/ 7606 h 10000"/>
                  <a:gd name="connsiteX156" fmla="*/ 6559 w 10000"/>
                  <a:gd name="connsiteY156" fmla="*/ 7606 h 10000"/>
                  <a:gd name="connsiteX157" fmla="*/ 6468 w 10000"/>
                  <a:gd name="connsiteY157" fmla="*/ 7606 h 10000"/>
                  <a:gd name="connsiteX158" fmla="*/ 6428 w 10000"/>
                  <a:gd name="connsiteY158" fmla="*/ 7676 h 10000"/>
                  <a:gd name="connsiteX159" fmla="*/ 6378 w 10000"/>
                  <a:gd name="connsiteY159" fmla="*/ 7676 h 10000"/>
                  <a:gd name="connsiteX160" fmla="*/ 6329 w 10000"/>
                  <a:gd name="connsiteY160" fmla="*/ 7676 h 10000"/>
                  <a:gd name="connsiteX161" fmla="*/ 6299 w 10000"/>
                  <a:gd name="connsiteY161" fmla="*/ 7676 h 10000"/>
                  <a:gd name="connsiteX162" fmla="*/ 6200 w 10000"/>
                  <a:gd name="connsiteY162" fmla="*/ 7746 h 10000"/>
                  <a:gd name="connsiteX163" fmla="*/ 6141 w 10000"/>
                  <a:gd name="connsiteY163" fmla="*/ 7746 h 10000"/>
                  <a:gd name="connsiteX164" fmla="*/ 6001 w 10000"/>
                  <a:gd name="connsiteY164" fmla="*/ 7817 h 10000"/>
                  <a:gd name="connsiteX165" fmla="*/ 5992 w 10000"/>
                  <a:gd name="connsiteY165" fmla="*/ 7817 h 10000"/>
                  <a:gd name="connsiteX166" fmla="*/ 5962 w 10000"/>
                  <a:gd name="connsiteY166" fmla="*/ 7817 h 10000"/>
                  <a:gd name="connsiteX167" fmla="*/ 5815 w 10000"/>
                  <a:gd name="connsiteY167" fmla="*/ 7887 h 10000"/>
                  <a:gd name="connsiteX168" fmla="*/ 5736 w 10000"/>
                  <a:gd name="connsiteY168" fmla="*/ 7958 h 10000"/>
                  <a:gd name="connsiteX169" fmla="*/ 5696 w 10000"/>
                  <a:gd name="connsiteY169" fmla="*/ 7958 h 10000"/>
                  <a:gd name="connsiteX170" fmla="*/ 5655 w 10000"/>
                  <a:gd name="connsiteY170" fmla="*/ 7958 h 10000"/>
                  <a:gd name="connsiteX171" fmla="*/ 5626 w 10000"/>
                  <a:gd name="connsiteY171" fmla="*/ 8028 h 10000"/>
                  <a:gd name="connsiteX172" fmla="*/ 5518 w 10000"/>
                  <a:gd name="connsiteY172" fmla="*/ 8028 h 10000"/>
                  <a:gd name="connsiteX173" fmla="*/ 5498 w 10000"/>
                  <a:gd name="connsiteY173" fmla="*/ 8028 h 10000"/>
                  <a:gd name="connsiteX174" fmla="*/ 5475 w 10000"/>
                  <a:gd name="connsiteY174" fmla="*/ 8028 h 10000"/>
                  <a:gd name="connsiteX175" fmla="*/ 5465 w 10000"/>
                  <a:gd name="connsiteY175" fmla="*/ 8028 h 10000"/>
                  <a:gd name="connsiteX176" fmla="*/ 5426 w 10000"/>
                  <a:gd name="connsiteY176" fmla="*/ 8099 h 10000"/>
                  <a:gd name="connsiteX177" fmla="*/ 5377 w 10000"/>
                  <a:gd name="connsiteY177" fmla="*/ 8099 h 10000"/>
                  <a:gd name="connsiteX178" fmla="*/ 5228 w 10000"/>
                  <a:gd name="connsiteY178" fmla="*/ 8169 h 10000"/>
                  <a:gd name="connsiteX179" fmla="*/ 5219 w 10000"/>
                  <a:gd name="connsiteY179" fmla="*/ 8169 h 10000"/>
                  <a:gd name="connsiteX180" fmla="*/ 5219 w 10000"/>
                  <a:gd name="connsiteY180" fmla="*/ 8169 h 10000"/>
                  <a:gd name="connsiteX181" fmla="*/ 5208 w 10000"/>
                  <a:gd name="connsiteY181" fmla="*/ 8169 h 10000"/>
                  <a:gd name="connsiteX182" fmla="*/ 5208 w 10000"/>
                  <a:gd name="connsiteY182" fmla="*/ 8239 h 10000"/>
                  <a:gd name="connsiteX183" fmla="*/ 5139 w 10000"/>
                  <a:gd name="connsiteY183" fmla="*/ 8239 h 10000"/>
                  <a:gd name="connsiteX184" fmla="*/ 5050 w 10000"/>
                  <a:gd name="connsiteY184" fmla="*/ 8239 h 10000"/>
                  <a:gd name="connsiteX185" fmla="*/ 4990 w 10000"/>
                  <a:gd name="connsiteY185" fmla="*/ 8310 h 10000"/>
                  <a:gd name="connsiteX186" fmla="*/ 4911 w 10000"/>
                  <a:gd name="connsiteY186" fmla="*/ 8310 h 10000"/>
                  <a:gd name="connsiteX187" fmla="*/ 4842 w 10000"/>
                  <a:gd name="connsiteY187" fmla="*/ 8310 h 10000"/>
                  <a:gd name="connsiteX188" fmla="*/ 4713 w 10000"/>
                  <a:gd name="connsiteY188" fmla="*/ 8380 h 10000"/>
                  <a:gd name="connsiteX189" fmla="*/ 4574 w 10000"/>
                  <a:gd name="connsiteY189" fmla="*/ 8451 h 10000"/>
                  <a:gd name="connsiteX190" fmla="*/ 4535 w 10000"/>
                  <a:gd name="connsiteY190" fmla="*/ 8451 h 10000"/>
                  <a:gd name="connsiteX191" fmla="*/ 4496 w 10000"/>
                  <a:gd name="connsiteY191" fmla="*/ 8451 h 10000"/>
                  <a:gd name="connsiteX192" fmla="*/ 4414 w 10000"/>
                  <a:gd name="connsiteY192" fmla="*/ 8521 h 10000"/>
                  <a:gd name="connsiteX193" fmla="*/ 4275 w 10000"/>
                  <a:gd name="connsiteY193" fmla="*/ 8521 h 10000"/>
                  <a:gd name="connsiteX194" fmla="*/ 4246 w 10000"/>
                  <a:gd name="connsiteY194" fmla="*/ 8521 h 10000"/>
                  <a:gd name="connsiteX195" fmla="*/ 4147 w 10000"/>
                  <a:gd name="connsiteY195" fmla="*/ 8592 h 10000"/>
                  <a:gd name="connsiteX196" fmla="*/ 4147 w 10000"/>
                  <a:gd name="connsiteY196" fmla="*/ 8592 h 10000"/>
                  <a:gd name="connsiteX197" fmla="*/ 4117 w 10000"/>
                  <a:gd name="connsiteY197" fmla="*/ 8592 h 10000"/>
                  <a:gd name="connsiteX198" fmla="*/ 4097 w 10000"/>
                  <a:gd name="connsiteY198" fmla="*/ 8592 h 10000"/>
                  <a:gd name="connsiteX199" fmla="*/ 4048 w 10000"/>
                  <a:gd name="connsiteY199" fmla="*/ 8592 h 10000"/>
                  <a:gd name="connsiteX200" fmla="*/ 4029 w 10000"/>
                  <a:gd name="connsiteY200" fmla="*/ 8592 h 10000"/>
                  <a:gd name="connsiteX201" fmla="*/ 4029 w 10000"/>
                  <a:gd name="connsiteY201" fmla="*/ 8662 h 10000"/>
                  <a:gd name="connsiteX202" fmla="*/ 4019 w 10000"/>
                  <a:gd name="connsiteY202" fmla="*/ 8662 h 10000"/>
                  <a:gd name="connsiteX203" fmla="*/ 3979 w 10000"/>
                  <a:gd name="connsiteY203" fmla="*/ 8662 h 10000"/>
                  <a:gd name="connsiteX204" fmla="*/ 3939 w 10000"/>
                  <a:gd name="connsiteY204" fmla="*/ 8662 h 10000"/>
                  <a:gd name="connsiteX205" fmla="*/ 3929 w 10000"/>
                  <a:gd name="connsiteY205" fmla="*/ 8662 h 10000"/>
                  <a:gd name="connsiteX206" fmla="*/ 3880 w 10000"/>
                  <a:gd name="connsiteY206" fmla="*/ 8662 h 10000"/>
                  <a:gd name="connsiteX207" fmla="*/ 3781 w 10000"/>
                  <a:gd name="connsiteY207" fmla="*/ 8732 h 10000"/>
                  <a:gd name="connsiteX208" fmla="*/ 3771 w 10000"/>
                  <a:gd name="connsiteY208" fmla="*/ 8732 h 10000"/>
                  <a:gd name="connsiteX209" fmla="*/ 3691 w 10000"/>
                  <a:gd name="connsiteY209" fmla="*/ 8732 h 10000"/>
                  <a:gd name="connsiteX210" fmla="*/ 3632 w 10000"/>
                  <a:gd name="connsiteY210" fmla="*/ 8803 h 10000"/>
                  <a:gd name="connsiteX211" fmla="*/ 3392 w 10000"/>
                  <a:gd name="connsiteY211" fmla="*/ 8873 h 10000"/>
                  <a:gd name="connsiteX212" fmla="*/ 3363 w 10000"/>
                  <a:gd name="connsiteY212" fmla="*/ 8873 h 10000"/>
                  <a:gd name="connsiteX213" fmla="*/ 3353 w 10000"/>
                  <a:gd name="connsiteY213" fmla="*/ 8873 h 10000"/>
                  <a:gd name="connsiteX214" fmla="*/ 3314 w 10000"/>
                  <a:gd name="connsiteY214" fmla="*/ 8873 h 10000"/>
                  <a:gd name="connsiteX215" fmla="*/ 3284 w 10000"/>
                  <a:gd name="connsiteY215" fmla="*/ 8944 h 10000"/>
                  <a:gd name="connsiteX216" fmla="*/ 3125 w 10000"/>
                  <a:gd name="connsiteY216" fmla="*/ 9014 h 10000"/>
                  <a:gd name="connsiteX217" fmla="*/ 3115 w 10000"/>
                  <a:gd name="connsiteY217" fmla="*/ 9014 h 10000"/>
                  <a:gd name="connsiteX218" fmla="*/ 2997 w 10000"/>
                  <a:gd name="connsiteY218" fmla="*/ 9014 h 10000"/>
                  <a:gd name="connsiteX219" fmla="*/ 2849 w 10000"/>
                  <a:gd name="connsiteY219" fmla="*/ 9085 h 10000"/>
                  <a:gd name="connsiteX220" fmla="*/ 2611 w 10000"/>
                  <a:gd name="connsiteY220" fmla="*/ 9155 h 10000"/>
                  <a:gd name="connsiteX221" fmla="*/ 2501 w 10000"/>
                  <a:gd name="connsiteY221" fmla="*/ 9225 h 10000"/>
                  <a:gd name="connsiteX222" fmla="*/ 2492 w 10000"/>
                  <a:gd name="connsiteY222" fmla="*/ 9225 h 10000"/>
                  <a:gd name="connsiteX223" fmla="*/ 2410 w 10000"/>
                  <a:gd name="connsiteY223" fmla="*/ 9225 h 10000"/>
                  <a:gd name="connsiteX224" fmla="*/ 2361 w 10000"/>
                  <a:gd name="connsiteY224" fmla="*/ 9225 h 10000"/>
                  <a:gd name="connsiteX225" fmla="*/ 2331 w 10000"/>
                  <a:gd name="connsiteY225" fmla="*/ 9296 h 10000"/>
                  <a:gd name="connsiteX226" fmla="*/ 2312 w 10000"/>
                  <a:gd name="connsiteY226" fmla="*/ 9296 h 10000"/>
                  <a:gd name="connsiteX227" fmla="*/ 2282 w 10000"/>
                  <a:gd name="connsiteY227" fmla="*/ 9296 h 10000"/>
                  <a:gd name="connsiteX228" fmla="*/ 2272 w 10000"/>
                  <a:gd name="connsiteY228" fmla="*/ 9296 h 10000"/>
                  <a:gd name="connsiteX229" fmla="*/ 2243 w 10000"/>
                  <a:gd name="connsiteY229" fmla="*/ 9296 h 10000"/>
                  <a:gd name="connsiteX230" fmla="*/ 2232 w 10000"/>
                  <a:gd name="connsiteY230" fmla="*/ 9296 h 10000"/>
                  <a:gd name="connsiteX231" fmla="*/ 2222 w 10000"/>
                  <a:gd name="connsiteY231" fmla="*/ 9296 h 10000"/>
                  <a:gd name="connsiteX232" fmla="*/ 2192 w 10000"/>
                  <a:gd name="connsiteY232" fmla="*/ 9296 h 10000"/>
                  <a:gd name="connsiteX233" fmla="*/ 2182 w 10000"/>
                  <a:gd name="connsiteY233" fmla="*/ 9296 h 10000"/>
                  <a:gd name="connsiteX234" fmla="*/ 2152 w 10000"/>
                  <a:gd name="connsiteY234" fmla="*/ 9366 h 10000"/>
                  <a:gd name="connsiteX235" fmla="*/ 2142 w 10000"/>
                  <a:gd name="connsiteY235" fmla="*/ 9366 h 10000"/>
                  <a:gd name="connsiteX236" fmla="*/ 2142 w 10000"/>
                  <a:gd name="connsiteY236" fmla="*/ 9366 h 10000"/>
                  <a:gd name="connsiteX237" fmla="*/ 2103 w 10000"/>
                  <a:gd name="connsiteY237" fmla="*/ 9366 h 10000"/>
                  <a:gd name="connsiteX238" fmla="*/ 2093 w 10000"/>
                  <a:gd name="connsiteY238" fmla="*/ 9366 h 10000"/>
                  <a:gd name="connsiteX239" fmla="*/ 2064 w 10000"/>
                  <a:gd name="connsiteY239" fmla="*/ 9366 h 10000"/>
                  <a:gd name="connsiteX240" fmla="*/ 2024 w 10000"/>
                  <a:gd name="connsiteY240" fmla="*/ 9366 h 10000"/>
                  <a:gd name="connsiteX241" fmla="*/ 1995 w 10000"/>
                  <a:gd name="connsiteY241" fmla="*/ 9366 h 10000"/>
                  <a:gd name="connsiteX242" fmla="*/ 1946 w 10000"/>
                  <a:gd name="connsiteY242" fmla="*/ 9437 h 10000"/>
                  <a:gd name="connsiteX243" fmla="*/ 1846 w 10000"/>
                  <a:gd name="connsiteY243" fmla="*/ 9437 h 10000"/>
                  <a:gd name="connsiteX244" fmla="*/ 1827 w 10000"/>
                  <a:gd name="connsiteY244" fmla="*/ 9437 h 10000"/>
                  <a:gd name="connsiteX245" fmla="*/ 1768 w 10000"/>
                  <a:gd name="connsiteY245" fmla="*/ 9437 h 10000"/>
                  <a:gd name="connsiteX246" fmla="*/ 1699 w 10000"/>
                  <a:gd name="connsiteY246" fmla="*/ 9437 h 10000"/>
                  <a:gd name="connsiteX247" fmla="*/ 1579 w 10000"/>
                  <a:gd name="connsiteY247" fmla="*/ 9437 h 10000"/>
                  <a:gd name="connsiteX248" fmla="*/ 1509 w 10000"/>
                  <a:gd name="connsiteY248" fmla="*/ 9437 h 10000"/>
                  <a:gd name="connsiteX249" fmla="*/ 1480 w 10000"/>
                  <a:gd name="connsiteY249" fmla="*/ 9437 h 10000"/>
                  <a:gd name="connsiteX250" fmla="*/ 1437 w 10000"/>
                  <a:gd name="connsiteY250" fmla="*/ 9437 h 10000"/>
                  <a:gd name="connsiteX251" fmla="*/ 1368 w 10000"/>
                  <a:gd name="connsiteY251" fmla="*/ 9507 h 10000"/>
                  <a:gd name="connsiteX252" fmla="*/ 1231 w 10000"/>
                  <a:gd name="connsiteY252" fmla="*/ 9507 h 10000"/>
                  <a:gd name="connsiteX253" fmla="*/ 1211 w 10000"/>
                  <a:gd name="connsiteY253" fmla="*/ 9577 h 10000"/>
                  <a:gd name="connsiteX254" fmla="*/ 1121 w 10000"/>
                  <a:gd name="connsiteY254" fmla="*/ 9577 h 10000"/>
                  <a:gd name="connsiteX255" fmla="*/ 953 w 10000"/>
                  <a:gd name="connsiteY255" fmla="*/ 9648 h 10000"/>
                  <a:gd name="connsiteX256" fmla="*/ 844 w 10000"/>
                  <a:gd name="connsiteY256" fmla="*/ 9648 h 10000"/>
                  <a:gd name="connsiteX257" fmla="*/ 736 w 10000"/>
                  <a:gd name="connsiteY257" fmla="*/ 9718 h 10000"/>
                  <a:gd name="connsiteX258" fmla="*/ 568 w 10000"/>
                  <a:gd name="connsiteY258" fmla="*/ 9789 h 10000"/>
                  <a:gd name="connsiteX259" fmla="*/ 558 w 10000"/>
                  <a:gd name="connsiteY259" fmla="*/ 9789 h 10000"/>
                  <a:gd name="connsiteX260" fmla="*/ 456 w 10000"/>
                  <a:gd name="connsiteY260" fmla="*/ 9789 h 10000"/>
                  <a:gd name="connsiteX261" fmla="*/ 425 w 10000"/>
                  <a:gd name="connsiteY261" fmla="*/ 9789 h 10000"/>
                  <a:gd name="connsiteX262" fmla="*/ 396 w 10000"/>
                  <a:gd name="connsiteY262" fmla="*/ 9859 h 10000"/>
                  <a:gd name="connsiteX263" fmla="*/ 396 w 10000"/>
                  <a:gd name="connsiteY263" fmla="*/ 9859 h 10000"/>
                  <a:gd name="connsiteX264" fmla="*/ 248 w 10000"/>
                  <a:gd name="connsiteY264" fmla="*/ 9930 h 10000"/>
                  <a:gd name="connsiteX265" fmla="*/ 99 w 10000"/>
                  <a:gd name="connsiteY265" fmla="*/ 9930 h 10000"/>
                  <a:gd name="connsiteX266" fmla="*/ 10 w 10000"/>
                  <a:gd name="connsiteY266" fmla="*/ 10000 h 10000"/>
                  <a:gd name="connsiteX267" fmla="*/ 10 w 10000"/>
                  <a:gd name="connsiteY267" fmla="*/ 10000 h 10000"/>
                  <a:gd name="connsiteX268" fmla="*/ 0 w 10000"/>
                  <a:gd name="connsiteY268" fmla="*/ 10000 h 10000"/>
                  <a:gd name="connsiteX0" fmla="*/ 9911 w 9990"/>
                  <a:gd name="connsiteY0" fmla="*/ 0 h 10000"/>
                  <a:gd name="connsiteX1" fmla="*/ 9911 w 9990"/>
                  <a:gd name="connsiteY1" fmla="*/ 0 h 10000"/>
                  <a:gd name="connsiteX2" fmla="*/ 9921 w 9990"/>
                  <a:gd name="connsiteY2" fmla="*/ 70 h 10000"/>
                  <a:gd name="connsiteX3" fmla="*/ 9921 w 9990"/>
                  <a:gd name="connsiteY3" fmla="*/ 70 h 10000"/>
                  <a:gd name="connsiteX4" fmla="*/ 9931 w 9990"/>
                  <a:gd name="connsiteY4" fmla="*/ 141 h 10000"/>
                  <a:gd name="connsiteX5" fmla="*/ 9931 w 9990"/>
                  <a:gd name="connsiteY5" fmla="*/ 141 h 10000"/>
                  <a:gd name="connsiteX6" fmla="*/ 9931 w 9990"/>
                  <a:gd name="connsiteY6" fmla="*/ 211 h 10000"/>
                  <a:gd name="connsiteX7" fmla="*/ 9941 w 9990"/>
                  <a:gd name="connsiteY7" fmla="*/ 211 h 10000"/>
                  <a:gd name="connsiteX8" fmla="*/ 9941 w 9990"/>
                  <a:gd name="connsiteY8" fmla="*/ 282 h 10000"/>
                  <a:gd name="connsiteX9" fmla="*/ 9941 w 9990"/>
                  <a:gd name="connsiteY9" fmla="*/ 352 h 10000"/>
                  <a:gd name="connsiteX10" fmla="*/ 9951 w 9990"/>
                  <a:gd name="connsiteY10" fmla="*/ 423 h 10000"/>
                  <a:gd name="connsiteX11" fmla="*/ 9951 w 9990"/>
                  <a:gd name="connsiteY11" fmla="*/ 423 h 10000"/>
                  <a:gd name="connsiteX12" fmla="*/ 9951 w 9990"/>
                  <a:gd name="connsiteY12" fmla="*/ 423 h 10000"/>
                  <a:gd name="connsiteX13" fmla="*/ 9961 w 9990"/>
                  <a:gd name="connsiteY13" fmla="*/ 423 h 10000"/>
                  <a:gd name="connsiteX14" fmla="*/ 9961 w 9990"/>
                  <a:gd name="connsiteY14" fmla="*/ 493 h 10000"/>
                  <a:gd name="connsiteX15" fmla="*/ 9961 w 9990"/>
                  <a:gd name="connsiteY15" fmla="*/ 493 h 10000"/>
                  <a:gd name="connsiteX16" fmla="*/ 9970 w 9990"/>
                  <a:gd name="connsiteY16" fmla="*/ 563 h 10000"/>
                  <a:gd name="connsiteX17" fmla="*/ 9970 w 9990"/>
                  <a:gd name="connsiteY17" fmla="*/ 563 h 10000"/>
                  <a:gd name="connsiteX18" fmla="*/ 9970 w 9990"/>
                  <a:gd name="connsiteY18" fmla="*/ 634 h 10000"/>
                  <a:gd name="connsiteX19" fmla="*/ 9980 w 9990"/>
                  <a:gd name="connsiteY19" fmla="*/ 634 h 10000"/>
                  <a:gd name="connsiteX20" fmla="*/ 9990 w 9990"/>
                  <a:gd name="connsiteY20" fmla="*/ 704 h 10000"/>
                  <a:gd name="connsiteX21" fmla="*/ 9990 w 9990"/>
                  <a:gd name="connsiteY21" fmla="*/ 704 h 10000"/>
                  <a:gd name="connsiteX22" fmla="*/ 9980 w 9990"/>
                  <a:gd name="connsiteY22" fmla="*/ 775 h 10000"/>
                  <a:gd name="connsiteX23" fmla="*/ 9970 w 9990"/>
                  <a:gd name="connsiteY23" fmla="*/ 775 h 10000"/>
                  <a:gd name="connsiteX24" fmla="*/ 9961 w 9990"/>
                  <a:gd name="connsiteY24" fmla="*/ 845 h 10000"/>
                  <a:gd name="connsiteX25" fmla="*/ 9951 w 9990"/>
                  <a:gd name="connsiteY25" fmla="*/ 845 h 10000"/>
                  <a:gd name="connsiteX26" fmla="*/ 9951 w 9990"/>
                  <a:gd name="connsiteY26" fmla="*/ 915 h 10000"/>
                  <a:gd name="connsiteX27" fmla="*/ 9951 w 9990"/>
                  <a:gd name="connsiteY27" fmla="*/ 986 h 10000"/>
                  <a:gd name="connsiteX28" fmla="*/ 9902 w 9990"/>
                  <a:gd name="connsiteY28" fmla="*/ 1197 h 10000"/>
                  <a:gd name="connsiteX29" fmla="*/ 9882 w 9990"/>
                  <a:gd name="connsiteY29" fmla="*/ 1338 h 10000"/>
                  <a:gd name="connsiteX30" fmla="*/ 9823 w 9990"/>
                  <a:gd name="connsiteY30" fmla="*/ 1690 h 10000"/>
                  <a:gd name="connsiteX31" fmla="*/ 9812 w 9990"/>
                  <a:gd name="connsiteY31" fmla="*/ 1761 h 10000"/>
                  <a:gd name="connsiteX32" fmla="*/ 9812 w 9990"/>
                  <a:gd name="connsiteY32" fmla="*/ 1761 h 10000"/>
                  <a:gd name="connsiteX33" fmla="*/ 9812 w 9990"/>
                  <a:gd name="connsiteY33" fmla="*/ 1831 h 10000"/>
                  <a:gd name="connsiteX34" fmla="*/ 9812 w 9990"/>
                  <a:gd name="connsiteY34" fmla="*/ 1972 h 10000"/>
                  <a:gd name="connsiteX35" fmla="*/ 9812 w 9990"/>
                  <a:gd name="connsiteY35" fmla="*/ 2042 h 10000"/>
                  <a:gd name="connsiteX36" fmla="*/ 9812 w 9990"/>
                  <a:gd name="connsiteY36" fmla="*/ 2113 h 10000"/>
                  <a:gd name="connsiteX37" fmla="*/ 9812 w 9990"/>
                  <a:gd name="connsiteY37" fmla="*/ 2183 h 10000"/>
                  <a:gd name="connsiteX38" fmla="*/ 9812 w 9990"/>
                  <a:gd name="connsiteY38" fmla="*/ 2324 h 10000"/>
                  <a:gd name="connsiteX39" fmla="*/ 9812 w 9990"/>
                  <a:gd name="connsiteY39" fmla="*/ 2324 h 10000"/>
                  <a:gd name="connsiteX40" fmla="*/ 9812 w 9990"/>
                  <a:gd name="connsiteY40" fmla="*/ 2394 h 10000"/>
                  <a:gd name="connsiteX41" fmla="*/ 9802 w 9990"/>
                  <a:gd name="connsiteY41" fmla="*/ 2465 h 10000"/>
                  <a:gd name="connsiteX42" fmla="*/ 9802 w 9990"/>
                  <a:gd name="connsiteY42" fmla="*/ 2465 h 10000"/>
                  <a:gd name="connsiteX43" fmla="*/ 9792 w 9990"/>
                  <a:gd name="connsiteY43" fmla="*/ 2535 h 10000"/>
                  <a:gd name="connsiteX44" fmla="*/ 9783 w 9990"/>
                  <a:gd name="connsiteY44" fmla="*/ 2676 h 10000"/>
                  <a:gd name="connsiteX45" fmla="*/ 9773 w 9990"/>
                  <a:gd name="connsiteY45" fmla="*/ 2746 h 10000"/>
                  <a:gd name="connsiteX46" fmla="*/ 9763 w 9990"/>
                  <a:gd name="connsiteY46" fmla="*/ 2746 h 10000"/>
                  <a:gd name="connsiteX47" fmla="*/ 9753 w 9990"/>
                  <a:gd name="connsiteY47" fmla="*/ 2817 h 10000"/>
                  <a:gd name="connsiteX48" fmla="*/ 9743 w 9990"/>
                  <a:gd name="connsiteY48" fmla="*/ 2817 h 10000"/>
                  <a:gd name="connsiteX49" fmla="*/ 9713 w 9990"/>
                  <a:gd name="connsiteY49" fmla="*/ 2887 h 10000"/>
                  <a:gd name="connsiteX50" fmla="*/ 9693 w 9990"/>
                  <a:gd name="connsiteY50" fmla="*/ 2958 h 10000"/>
                  <a:gd name="connsiteX51" fmla="*/ 9673 w 9990"/>
                  <a:gd name="connsiteY51" fmla="*/ 3028 h 10000"/>
                  <a:gd name="connsiteX52" fmla="*/ 9673 w 9990"/>
                  <a:gd name="connsiteY52" fmla="*/ 3099 h 10000"/>
                  <a:gd name="connsiteX53" fmla="*/ 9673 w 9990"/>
                  <a:gd name="connsiteY53" fmla="*/ 3099 h 10000"/>
                  <a:gd name="connsiteX54" fmla="*/ 9664 w 9990"/>
                  <a:gd name="connsiteY54" fmla="*/ 3169 h 10000"/>
                  <a:gd name="connsiteX55" fmla="*/ 9664 w 9990"/>
                  <a:gd name="connsiteY55" fmla="*/ 3239 h 10000"/>
                  <a:gd name="connsiteX56" fmla="*/ 9654 w 9990"/>
                  <a:gd name="connsiteY56" fmla="*/ 3239 h 10000"/>
                  <a:gd name="connsiteX57" fmla="*/ 9654 w 9990"/>
                  <a:gd name="connsiteY57" fmla="*/ 3310 h 10000"/>
                  <a:gd name="connsiteX58" fmla="*/ 9654 w 9990"/>
                  <a:gd name="connsiteY58" fmla="*/ 3380 h 10000"/>
                  <a:gd name="connsiteX59" fmla="*/ 9654 w 9990"/>
                  <a:gd name="connsiteY59" fmla="*/ 3380 h 10000"/>
                  <a:gd name="connsiteX60" fmla="*/ 9634 w 9990"/>
                  <a:gd name="connsiteY60" fmla="*/ 3592 h 10000"/>
                  <a:gd name="connsiteX61" fmla="*/ 9634 w 9990"/>
                  <a:gd name="connsiteY61" fmla="*/ 3732 h 10000"/>
                  <a:gd name="connsiteX62" fmla="*/ 9624 w 9990"/>
                  <a:gd name="connsiteY62" fmla="*/ 3873 h 10000"/>
                  <a:gd name="connsiteX63" fmla="*/ 9614 w 9990"/>
                  <a:gd name="connsiteY63" fmla="*/ 4014 h 10000"/>
                  <a:gd name="connsiteX64" fmla="*/ 9614 w 9990"/>
                  <a:gd name="connsiteY64" fmla="*/ 4014 h 10000"/>
                  <a:gd name="connsiteX65" fmla="*/ 9614 w 9990"/>
                  <a:gd name="connsiteY65" fmla="*/ 4014 h 10000"/>
                  <a:gd name="connsiteX66" fmla="*/ 9605 w 9990"/>
                  <a:gd name="connsiteY66" fmla="*/ 4155 h 10000"/>
                  <a:gd name="connsiteX67" fmla="*/ 9585 w 9990"/>
                  <a:gd name="connsiteY67" fmla="*/ 4296 h 10000"/>
                  <a:gd name="connsiteX68" fmla="*/ 9565 w 9990"/>
                  <a:gd name="connsiteY68" fmla="*/ 4437 h 10000"/>
                  <a:gd name="connsiteX69" fmla="*/ 9565 w 9990"/>
                  <a:gd name="connsiteY69" fmla="*/ 4507 h 10000"/>
                  <a:gd name="connsiteX70" fmla="*/ 9565 w 9990"/>
                  <a:gd name="connsiteY70" fmla="*/ 4507 h 10000"/>
                  <a:gd name="connsiteX71" fmla="*/ 9555 w 9990"/>
                  <a:gd name="connsiteY71" fmla="*/ 4577 h 10000"/>
                  <a:gd name="connsiteX72" fmla="*/ 9555 w 9990"/>
                  <a:gd name="connsiteY72" fmla="*/ 4577 h 10000"/>
                  <a:gd name="connsiteX73" fmla="*/ 9555 w 9990"/>
                  <a:gd name="connsiteY73" fmla="*/ 4648 h 10000"/>
                  <a:gd name="connsiteX74" fmla="*/ 9536 w 9990"/>
                  <a:gd name="connsiteY74" fmla="*/ 4859 h 10000"/>
                  <a:gd name="connsiteX75" fmla="*/ 9516 w 9990"/>
                  <a:gd name="connsiteY75" fmla="*/ 5141 h 10000"/>
                  <a:gd name="connsiteX76" fmla="*/ 9516 w 9990"/>
                  <a:gd name="connsiteY76" fmla="*/ 5211 h 10000"/>
                  <a:gd name="connsiteX77" fmla="*/ 9516 w 9990"/>
                  <a:gd name="connsiteY77" fmla="*/ 5211 h 10000"/>
                  <a:gd name="connsiteX78" fmla="*/ 9526 w 9990"/>
                  <a:gd name="connsiteY78" fmla="*/ 5352 h 10000"/>
                  <a:gd name="connsiteX79" fmla="*/ 9526 w 9990"/>
                  <a:gd name="connsiteY79" fmla="*/ 5493 h 10000"/>
                  <a:gd name="connsiteX80" fmla="*/ 9526 w 9990"/>
                  <a:gd name="connsiteY80" fmla="*/ 5634 h 10000"/>
                  <a:gd name="connsiteX81" fmla="*/ 9516 w 9990"/>
                  <a:gd name="connsiteY81" fmla="*/ 5986 h 10000"/>
                  <a:gd name="connsiteX82" fmla="*/ 9506 w 9990"/>
                  <a:gd name="connsiteY82" fmla="*/ 6056 h 10000"/>
                  <a:gd name="connsiteX83" fmla="*/ 9506 w 9990"/>
                  <a:gd name="connsiteY83" fmla="*/ 6127 h 10000"/>
                  <a:gd name="connsiteX84" fmla="*/ 9506 w 9990"/>
                  <a:gd name="connsiteY84" fmla="*/ 6127 h 10000"/>
                  <a:gd name="connsiteX85" fmla="*/ 9506 w 9990"/>
                  <a:gd name="connsiteY85" fmla="*/ 6127 h 10000"/>
                  <a:gd name="connsiteX86" fmla="*/ 9496 w 9990"/>
                  <a:gd name="connsiteY86" fmla="*/ 6127 h 10000"/>
                  <a:gd name="connsiteX87" fmla="*/ 9496 w 9990"/>
                  <a:gd name="connsiteY87" fmla="*/ 6127 h 10000"/>
                  <a:gd name="connsiteX88" fmla="*/ 9484 w 9990"/>
                  <a:gd name="connsiteY88" fmla="*/ 6127 h 10000"/>
                  <a:gd name="connsiteX89" fmla="*/ 9443 w 9990"/>
                  <a:gd name="connsiteY89" fmla="*/ 6197 h 10000"/>
                  <a:gd name="connsiteX90" fmla="*/ 9413 w 9990"/>
                  <a:gd name="connsiteY90" fmla="*/ 6197 h 10000"/>
                  <a:gd name="connsiteX91" fmla="*/ 9403 w 9990"/>
                  <a:gd name="connsiteY91" fmla="*/ 6197 h 10000"/>
                  <a:gd name="connsiteX92" fmla="*/ 9354 w 9990"/>
                  <a:gd name="connsiteY92" fmla="*/ 6197 h 10000"/>
                  <a:gd name="connsiteX93" fmla="*/ 9305 w 9990"/>
                  <a:gd name="connsiteY93" fmla="*/ 6197 h 10000"/>
                  <a:gd name="connsiteX94" fmla="*/ 9295 w 9990"/>
                  <a:gd name="connsiteY94" fmla="*/ 6197 h 10000"/>
                  <a:gd name="connsiteX95" fmla="*/ 9295 w 9990"/>
                  <a:gd name="connsiteY95" fmla="*/ 6197 h 10000"/>
                  <a:gd name="connsiteX96" fmla="*/ 9246 w 9990"/>
                  <a:gd name="connsiteY96" fmla="*/ 6268 h 10000"/>
                  <a:gd name="connsiteX97" fmla="*/ 9176 w 9990"/>
                  <a:gd name="connsiteY97" fmla="*/ 6268 h 10000"/>
                  <a:gd name="connsiteX98" fmla="*/ 9176 w 9990"/>
                  <a:gd name="connsiteY98" fmla="*/ 6268 h 10000"/>
                  <a:gd name="connsiteX99" fmla="*/ 9176 w 9990"/>
                  <a:gd name="connsiteY99" fmla="*/ 6268 h 10000"/>
                  <a:gd name="connsiteX100" fmla="*/ 9106 w 9990"/>
                  <a:gd name="connsiteY100" fmla="*/ 6338 h 10000"/>
                  <a:gd name="connsiteX101" fmla="*/ 9086 w 9990"/>
                  <a:gd name="connsiteY101" fmla="*/ 6338 h 10000"/>
                  <a:gd name="connsiteX102" fmla="*/ 9076 w 9990"/>
                  <a:gd name="connsiteY102" fmla="*/ 6338 h 10000"/>
                  <a:gd name="connsiteX103" fmla="*/ 9037 w 9990"/>
                  <a:gd name="connsiteY103" fmla="*/ 6338 h 10000"/>
                  <a:gd name="connsiteX104" fmla="*/ 8978 w 9990"/>
                  <a:gd name="connsiteY104" fmla="*/ 6338 h 10000"/>
                  <a:gd name="connsiteX105" fmla="*/ 8968 w 9990"/>
                  <a:gd name="connsiteY105" fmla="*/ 6338 h 10000"/>
                  <a:gd name="connsiteX106" fmla="*/ 8968 w 9990"/>
                  <a:gd name="connsiteY106" fmla="*/ 6338 h 10000"/>
                  <a:gd name="connsiteX107" fmla="*/ 8958 w 9990"/>
                  <a:gd name="connsiteY107" fmla="*/ 6338 h 10000"/>
                  <a:gd name="connsiteX108" fmla="*/ 8949 w 9990"/>
                  <a:gd name="connsiteY108" fmla="*/ 6408 h 10000"/>
                  <a:gd name="connsiteX109" fmla="*/ 8929 w 9990"/>
                  <a:gd name="connsiteY109" fmla="*/ 6408 h 10000"/>
                  <a:gd name="connsiteX110" fmla="*/ 8929 w 9990"/>
                  <a:gd name="connsiteY110" fmla="*/ 6408 h 10000"/>
                  <a:gd name="connsiteX111" fmla="*/ 8919 w 9990"/>
                  <a:gd name="connsiteY111" fmla="*/ 6408 h 10000"/>
                  <a:gd name="connsiteX112" fmla="*/ 8909 w 9990"/>
                  <a:gd name="connsiteY112" fmla="*/ 6408 h 10000"/>
                  <a:gd name="connsiteX113" fmla="*/ 8890 w 9990"/>
                  <a:gd name="connsiteY113" fmla="*/ 6408 h 10000"/>
                  <a:gd name="connsiteX114" fmla="*/ 8870 w 9990"/>
                  <a:gd name="connsiteY114" fmla="*/ 6408 h 10000"/>
                  <a:gd name="connsiteX115" fmla="*/ 8860 w 9990"/>
                  <a:gd name="connsiteY115" fmla="*/ 6408 h 10000"/>
                  <a:gd name="connsiteX116" fmla="*/ 8831 w 9990"/>
                  <a:gd name="connsiteY116" fmla="*/ 6408 h 10000"/>
                  <a:gd name="connsiteX117" fmla="*/ 8821 w 9990"/>
                  <a:gd name="connsiteY117" fmla="*/ 6408 h 10000"/>
                  <a:gd name="connsiteX118" fmla="*/ 8791 w 9990"/>
                  <a:gd name="connsiteY118" fmla="*/ 6408 h 10000"/>
                  <a:gd name="connsiteX119" fmla="*/ 8780 w 9990"/>
                  <a:gd name="connsiteY119" fmla="*/ 6479 h 10000"/>
                  <a:gd name="connsiteX120" fmla="*/ 8771 w 9990"/>
                  <a:gd name="connsiteY120" fmla="*/ 6479 h 10000"/>
                  <a:gd name="connsiteX121" fmla="*/ 8652 w 9990"/>
                  <a:gd name="connsiteY121" fmla="*/ 6479 h 10000"/>
                  <a:gd name="connsiteX122" fmla="*/ 8612 w 9990"/>
                  <a:gd name="connsiteY122" fmla="*/ 6549 h 10000"/>
                  <a:gd name="connsiteX123" fmla="*/ 8543 w 9990"/>
                  <a:gd name="connsiteY123" fmla="*/ 6549 h 10000"/>
                  <a:gd name="connsiteX124" fmla="*/ 8462 w 9990"/>
                  <a:gd name="connsiteY124" fmla="*/ 6549 h 10000"/>
                  <a:gd name="connsiteX125" fmla="*/ 8462 w 9990"/>
                  <a:gd name="connsiteY125" fmla="*/ 6761 h 10000"/>
                  <a:gd name="connsiteX126" fmla="*/ 8372 w 9990"/>
                  <a:gd name="connsiteY126" fmla="*/ 6761 h 10000"/>
                  <a:gd name="connsiteX127" fmla="*/ 8372 w 9990"/>
                  <a:gd name="connsiteY127" fmla="*/ 6761 h 10000"/>
                  <a:gd name="connsiteX128" fmla="*/ 8234 w 9990"/>
                  <a:gd name="connsiteY128" fmla="*/ 6831 h 10000"/>
                  <a:gd name="connsiteX129" fmla="*/ 8193 w 9990"/>
                  <a:gd name="connsiteY129" fmla="*/ 6831 h 10000"/>
                  <a:gd name="connsiteX130" fmla="*/ 8095 w 9990"/>
                  <a:gd name="connsiteY130" fmla="*/ 6901 h 10000"/>
                  <a:gd name="connsiteX131" fmla="*/ 7986 w 9990"/>
                  <a:gd name="connsiteY131" fmla="*/ 6901 h 10000"/>
                  <a:gd name="connsiteX132" fmla="*/ 7927 w 9990"/>
                  <a:gd name="connsiteY132" fmla="*/ 6972 h 10000"/>
                  <a:gd name="connsiteX133" fmla="*/ 7858 w 9990"/>
                  <a:gd name="connsiteY133" fmla="*/ 7042 h 10000"/>
                  <a:gd name="connsiteX134" fmla="*/ 7848 w 9990"/>
                  <a:gd name="connsiteY134" fmla="*/ 7042 h 10000"/>
                  <a:gd name="connsiteX135" fmla="*/ 7779 w 9990"/>
                  <a:gd name="connsiteY135" fmla="*/ 7042 h 10000"/>
                  <a:gd name="connsiteX136" fmla="*/ 7590 w 9990"/>
                  <a:gd name="connsiteY136" fmla="*/ 7113 h 10000"/>
                  <a:gd name="connsiteX137" fmla="*/ 7450 w 9990"/>
                  <a:gd name="connsiteY137" fmla="*/ 7254 h 10000"/>
                  <a:gd name="connsiteX138" fmla="*/ 7360 w 9990"/>
                  <a:gd name="connsiteY138" fmla="*/ 7254 h 10000"/>
                  <a:gd name="connsiteX139" fmla="*/ 7341 w 9990"/>
                  <a:gd name="connsiteY139" fmla="*/ 7254 h 10000"/>
                  <a:gd name="connsiteX140" fmla="*/ 7321 w 9990"/>
                  <a:gd name="connsiteY140" fmla="*/ 7324 h 10000"/>
                  <a:gd name="connsiteX141" fmla="*/ 7311 w 9990"/>
                  <a:gd name="connsiteY141" fmla="*/ 7324 h 10000"/>
                  <a:gd name="connsiteX142" fmla="*/ 7282 w 9990"/>
                  <a:gd name="connsiteY142" fmla="*/ 7324 h 10000"/>
                  <a:gd name="connsiteX143" fmla="*/ 7272 w 9990"/>
                  <a:gd name="connsiteY143" fmla="*/ 7324 h 10000"/>
                  <a:gd name="connsiteX144" fmla="*/ 7083 w 9990"/>
                  <a:gd name="connsiteY144" fmla="*/ 7394 h 10000"/>
                  <a:gd name="connsiteX145" fmla="*/ 7083 w 9990"/>
                  <a:gd name="connsiteY145" fmla="*/ 7394 h 10000"/>
                  <a:gd name="connsiteX146" fmla="*/ 6954 w 9990"/>
                  <a:gd name="connsiteY146" fmla="*/ 7394 h 10000"/>
                  <a:gd name="connsiteX147" fmla="*/ 6944 w 9990"/>
                  <a:gd name="connsiteY147" fmla="*/ 7394 h 10000"/>
                  <a:gd name="connsiteX148" fmla="*/ 6915 w 9990"/>
                  <a:gd name="connsiteY148" fmla="*/ 7465 h 10000"/>
                  <a:gd name="connsiteX149" fmla="*/ 6885 w 9990"/>
                  <a:gd name="connsiteY149" fmla="*/ 7465 h 10000"/>
                  <a:gd name="connsiteX150" fmla="*/ 6856 w 9990"/>
                  <a:gd name="connsiteY150" fmla="*/ 7465 h 10000"/>
                  <a:gd name="connsiteX151" fmla="*/ 6846 w 9990"/>
                  <a:gd name="connsiteY151" fmla="*/ 7465 h 10000"/>
                  <a:gd name="connsiteX152" fmla="*/ 6738 w 9990"/>
                  <a:gd name="connsiteY152" fmla="*/ 7535 h 10000"/>
                  <a:gd name="connsiteX153" fmla="*/ 6667 w 9990"/>
                  <a:gd name="connsiteY153" fmla="*/ 7535 h 10000"/>
                  <a:gd name="connsiteX154" fmla="*/ 6637 w 9990"/>
                  <a:gd name="connsiteY154" fmla="*/ 7535 h 10000"/>
                  <a:gd name="connsiteX155" fmla="*/ 6579 w 9990"/>
                  <a:gd name="connsiteY155" fmla="*/ 7606 h 10000"/>
                  <a:gd name="connsiteX156" fmla="*/ 6549 w 9990"/>
                  <a:gd name="connsiteY156" fmla="*/ 7606 h 10000"/>
                  <a:gd name="connsiteX157" fmla="*/ 6458 w 9990"/>
                  <a:gd name="connsiteY157" fmla="*/ 7606 h 10000"/>
                  <a:gd name="connsiteX158" fmla="*/ 6418 w 9990"/>
                  <a:gd name="connsiteY158" fmla="*/ 7676 h 10000"/>
                  <a:gd name="connsiteX159" fmla="*/ 6368 w 9990"/>
                  <a:gd name="connsiteY159" fmla="*/ 7676 h 10000"/>
                  <a:gd name="connsiteX160" fmla="*/ 6319 w 9990"/>
                  <a:gd name="connsiteY160" fmla="*/ 7676 h 10000"/>
                  <a:gd name="connsiteX161" fmla="*/ 6289 w 9990"/>
                  <a:gd name="connsiteY161" fmla="*/ 7676 h 10000"/>
                  <a:gd name="connsiteX162" fmla="*/ 6190 w 9990"/>
                  <a:gd name="connsiteY162" fmla="*/ 7746 h 10000"/>
                  <a:gd name="connsiteX163" fmla="*/ 6131 w 9990"/>
                  <a:gd name="connsiteY163" fmla="*/ 7746 h 10000"/>
                  <a:gd name="connsiteX164" fmla="*/ 5991 w 9990"/>
                  <a:gd name="connsiteY164" fmla="*/ 7817 h 10000"/>
                  <a:gd name="connsiteX165" fmla="*/ 5982 w 9990"/>
                  <a:gd name="connsiteY165" fmla="*/ 7817 h 10000"/>
                  <a:gd name="connsiteX166" fmla="*/ 5952 w 9990"/>
                  <a:gd name="connsiteY166" fmla="*/ 7817 h 10000"/>
                  <a:gd name="connsiteX167" fmla="*/ 5805 w 9990"/>
                  <a:gd name="connsiteY167" fmla="*/ 7887 h 10000"/>
                  <a:gd name="connsiteX168" fmla="*/ 5726 w 9990"/>
                  <a:gd name="connsiteY168" fmla="*/ 7958 h 10000"/>
                  <a:gd name="connsiteX169" fmla="*/ 5686 w 9990"/>
                  <a:gd name="connsiteY169" fmla="*/ 7958 h 10000"/>
                  <a:gd name="connsiteX170" fmla="*/ 5645 w 9990"/>
                  <a:gd name="connsiteY170" fmla="*/ 7958 h 10000"/>
                  <a:gd name="connsiteX171" fmla="*/ 5616 w 9990"/>
                  <a:gd name="connsiteY171" fmla="*/ 8028 h 10000"/>
                  <a:gd name="connsiteX172" fmla="*/ 5508 w 9990"/>
                  <a:gd name="connsiteY172" fmla="*/ 8028 h 10000"/>
                  <a:gd name="connsiteX173" fmla="*/ 5488 w 9990"/>
                  <a:gd name="connsiteY173" fmla="*/ 8028 h 10000"/>
                  <a:gd name="connsiteX174" fmla="*/ 5465 w 9990"/>
                  <a:gd name="connsiteY174" fmla="*/ 8028 h 10000"/>
                  <a:gd name="connsiteX175" fmla="*/ 5455 w 9990"/>
                  <a:gd name="connsiteY175" fmla="*/ 8028 h 10000"/>
                  <a:gd name="connsiteX176" fmla="*/ 5416 w 9990"/>
                  <a:gd name="connsiteY176" fmla="*/ 8099 h 10000"/>
                  <a:gd name="connsiteX177" fmla="*/ 5367 w 9990"/>
                  <a:gd name="connsiteY177" fmla="*/ 8099 h 10000"/>
                  <a:gd name="connsiteX178" fmla="*/ 5218 w 9990"/>
                  <a:gd name="connsiteY178" fmla="*/ 8169 h 10000"/>
                  <a:gd name="connsiteX179" fmla="*/ 5209 w 9990"/>
                  <a:gd name="connsiteY179" fmla="*/ 8169 h 10000"/>
                  <a:gd name="connsiteX180" fmla="*/ 5209 w 9990"/>
                  <a:gd name="connsiteY180" fmla="*/ 8169 h 10000"/>
                  <a:gd name="connsiteX181" fmla="*/ 5198 w 9990"/>
                  <a:gd name="connsiteY181" fmla="*/ 8169 h 10000"/>
                  <a:gd name="connsiteX182" fmla="*/ 5198 w 9990"/>
                  <a:gd name="connsiteY182" fmla="*/ 8239 h 10000"/>
                  <a:gd name="connsiteX183" fmla="*/ 5129 w 9990"/>
                  <a:gd name="connsiteY183" fmla="*/ 8239 h 10000"/>
                  <a:gd name="connsiteX184" fmla="*/ 5040 w 9990"/>
                  <a:gd name="connsiteY184" fmla="*/ 8239 h 10000"/>
                  <a:gd name="connsiteX185" fmla="*/ 4980 w 9990"/>
                  <a:gd name="connsiteY185" fmla="*/ 8310 h 10000"/>
                  <a:gd name="connsiteX186" fmla="*/ 4901 w 9990"/>
                  <a:gd name="connsiteY186" fmla="*/ 8310 h 10000"/>
                  <a:gd name="connsiteX187" fmla="*/ 4832 w 9990"/>
                  <a:gd name="connsiteY187" fmla="*/ 8310 h 10000"/>
                  <a:gd name="connsiteX188" fmla="*/ 4703 w 9990"/>
                  <a:gd name="connsiteY188" fmla="*/ 8380 h 10000"/>
                  <a:gd name="connsiteX189" fmla="*/ 4564 w 9990"/>
                  <a:gd name="connsiteY189" fmla="*/ 8451 h 10000"/>
                  <a:gd name="connsiteX190" fmla="*/ 4525 w 9990"/>
                  <a:gd name="connsiteY190" fmla="*/ 8451 h 10000"/>
                  <a:gd name="connsiteX191" fmla="*/ 4486 w 9990"/>
                  <a:gd name="connsiteY191" fmla="*/ 8451 h 10000"/>
                  <a:gd name="connsiteX192" fmla="*/ 4404 w 9990"/>
                  <a:gd name="connsiteY192" fmla="*/ 8521 h 10000"/>
                  <a:gd name="connsiteX193" fmla="*/ 4265 w 9990"/>
                  <a:gd name="connsiteY193" fmla="*/ 8521 h 10000"/>
                  <a:gd name="connsiteX194" fmla="*/ 4236 w 9990"/>
                  <a:gd name="connsiteY194" fmla="*/ 8521 h 10000"/>
                  <a:gd name="connsiteX195" fmla="*/ 4137 w 9990"/>
                  <a:gd name="connsiteY195" fmla="*/ 8592 h 10000"/>
                  <a:gd name="connsiteX196" fmla="*/ 4137 w 9990"/>
                  <a:gd name="connsiteY196" fmla="*/ 8592 h 10000"/>
                  <a:gd name="connsiteX197" fmla="*/ 4107 w 9990"/>
                  <a:gd name="connsiteY197" fmla="*/ 8592 h 10000"/>
                  <a:gd name="connsiteX198" fmla="*/ 4087 w 9990"/>
                  <a:gd name="connsiteY198" fmla="*/ 8592 h 10000"/>
                  <a:gd name="connsiteX199" fmla="*/ 4038 w 9990"/>
                  <a:gd name="connsiteY199" fmla="*/ 8592 h 10000"/>
                  <a:gd name="connsiteX200" fmla="*/ 4019 w 9990"/>
                  <a:gd name="connsiteY200" fmla="*/ 8592 h 10000"/>
                  <a:gd name="connsiteX201" fmla="*/ 4019 w 9990"/>
                  <a:gd name="connsiteY201" fmla="*/ 8662 h 10000"/>
                  <a:gd name="connsiteX202" fmla="*/ 4009 w 9990"/>
                  <a:gd name="connsiteY202" fmla="*/ 8662 h 10000"/>
                  <a:gd name="connsiteX203" fmla="*/ 3969 w 9990"/>
                  <a:gd name="connsiteY203" fmla="*/ 8662 h 10000"/>
                  <a:gd name="connsiteX204" fmla="*/ 3929 w 9990"/>
                  <a:gd name="connsiteY204" fmla="*/ 8662 h 10000"/>
                  <a:gd name="connsiteX205" fmla="*/ 3919 w 9990"/>
                  <a:gd name="connsiteY205" fmla="*/ 8662 h 10000"/>
                  <a:gd name="connsiteX206" fmla="*/ 3870 w 9990"/>
                  <a:gd name="connsiteY206" fmla="*/ 8662 h 10000"/>
                  <a:gd name="connsiteX207" fmla="*/ 3771 w 9990"/>
                  <a:gd name="connsiteY207" fmla="*/ 8732 h 10000"/>
                  <a:gd name="connsiteX208" fmla="*/ 3761 w 9990"/>
                  <a:gd name="connsiteY208" fmla="*/ 8732 h 10000"/>
                  <a:gd name="connsiteX209" fmla="*/ 3681 w 9990"/>
                  <a:gd name="connsiteY209" fmla="*/ 8732 h 10000"/>
                  <a:gd name="connsiteX210" fmla="*/ 3622 w 9990"/>
                  <a:gd name="connsiteY210" fmla="*/ 8803 h 10000"/>
                  <a:gd name="connsiteX211" fmla="*/ 3382 w 9990"/>
                  <a:gd name="connsiteY211" fmla="*/ 8873 h 10000"/>
                  <a:gd name="connsiteX212" fmla="*/ 3353 w 9990"/>
                  <a:gd name="connsiteY212" fmla="*/ 8873 h 10000"/>
                  <a:gd name="connsiteX213" fmla="*/ 3343 w 9990"/>
                  <a:gd name="connsiteY213" fmla="*/ 8873 h 10000"/>
                  <a:gd name="connsiteX214" fmla="*/ 3304 w 9990"/>
                  <a:gd name="connsiteY214" fmla="*/ 8873 h 10000"/>
                  <a:gd name="connsiteX215" fmla="*/ 3274 w 9990"/>
                  <a:gd name="connsiteY215" fmla="*/ 8944 h 10000"/>
                  <a:gd name="connsiteX216" fmla="*/ 3115 w 9990"/>
                  <a:gd name="connsiteY216" fmla="*/ 9014 h 10000"/>
                  <a:gd name="connsiteX217" fmla="*/ 3105 w 9990"/>
                  <a:gd name="connsiteY217" fmla="*/ 9014 h 10000"/>
                  <a:gd name="connsiteX218" fmla="*/ 2987 w 9990"/>
                  <a:gd name="connsiteY218" fmla="*/ 9014 h 10000"/>
                  <a:gd name="connsiteX219" fmla="*/ 2839 w 9990"/>
                  <a:gd name="connsiteY219" fmla="*/ 9085 h 10000"/>
                  <a:gd name="connsiteX220" fmla="*/ 2601 w 9990"/>
                  <a:gd name="connsiteY220" fmla="*/ 9155 h 10000"/>
                  <a:gd name="connsiteX221" fmla="*/ 2491 w 9990"/>
                  <a:gd name="connsiteY221" fmla="*/ 9225 h 10000"/>
                  <a:gd name="connsiteX222" fmla="*/ 2482 w 9990"/>
                  <a:gd name="connsiteY222" fmla="*/ 9225 h 10000"/>
                  <a:gd name="connsiteX223" fmla="*/ 2400 w 9990"/>
                  <a:gd name="connsiteY223" fmla="*/ 9225 h 10000"/>
                  <a:gd name="connsiteX224" fmla="*/ 2351 w 9990"/>
                  <a:gd name="connsiteY224" fmla="*/ 9225 h 10000"/>
                  <a:gd name="connsiteX225" fmla="*/ 2321 w 9990"/>
                  <a:gd name="connsiteY225" fmla="*/ 9296 h 10000"/>
                  <a:gd name="connsiteX226" fmla="*/ 2302 w 9990"/>
                  <a:gd name="connsiteY226" fmla="*/ 9296 h 10000"/>
                  <a:gd name="connsiteX227" fmla="*/ 2272 w 9990"/>
                  <a:gd name="connsiteY227" fmla="*/ 9296 h 10000"/>
                  <a:gd name="connsiteX228" fmla="*/ 2262 w 9990"/>
                  <a:gd name="connsiteY228" fmla="*/ 9296 h 10000"/>
                  <a:gd name="connsiteX229" fmla="*/ 2233 w 9990"/>
                  <a:gd name="connsiteY229" fmla="*/ 9296 h 10000"/>
                  <a:gd name="connsiteX230" fmla="*/ 2222 w 9990"/>
                  <a:gd name="connsiteY230" fmla="*/ 9296 h 10000"/>
                  <a:gd name="connsiteX231" fmla="*/ 2212 w 9990"/>
                  <a:gd name="connsiteY231" fmla="*/ 9296 h 10000"/>
                  <a:gd name="connsiteX232" fmla="*/ 2182 w 9990"/>
                  <a:gd name="connsiteY232" fmla="*/ 9296 h 10000"/>
                  <a:gd name="connsiteX233" fmla="*/ 2172 w 9990"/>
                  <a:gd name="connsiteY233" fmla="*/ 9296 h 10000"/>
                  <a:gd name="connsiteX234" fmla="*/ 2142 w 9990"/>
                  <a:gd name="connsiteY234" fmla="*/ 9366 h 10000"/>
                  <a:gd name="connsiteX235" fmla="*/ 2132 w 9990"/>
                  <a:gd name="connsiteY235" fmla="*/ 9366 h 10000"/>
                  <a:gd name="connsiteX236" fmla="*/ 2132 w 9990"/>
                  <a:gd name="connsiteY236" fmla="*/ 9366 h 10000"/>
                  <a:gd name="connsiteX237" fmla="*/ 2093 w 9990"/>
                  <a:gd name="connsiteY237" fmla="*/ 9366 h 10000"/>
                  <a:gd name="connsiteX238" fmla="*/ 2083 w 9990"/>
                  <a:gd name="connsiteY238" fmla="*/ 9366 h 10000"/>
                  <a:gd name="connsiteX239" fmla="*/ 2054 w 9990"/>
                  <a:gd name="connsiteY239" fmla="*/ 9366 h 10000"/>
                  <a:gd name="connsiteX240" fmla="*/ 2014 w 9990"/>
                  <a:gd name="connsiteY240" fmla="*/ 9366 h 10000"/>
                  <a:gd name="connsiteX241" fmla="*/ 1985 w 9990"/>
                  <a:gd name="connsiteY241" fmla="*/ 9366 h 10000"/>
                  <a:gd name="connsiteX242" fmla="*/ 1936 w 9990"/>
                  <a:gd name="connsiteY242" fmla="*/ 9437 h 10000"/>
                  <a:gd name="connsiteX243" fmla="*/ 1836 w 9990"/>
                  <a:gd name="connsiteY243" fmla="*/ 9437 h 10000"/>
                  <a:gd name="connsiteX244" fmla="*/ 1817 w 9990"/>
                  <a:gd name="connsiteY244" fmla="*/ 9437 h 10000"/>
                  <a:gd name="connsiteX245" fmla="*/ 1758 w 9990"/>
                  <a:gd name="connsiteY245" fmla="*/ 9437 h 10000"/>
                  <a:gd name="connsiteX246" fmla="*/ 1689 w 9990"/>
                  <a:gd name="connsiteY246" fmla="*/ 9437 h 10000"/>
                  <a:gd name="connsiteX247" fmla="*/ 1569 w 9990"/>
                  <a:gd name="connsiteY247" fmla="*/ 9437 h 10000"/>
                  <a:gd name="connsiteX248" fmla="*/ 1499 w 9990"/>
                  <a:gd name="connsiteY248" fmla="*/ 9437 h 10000"/>
                  <a:gd name="connsiteX249" fmla="*/ 1470 w 9990"/>
                  <a:gd name="connsiteY249" fmla="*/ 9437 h 10000"/>
                  <a:gd name="connsiteX250" fmla="*/ 1427 w 9990"/>
                  <a:gd name="connsiteY250" fmla="*/ 9437 h 10000"/>
                  <a:gd name="connsiteX251" fmla="*/ 1358 w 9990"/>
                  <a:gd name="connsiteY251" fmla="*/ 9507 h 10000"/>
                  <a:gd name="connsiteX252" fmla="*/ 1221 w 9990"/>
                  <a:gd name="connsiteY252" fmla="*/ 9507 h 10000"/>
                  <a:gd name="connsiteX253" fmla="*/ 1201 w 9990"/>
                  <a:gd name="connsiteY253" fmla="*/ 9577 h 10000"/>
                  <a:gd name="connsiteX254" fmla="*/ 1111 w 9990"/>
                  <a:gd name="connsiteY254" fmla="*/ 9577 h 10000"/>
                  <a:gd name="connsiteX255" fmla="*/ 943 w 9990"/>
                  <a:gd name="connsiteY255" fmla="*/ 9648 h 10000"/>
                  <a:gd name="connsiteX256" fmla="*/ 834 w 9990"/>
                  <a:gd name="connsiteY256" fmla="*/ 9648 h 10000"/>
                  <a:gd name="connsiteX257" fmla="*/ 726 w 9990"/>
                  <a:gd name="connsiteY257" fmla="*/ 9718 h 10000"/>
                  <a:gd name="connsiteX258" fmla="*/ 558 w 9990"/>
                  <a:gd name="connsiteY258" fmla="*/ 9789 h 10000"/>
                  <a:gd name="connsiteX259" fmla="*/ 548 w 9990"/>
                  <a:gd name="connsiteY259" fmla="*/ 9789 h 10000"/>
                  <a:gd name="connsiteX260" fmla="*/ 446 w 9990"/>
                  <a:gd name="connsiteY260" fmla="*/ 9789 h 10000"/>
                  <a:gd name="connsiteX261" fmla="*/ 415 w 9990"/>
                  <a:gd name="connsiteY261" fmla="*/ 9789 h 10000"/>
                  <a:gd name="connsiteX262" fmla="*/ 386 w 9990"/>
                  <a:gd name="connsiteY262" fmla="*/ 9859 h 10000"/>
                  <a:gd name="connsiteX263" fmla="*/ 386 w 9990"/>
                  <a:gd name="connsiteY263" fmla="*/ 9859 h 10000"/>
                  <a:gd name="connsiteX264" fmla="*/ 238 w 9990"/>
                  <a:gd name="connsiteY264" fmla="*/ 9930 h 10000"/>
                  <a:gd name="connsiteX265" fmla="*/ 89 w 9990"/>
                  <a:gd name="connsiteY265" fmla="*/ 9930 h 10000"/>
                  <a:gd name="connsiteX266" fmla="*/ 0 w 9990"/>
                  <a:gd name="connsiteY266" fmla="*/ 10000 h 10000"/>
                  <a:gd name="connsiteX267" fmla="*/ 0 w 9990"/>
                  <a:gd name="connsiteY267" fmla="*/ 10000 h 10000"/>
                  <a:gd name="connsiteX0" fmla="*/ 9921 w 10000"/>
                  <a:gd name="connsiteY0" fmla="*/ 0 h 10000"/>
                  <a:gd name="connsiteX1" fmla="*/ 9921 w 10000"/>
                  <a:gd name="connsiteY1" fmla="*/ 0 h 10000"/>
                  <a:gd name="connsiteX2" fmla="*/ 9931 w 10000"/>
                  <a:gd name="connsiteY2" fmla="*/ 70 h 10000"/>
                  <a:gd name="connsiteX3" fmla="*/ 9931 w 10000"/>
                  <a:gd name="connsiteY3" fmla="*/ 70 h 10000"/>
                  <a:gd name="connsiteX4" fmla="*/ 9941 w 10000"/>
                  <a:gd name="connsiteY4" fmla="*/ 141 h 10000"/>
                  <a:gd name="connsiteX5" fmla="*/ 9941 w 10000"/>
                  <a:gd name="connsiteY5" fmla="*/ 141 h 10000"/>
                  <a:gd name="connsiteX6" fmla="*/ 9941 w 10000"/>
                  <a:gd name="connsiteY6" fmla="*/ 211 h 10000"/>
                  <a:gd name="connsiteX7" fmla="*/ 9951 w 10000"/>
                  <a:gd name="connsiteY7" fmla="*/ 211 h 10000"/>
                  <a:gd name="connsiteX8" fmla="*/ 9951 w 10000"/>
                  <a:gd name="connsiteY8" fmla="*/ 282 h 10000"/>
                  <a:gd name="connsiteX9" fmla="*/ 9951 w 10000"/>
                  <a:gd name="connsiteY9" fmla="*/ 352 h 10000"/>
                  <a:gd name="connsiteX10" fmla="*/ 9961 w 10000"/>
                  <a:gd name="connsiteY10" fmla="*/ 423 h 10000"/>
                  <a:gd name="connsiteX11" fmla="*/ 9961 w 10000"/>
                  <a:gd name="connsiteY11" fmla="*/ 423 h 10000"/>
                  <a:gd name="connsiteX12" fmla="*/ 9961 w 10000"/>
                  <a:gd name="connsiteY12" fmla="*/ 423 h 10000"/>
                  <a:gd name="connsiteX13" fmla="*/ 9971 w 10000"/>
                  <a:gd name="connsiteY13" fmla="*/ 423 h 10000"/>
                  <a:gd name="connsiteX14" fmla="*/ 9971 w 10000"/>
                  <a:gd name="connsiteY14" fmla="*/ 493 h 10000"/>
                  <a:gd name="connsiteX15" fmla="*/ 9971 w 10000"/>
                  <a:gd name="connsiteY15" fmla="*/ 493 h 10000"/>
                  <a:gd name="connsiteX16" fmla="*/ 9980 w 10000"/>
                  <a:gd name="connsiteY16" fmla="*/ 563 h 10000"/>
                  <a:gd name="connsiteX17" fmla="*/ 9980 w 10000"/>
                  <a:gd name="connsiteY17" fmla="*/ 563 h 10000"/>
                  <a:gd name="connsiteX18" fmla="*/ 9980 w 10000"/>
                  <a:gd name="connsiteY18" fmla="*/ 634 h 10000"/>
                  <a:gd name="connsiteX19" fmla="*/ 9990 w 10000"/>
                  <a:gd name="connsiteY19" fmla="*/ 634 h 10000"/>
                  <a:gd name="connsiteX20" fmla="*/ 10000 w 10000"/>
                  <a:gd name="connsiteY20" fmla="*/ 704 h 10000"/>
                  <a:gd name="connsiteX21" fmla="*/ 10000 w 10000"/>
                  <a:gd name="connsiteY21" fmla="*/ 704 h 10000"/>
                  <a:gd name="connsiteX22" fmla="*/ 9990 w 10000"/>
                  <a:gd name="connsiteY22" fmla="*/ 775 h 10000"/>
                  <a:gd name="connsiteX23" fmla="*/ 9980 w 10000"/>
                  <a:gd name="connsiteY23" fmla="*/ 775 h 10000"/>
                  <a:gd name="connsiteX24" fmla="*/ 9971 w 10000"/>
                  <a:gd name="connsiteY24" fmla="*/ 845 h 10000"/>
                  <a:gd name="connsiteX25" fmla="*/ 9961 w 10000"/>
                  <a:gd name="connsiteY25" fmla="*/ 845 h 10000"/>
                  <a:gd name="connsiteX26" fmla="*/ 9961 w 10000"/>
                  <a:gd name="connsiteY26" fmla="*/ 915 h 10000"/>
                  <a:gd name="connsiteX27" fmla="*/ 9961 w 10000"/>
                  <a:gd name="connsiteY27" fmla="*/ 986 h 10000"/>
                  <a:gd name="connsiteX28" fmla="*/ 9912 w 10000"/>
                  <a:gd name="connsiteY28" fmla="*/ 1197 h 10000"/>
                  <a:gd name="connsiteX29" fmla="*/ 9892 w 10000"/>
                  <a:gd name="connsiteY29" fmla="*/ 1338 h 10000"/>
                  <a:gd name="connsiteX30" fmla="*/ 9833 w 10000"/>
                  <a:gd name="connsiteY30" fmla="*/ 1690 h 10000"/>
                  <a:gd name="connsiteX31" fmla="*/ 9822 w 10000"/>
                  <a:gd name="connsiteY31" fmla="*/ 1761 h 10000"/>
                  <a:gd name="connsiteX32" fmla="*/ 9822 w 10000"/>
                  <a:gd name="connsiteY32" fmla="*/ 1761 h 10000"/>
                  <a:gd name="connsiteX33" fmla="*/ 9822 w 10000"/>
                  <a:gd name="connsiteY33" fmla="*/ 1831 h 10000"/>
                  <a:gd name="connsiteX34" fmla="*/ 9822 w 10000"/>
                  <a:gd name="connsiteY34" fmla="*/ 1972 h 10000"/>
                  <a:gd name="connsiteX35" fmla="*/ 9822 w 10000"/>
                  <a:gd name="connsiteY35" fmla="*/ 2042 h 10000"/>
                  <a:gd name="connsiteX36" fmla="*/ 9822 w 10000"/>
                  <a:gd name="connsiteY36" fmla="*/ 2113 h 10000"/>
                  <a:gd name="connsiteX37" fmla="*/ 9822 w 10000"/>
                  <a:gd name="connsiteY37" fmla="*/ 2183 h 10000"/>
                  <a:gd name="connsiteX38" fmla="*/ 9822 w 10000"/>
                  <a:gd name="connsiteY38" fmla="*/ 2324 h 10000"/>
                  <a:gd name="connsiteX39" fmla="*/ 9822 w 10000"/>
                  <a:gd name="connsiteY39" fmla="*/ 2324 h 10000"/>
                  <a:gd name="connsiteX40" fmla="*/ 9822 w 10000"/>
                  <a:gd name="connsiteY40" fmla="*/ 2394 h 10000"/>
                  <a:gd name="connsiteX41" fmla="*/ 9812 w 10000"/>
                  <a:gd name="connsiteY41" fmla="*/ 2465 h 10000"/>
                  <a:gd name="connsiteX42" fmla="*/ 9812 w 10000"/>
                  <a:gd name="connsiteY42" fmla="*/ 2465 h 10000"/>
                  <a:gd name="connsiteX43" fmla="*/ 9802 w 10000"/>
                  <a:gd name="connsiteY43" fmla="*/ 2535 h 10000"/>
                  <a:gd name="connsiteX44" fmla="*/ 9793 w 10000"/>
                  <a:gd name="connsiteY44" fmla="*/ 2676 h 10000"/>
                  <a:gd name="connsiteX45" fmla="*/ 9783 w 10000"/>
                  <a:gd name="connsiteY45" fmla="*/ 2746 h 10000"/>
                  <a:gd name="connsiteX46" fmla="*/ 9773 w 10000"/>
                  <a:gd name="connsiteY46" fmla="*/ 2746 h 10000"/>
                  <a:gd name="connsiteX47" fmla="*/ 9763 w 10000"/>
                  <a:gd name="connsiteY47" fmla="*/ 2817 h 10000"/>
                  <a:gd name="connsiteX48" fmla="*/ 9753 w 10000"/>
                  <a:gd name="connsiteY48" fmla="*/ 2817 h 10000"/>
                  <a:gd name="connsiteX49" fmla="*/ 9723 w 10000"/>
                  <a:gd name="connsiteY49" fmla="*/ 2887 h 10000"/>
                  <a:gd name="connsiteX50" fmla="*/ 9703 w 10000"/>
                  <a:gd name="connsiteY50" fmla="*/ 2958 h 10000"/>
                  <a:gd name="connsiteX51" fmla="*/ 9683 w 10000"/>
                  <a:gd name="connsiteY51" fmla="*/ 3028 h 10000"/>
                  <a:gd name="connsiteX52" fmla="*/ 9683 w 10000"/>
                  <a:gd name="connsiteY52" fmla="*/ 3099 h 10000"/>
                  <a:gd name="connsiteX53" fmla="*/ 9683 w 10000"/>
                  <a:gd name="connsiteY53" fmla="*/ 3099 h 10000"/>
                  <a:gd name="connsiteX54" fmla="*/ 9674 w 10000"/>
                  <a:gd name="connsiteY54" fmla="*/ 3169 h 10000"/>
                  <a:gd name="connsiteX55" fmla="*/ 9674 w 10000"/>
                  <a:gd name="connsiteY55" fmla="*/ 3239 h 10000"/>
                  <a:gd name="connsiteX56" fmla="*/ 9664 w 10000"/>
                  <a:gd name="connsiteY56" fmla="*/ 3239 h 10000"/>
                  <a:gd name="connsiteX57" fmla="*/ 9664 w 10000"/>
                  <a:gd name="connsiteY57" fmla="*/ 3310 h 10000"/>
                  <a:gd name="connsiteX58" fmla="*/ 9664 w 10000"/>
                  <a:gd name="connsiteY58" fmla="*/ 3380 h 10000"/>
                  <a:gd name="connsiteX59" fmla="*/ 9664 w 10000"/>
                  <a:gd name="connsiteY59" fmla="*/ 3380 h 10000"/>
                  <a:gd name="connsiteX60" fmla="*/ 9644 w 10000"/>
                  <a:gd name="connsiteY60" fmla="*/ 3592 h 10000"/>
                  <a:gd name="connsiteX61" fmla="*/ 9644 w 10000"/>
                  <a:gd name="connsiteY61" fmla="*/ 3732 h 10000"/>
                  <a:gd name="connsiteX62" fmla="*/ 9634 w 10000"/>
                  <a:gd name="connsiteY62" fmla="*/ 3873 h 10000"/>
                  <a:gd name="connsiteX63" fmla="*/ 9624 w 10000"/>
                  <a:gd name="connsiteY63" fmla="*/ 4014 h 10000"/>
                  <a:gd name="connsiteX64" fmla="*/ 9624 w 10000"/>
                  <a:gd name="connsiteY64" fmla="*/ 4014 h 10000"/>
                  <a:gd name="connsiteX65" fmla="*/ 9624 w 10000"/>
                  <a:gd name="connsiteY65" fmla="*/ 4014 h 10000"/>
                  <a:gd name="connsiteX66" fmla="*/ 9615 w 10000"/>
                  <a:gd name="connsiteY66" fmla="*/ 4155 h 10000"/>
                  <a:gd name="connsiteX67" fmla="*/ 9595 w 10000"/>
                  <a:gd name="connsiteY67" fmla="*/ 4296 h 10000"/>
                  <a:gd name="connsiteX68" fmla="*/ 9575 w 10000"/>
                  <a:gd name="connsiteY68" fmla="*/ 4437 h 10000"/>
                  <a:gd name="connsiteX69" fmla="*/ 9575 w 10000"/>
                  <a:gd name="connsiteY69" fmla="*/ 4507 h 10000"/>
                  <a:gd name="connsiteX70" fmla="*/ 9575 w 10000"/>
                  <a:gd name="connsiteY70" fmla="*/ 4507 h 10000"/>
                  <a:gd name="connsiteX71" fmla="*/ 9565 w 10000"/>
                  <a:gd name="connsiteY71" fmla="*/ 4577 h 10000"/>
                  <a:gd name="connsiteX72" fmla="*/ 9565 w 10000"/>
                  <a:gd name="connsiteY72" fmla="*/ 4577 h 10000"/>
                  <a:gd name="connsiteX73" fmla="*/ 9565 w 10000"/>
                  <a:gd name="connsiteY73" fmla="*/ 4648 h 10000"/>
                  <a:gd name="connsiteX74" fmla="*/ 9546 w 10000"/>
                  <a:gd name="connsiteY74" fmla="*/ 4859 h 10000"/>
                  <a:gd name="connsiteX75" fmla="*/ 9526 w 10000"/>
                  <a:gd name="connsiteY75" fmla="*/ 5141 h 10000"/>
                  <a:gd name="connsiteX76" fmla="*/ 9526 w 10000"/>
                  <a:gd name="connsiteY76" fmla="*/ 5211 h 10000"/>
                  <a:gd name="connsiteX77" fmla="*/ 9526 w 10000"/>
                  <a:gd name="connsiteY77" fmla="*/ 5211 h 10000"/>
                  <a:gd name="connsiteX78" fmla="*/ 9536 w 10000"/>
                  <a:gd name="connsiteY78" fmla="*/ 5352 h 10000"/>
                  <a:gd name="connsiteX79" fmla="*/ 9536 w 10000"/>
                  <a:gd name="connsiteY79" fmla="*/ 5493 h 10000"/>
                  <a:gd name="connsiteX80" fmla="*/ 9536 w 10000"/>
                  <a:gd name="connsiteY80" fmla="*/ 5634 h 10000"/>
                  <a:gd name="connsiteX81" fmla="*/ 9526 w 10000"/>
                  <a:gd name="connsiteY81" fmla="*/ 5986 h 10000"/>
                  <a:gd name="connsiteX82" fmla="*/ 9516 w 10000"/>
                  <a:gd name="connsiteY82" fmla="*/ 6056 h 10000"/>
                  <a:gd name="connsiteX83" fmla="*/ 9516 w 10000"/>
                  <a:gd name="connsiteY83" fmla="*/ 6127 h 10000"/>
                  <a:gd name="connsiteX84" fmla="*/ 9516 w 10000"/>
                  <a:gd name="connsiteY84" fmla="*/ 6127 h 10000"/>
                  <a:gd name="connsiteX85" fmla="*/ 9516 w 10000"/>
                  <a:gd name="connsiteY85" fmla="*/ 6127 h 10000"/>
                  <a:gd name="connsiteX86" fmla="*/ 9506 w 10000"/>
                  <a:gd name="connsiteY86" fmla="*/ 6127 h 10000"/>
                  <a:gd name="connsiteX87" fmla="*/ 9506 w 10000"/>
                  <a:gd name="connsiteY87" fmla="*/ 6127 h 10000"/>
                  <a:gd name="connsiteX88" fmla="*/ 9493 w 10000"/>
                  <a:gd name="connsiteY88" fmla="*/ 6127 h 10000"/>
                  <a:gd name="connsiteX89" fmla="*/ 9452 w 10000"/>
                  <a:gd name="connsiteY89" fmla="*/ 6197 h 10000"/>
                  <a:gd name="connsiteX90" fmla="*/ 9422 w 10000"/>
                  <a:gd name="connsiteY90" fmla="*/ 6197 h 10000"/>
                  <a:gd name="connsiteX91" fmla="*/ 9412 w 10000"/>
                  <a:gd name="connsiteY91" fmla="*/ 6197 h 10000"/>
                  <a:gd name="connsiteX92" fmla="*/ 9363 w 10000"/>
                  <a:gd name="connsiteY92" fmla="*/ 6197 h 10000"/>
                  <a:gd name="connsiteX93" fmla="*/ 9314 w 10000"/>
                  <a:gd name="connsiteY93" fmla="*/ 6197 h 10000"/>
                  <a:gd name="connsiteX94" fmla="*/ 9304 w 10000"/>
                  <a:gd name="connsiteY94" fmla="*/ 6197 h 10000"/>
                  <a:gd name="connsiteX95" fmla="*/ 9304 w 10000"/>
                  <a:gd name="connsiteY95" fmla="*/ 6197 h 10000"/>
                  <a:gd name="connsiteX96" fmla="*/ 9255 w 10000"/>
                  <a:gd name="connsiteY96" fmla="*/ 6268 h 10000"/>
                  <a:gd name="connsiteX97" fmla="*/ 9185 w 10000"/>
                  <a:gd name="connsiteY97" fmla="*/ 6268 h 10000"/>
                  <a:gd name="connsiteX98" fmla="*/ 9185 w 10000"/>
                  <a:gd name="connsiteY98" fmla="*/ 6268 h 10000"/>
                  <a:gd name="connsiteX99" fmla="*/ 9185 w 10000"/>
                  <a:gd name="connsiteY99" fmla="*/ 6268 h 10000"/>
                  <a:gd name="connsiteX100" fmla="*/ 9115 w 10000"/>
                  <a:gd name="connsiteY100" fmla="*/ 6338 h 10000"/>
                  <a:gd name="connsiteX101" fmla="*/ 9095 w 10000"/>
                  <a:gd name="connsiteY101" fmla="*/ 6338 h 10000"/>
                  <a:gd name="connsiteX102" fmla="*/ 9085 w 10000"/>
                  <a:gd name="connsiteY102" fmla="*/ 6338 h 10000"/>
                  <a:gd name="connsiteX103" fmla="*/ 9046 w 10000"/>
                  <a:gd name="connsiteY103" fmla="*/ 6338 h 10000"/>
                  <a:gd name="connsiteX104" fmla="*/ 8987 w 10000"/>
                  <a:gd name="connsiteY104" fmla="*/ 6338 h 10000"/>
                  <a:gd name="connsiteX105" fmla="*/ 8977 w 10000"/>
                  <a:gd name="connsiteY105" fmla="*/ 6338 h 10000"/>
                  <a:gd name="connsiteX106" fmla="*/ 8977 w 10000"/>
                  <a:gd name="connsiteY106" fmla="*/ 6338 h 10000"/>
                  <a:gd name="connsiteX107" fmla="*/ 8967 w 10000"/>
                  <a:gd name="connsiteY107" fmla="*/ 6338 h 10000"/>
                  <a:gd name="connsiteX108" fmla="*/ 8958 w 10000"/>
                  <a:gd name="connsiteY108" fmla="*/ 6408 h 10000"/>
                  <a:gd name="connsiteX109" fmla="*/ 8938 w 10000"/>
                  <a:gd name="connsiteY109" fmla="*/ 6408 h 10000"/>
                  <a:gd name="connsiteX110" fmla="*/ 8938 w 10000"/>
                  <a:gd name="connsiteY110" fmla="*/ 6408 h 10000"/>
                  <a:gd name="connsiteX111" fmla="*/ 8928 w 10000"/>
                  <a:gd name="connsiteY111" fmla="*/ 6408 h 10000"/>
                  <a:gd name="connsiteX112" fmla="*/ 8918 w 10000"/>
                  <a:gd name="connsiteY112" fmla="*/ 6408 h 10000"/>
                  <a:gd name="connsiteX113" fmla="*/ 8899 w 10000"/>
                  <a:gd name="connsiteY113" fmla="*/ 6408 h 10000"/>
                  <a:gd name="connsiteX114" fmla="*/ 8879 w 10000"/>
                  <a:gd name="connsiteY114" fmla="*/ 6408 h 10000"/>
                  <a:gd name="connsiteX115" fmla="*/ 8869 w 10000"/>
                  <a:gd name="connsiteY115" fmla="*/ 6408 h 10000"/>
                  <a:gd name="connsiteX116" fmla="*/ 8840 w 10000"/>
                  <a:gd name="connsiteY116" fmla="*/ 6408 h 10000"/>
                  <a:gd name="connsiteX117" fmla="*/ 8830 w 10000"/>
                  <a:gd name="connsiteY117" fmla="*/ 6408 h 10000"/>
                  <a:gd name="connsiteX118" fmla="*/ 8800 w 10000"/>
                  <a:gd name="connsiteY118" fmla="*/ 6408 h 10000"/>
                  <a:gd name="connsiteX119" fmla="*/ 8789 w 10000"/>
                  <a:gd name="connsiteY119" fmla="*/ 6479 h 10000"/>
                  <a:gd name="connsiteX120" fmla="*/ 8780 w 10000"/>
                  <a:gd name="connsiteY120" fmla="*/ 6479 h 10000"/>
                  <a:gd name="connsiteX121" fmla="*/ 8661 w 10000"/>
                  <a:gd name="connsiteY121" fmla="*/ 6479 h 10000"/>
                  <a:gd name="connsiteX122" fmla="*/ 8621 w 10000"/>
                  <a:gd name="connsiteY122" fmla="*/ 6549 h 10000"/>
                  <a:gd name="connsiteX123" fmla="*/ 8552 w 10000"/>
                  <a:gd name="connsiteY123" fmla="*/ 6549 h 10000"/>
                  <a:gd name="connsiteX124" fmla="*/ 8470 w 10000"/>
                  <a:gd name="connsiteY124" fmla="*/ 6549 h 10000"/>
                  <a:gd name="connsiteX125" fmla="*/ 8470 w 10000"/>
                  <a:gd name="connsiteY125" fmla="*/ 6761 h 10000"/>
                  <a:gd name="connsiteX126" fmla="*/ 8380 w 10000"/>
                  <a:gd name="connsiteY126" fmla="*/ 6761 h 10000"/>
                  <a:gd name="connsiteX127" fmla="*/ 8380 w 10000"/>
                  <a:gd name="connsiteY127" fmla="*/ 6761 h 10000"/>
                  <a:gd name="connsiteX128" fmla="*/ 8242 w 10000"/>
                  <a:gd name="connsiteY128" fmla="*/ 6831 h 10000"/>
                  <a:gd name="connsiteX129" fmla="*/ 8201 w 10000"/>
                  <a:gd name="connsiteY129" fmla="*/ 6831 h 10000"/>
                  <a:gd name="connsiteX130" fmla="*/ 8103 w 10000"/>
                  <a:gd name="connsiteY130" fmla="*/ 6901 h 10000"/>
                  <a:gd name="connsiteX131" fmla="*/ 7994 w 10000"/>
                  <a:gd name="connsiteY131" fmla="*/ 6901 h 10000"/>
                  <a:gd name="connsiteX132" fmla="*/ 7935 w 10000"/>
                  <a:gd name="connsiteY132" fmla="*/ 6972 h 10000"/>
                  <a:gd name="connsiteX133" fmla="*/ 7866 w 10000"/>
                  <a:gd name="connsiteY133" fmla="*/ 7042 h 10000"/>
                  <a:gd name="connsiteX134" fmla="*/ 7856 w 10000"/>
                  <a:gd name="connsiteY134" fmla="*/ 7042 h 10000"/>
                  <a:gd name="connsiteX135" fmla="*/ 7787 w 10000"/>
                  <a:gd name="connsiteY135" fmla="*/ 7042 h 10000"/>
                  <a:gd name="connsiteX136" fmla="*/ 7598 w 10000"/>
                  <a:gd name="connsiteY136" fmla="*/ 7113 h 10000"/>
                  <a:gd name="connsiteX137" fmla="*/ 7457 w 10000"/>
                  <a:gd name="connsiteY137" fmla="*/ 7254 h 10000"/>
                  <a:gd name="connsiteX138" fmla="*/ 7367 w 10000"/>
                  <a:gd name="connsiteY138" fmla="*/ 7254 h 10000"/>
                  <a:gd name="connsiteX139" fmla="*/ 7348 w 10000"/>
                  <a:gd name="connsiteY139" fmla="*/ 7254 h 10000"/>
                  <a:gd name="connsiteX140" fmla="*/ 7328 w 10000"/>
                  <a:gd name="connsiteY140" fmla="*/ 7324 h 10000"/>
                  <a:gd name="connsiteX141" fmla="*/ 7318 w 10000"/>
                  <a:gd name="connsiteY141" fmla="*/ 7324 h 10000"/>
                  <a:gd name="connsiteX142" fmla="*/ 7289 w 10000"/>
                  <a:gd name="connsiteY142" fmla="*/ 7324 h 10000"/>
                  <a:gd name="connsiteX143" fmla="*/ 7279 w 10000"/>
                  <a:gd name="connsiteY143" fmla="*/ 7324 h 10000"/>
                  <a:gd name="connsiteX144" fmla="*/ 7090 w 10000"/>
                  <a:gd name="connsiteY144" fmla="*/ 7394 h 10000"/>
                  <a:gd name="connsiteX145" fmla="*/ 7090 w 10000"/>
                  <a:gd name="connsiteY145" fmla="*/ 7394 h 10000"/>
                  <a:gd name="connsiteX146" fmla="*/ 6961 w 10000"/>
                  <a:gd name="connsiteY146" fmla="*/ 7394 h 10000"/>
                  <a:gd name="connsiteX147" fmla="*/ 6951 w 10000"/>
                  <a:gd name="connsiteY147" fmla="*/ 7394 h 10000"/>
                  <a:gd name="connsiteX148" fmla="*/ 6922 w 10000"/>
                  <a:gd name="connsiteY148" fmla="*/ 7465 h 10000"/>
                  <a:gd name="connsiteX149" fmla="*/ 6892 w 10000"/>
                  <a:gd name="connsiteY149" fmla="*/ 7465 h 10000"/>
                  <a:gd name="connsiteX150" fmla="*/ 6863 w 10000"/>
                  <a:gd name="connsiteY150" fmla="*/ 7465 h 10000"/>
                  <a:gd name="connsiteX151" fmla="*/ 6853 w 10000"/>
                  <a:gd name="connsiteY151" fmla="*/ 7465 h 10000"/>
                  <a:gd name="connsiteX152" fmla="*/ 6745 w 10000"/>
                  <a:gd name="connsiteY152" fmla="*/ 7535 h 10000"/>
                  <a:gd name="connsiteX153" fmla="*/ 6674 w 10000"/>
                  <a:gd name="connsiteY153" fmla="*/ 7535 h 10000"/>
                  <a:gd name="connsiteX154" fmla="*/ 6644 w 10000"/>
                  <a:gd name="connsiteY154" fmla="*/ 7535 h 10000"/>
                  <a:gd name="connsiteX155" fmla="*/ 6586 w 10000"/>
                  <a:gd name="connsiteY155" fmla="*/ 7606 h 10000"/>
                  <a:gd name="connsiteX156" fmla="*/ 6556 w 10000"/>
                  <a:gd name="connsiteY156" fmla="*/ 7606 h 10000"/>
                  <a:gd name="connsiteX157" fmla="*/ 6464 w 10000"/>
                  <a:gd name="connsiteY157" fmla="*/ 7606 h 10000"/>
                  <a:gd name="connsiteX158" fmla="*/ 6424 w 10000"/>
                  <a:gd name="connsiteY158" fmla="*/ 7676 h 10000"/>
                  <a:gd name="connsiteX159" fmla="*/ 6374 w 10000"/>
                  <a:gd name="connsiteY159" fmla="*/ 7676 h 10000"/>
                  <a:gd name="connsiteX160" fmla="*/ 6325 w 10000"/>
                  <a:gd name="connsiteY160" fmla="*/ 7676 h 10000"/>
                  <a:gd name="connsiteX161" fmla="*/ 6295 w 10000"/>
                  <a:gd name="connsiteY161" fmla="*/ 7676 h 10000"/>
                  <a:gd name="connsiteX162" fmla="*/ 6196 w 10000"/>
                  <a:gd name="connsiteY162" fmla="*/ 7746 h 10000"/>
                  <a:gd name="connsiteX163" fmla="*/ 6137 w 10000"/>
                  <a:gd name="connsiteY163" fmla="*/ 7746 h 10000"/>
                  <a:gd name="connsiteX164" fmla="*/ 5997 w 10000"/>
                  <a:gd name="connsiteY164" fmla="*/ 7817 h 10000"/>
                  <a:gd name="connsiteX165" fmla="*/ 5988 w 10000"/>
                  <a:gd name="connsiteY165" fmla="*/ 7817 h 10000"/>
                  <a:gd name="connsiteX166" fmla="*/ 5958 w 10000"/>
                  <a:gd name="connsiteY166" fmla="*/ 7817 h 10000"/>
                  <a:gd name="connsiteX167" fmla="*/ 5811 w 10000"/>
                  <a:gd name="connsiteY167" fmla="*/ 7887 h 10000"/>
                  <a:gd name="connsiteX168" fmla="*/ 5732 w 10000"/>
                  <a:gd name="connsiteY168" fmla="*/ 7958 h 10000"/>
                  <a:gd name="connsiteX169" fmla="*/ 5692 w 10000"/>
                  <a:gd name="connsiteY169" fmla="*/ 7958 h 10000"/>
                  <a:gd name="connsiteX170" fmla="*/ 5651 w 10000"/>
                  <a:gd name="connsiteY170" fmla="*/ 7958 h 10000"/>
                  <a:gd name="connsiteX171" fmla="*/ 5622 w 10000"/>
                  <a:gd name="connsiteY171" fmla="*/ 8028 h 10000"/>
                  <a:gd name="connsiteX172" fmla="*/ 5514 w 10000"/>
                  <a:gd name="connsiteY172" fmla="*/ 8028 h 10000"/>
                  <a:gd name="connsiteX173" fmla="*/ 5493 w 10000"/>
                  <a:gd name="connsiteY173" fmla="*/ 8028 h 10000"/>
                  <a:gd name="connsiteX174" fmla="*/ 5470 w 10000"/>
                  <a:gd name="connsiteY174" fmla="*/ 8028 h 10000"/>
                  <a:gd name="connsiteX175" fmla="*/ 5460 w 10000"/>
                  <a:gd name="connsiteY175" fmla="*/ 8028 h 10000"/>
                  <a:gd name="connsiteX176" fmla="*/ 5421 w 10000"/>
                  <a:gd name="connsiteY176" fmla="*/ 8099 h 10000"/>
                  <a:gd name="connsiteX177" fmla="*/ 5372 w 10000"/>
                  <a:gd name="connsiteY177" fmla="*/ 8099 h 10000"/>
                  <a:gd name="connsiteX178" fmla="*/ 5223 w 10000"/>
                  <a:gd name="connsiteY178" fmla="*/ 8169 h 10000"/>
                  <a:gd name="connsiteX179" fmla="*/ 5214 w 10000"/>
                  <a:gd name="connsiteY179" fmla="*/ 8169 h 10000"/>
                  <a:gd name="connsiteX180" fmla="*/ 5214 w 10000"/>
                  <a:gd name="connsiteY180" fmla="*/ 8169 h 10000"/>
                  <a:gd name="connsiteX181" fmla="*/ 5203 w 10000"/>
                  <a:gd name="connsiteY181" fmla="*/ 8169 h 10000"/>
                  <a:gd name="connsiteX182" fmla="*/ 5203 w 10000"/>
                  <a:gd name="connsiteY182" fmla="*/ 8239 h 10000"/>
                  <a:gd name="connsiteX183" fmla="*/ 5134 w 10000"/>
                  <a:gd name="connsiteY183" fmla="*/ 8239 h 10000"/>
                  <a:gd name="connsiteX184" fmla="*/ 5045 w 10000"/>
                  <a:gd name="connsiteY184" fmla="*/ 8239 h 10000"/>
                  <a:gd name="connsiteX185" fmla="*/ 4985 w 10000"/>
                  <a:gd name="connsiteY185" fmla="*/ 8310 h 10000"/>
                  <a:gd name="connsiteX186" fmla="*/ 4906 w 10000"/>
                  <a:gd name="connsiteY186" fmla="*/ 8310 h 10000"/>
                  <a:gd name="connsiteX187" fmla="*/ 4837 w 10000"/>
                  <a:gd name="connsiteY187" fmla="*/ 8310 h 10000"/>
                  <a:gd name="connsiteX188" fmla="*/ 4708 w 10000"/>
                  <a:gd name="connsiteY188" fmla="*/ 8380 h 10000"/>
                  <a:gd name="connsiteX189" fmla="*/ 4569 w 10000"/>
                  <a:gd name="connsiteY189" fmla="*/ 8451 h 10000"/>
                  <a:gd name="connsiteX190" fmla="*/ 4530 w 10000"/>
                  <a:gd name="connsiteY190" fmla="*/ 8451 h 10000"/>
                  <a:gd name="connsiteX191" fmla="*/ 4490 w 10000"/>
                  <a:gd name="connsiteY191" fmla="*/ 8451 h 10000"/>
                  <a:gd name="connsiteX192" fmla="*/ 4408 w 10000"/>
                  <a:gd name="connsiteY192" fmla="*/ 8521 h 10000"/>
                  <a:gd name="connsiteX193" fmla="*/ 4269 w 10000"/>
                  <a:gd name="connsiteY193" fmla="*/ 8521 h 10000"/>
                  <a:gd name="connsiteX194" fmla="*/ 4240 w 10000"/>
                  <a:gd name="connsiteY194" fmla="*/ 8521 h 10000"/>
                  <a:gd name="connsiteX195" fmla="*/ 4141 w 10000"/>
                  <a:gd name="connsiteY195" fmla="*/ 8592 h 10000"/>
                  <a:gd name="connsiteX196" fmla="*/ 4141 w 10000"/>
                  <a:gd name="connsiteY196" fmla="*/ 8592 h 10000"/>
                  <a:gd name="connsiteX197" fmla="*/ 4111 w 10000"/>
                  <a:gd name="connsiteY197" fmla="*/ 8592 h 10000"/>
                  <a:gd name="connsiteX198" fmla="*/ 4091 w 10000"/>
                  <a:gd name="connsiteY198" fmla="*/ 8592 h 10000"/>
                  <a:gd name="connsiteX199" fmla="*/ 4042 w 10000"/>
                  <a:gd name="connsiteY199" fmla="*/ 8592 h 10000"/>
                  <a:gd name="connsiteX200" fmla="*/ 4023 w 10000"/>
                  <a:gd name="connsiteY200" fmla="*/ 8592 h 10000"/>
                  <a:gd name="connsiteX201" fmla="*/ 4023 w 10000"/>
                  <a:gd name="connsiteY201" fmla="*/ 8662 h 10000"/>
                  <a:gd name="connsiteX202" fmla="*/ 4013 w 10000"/>
                  <a:gd name="connsiteY202" fmla="*/ 8662 h 10000"/>
                  <a:gd name="connsiteX203" fmla="*/ 3973 w 10000"/>
                  <a:gd name="connsiteY203" fmla="*/ 8662 h 10000"/>
                  <a:gd name="connsiteX204" fmla="*/ 3933 w 10000"/>
                  <a:gd name="connsiteY204" fmla="*/ 8662 h 10000"/>
                  <a:gd name="connsiteX205" fmla="*/ 3923 w 10000"/>
                  <a:gd name="connsiteY205" fmla="*/ 8662 h 10000"/>
                  <a:gd name="connsiteX206" fmla="*/ 3874 w 10000"/>
                  <a:gd name="connsiteY206" fmla="*/ 8662 h 10000"/>
                  <a:gd name="connsiteX207" fmla="*/ 3775 w 10000"/>
                  <a:gd name="connsiteY207" fmla="*/ 8732 h 10000"/>
                  <a:gd name="connsiteX208" fmla="*/ 3765 w 10000"/>
                  <a:gd name="connsiteY208" fmla="*/ 8732 h 10000"/>
                  <a:gd name="connsiteX209" fmla="*/ 3685 w 10000"/>
                  <a:gd name="connsiteY209" fmla="*/ 8732 h 10000"/>
                  <a:gd name="connsiteX210" fmla="*/ 3626 w 10000"/>
                  <a:gd name="connsiteY210" fmla="*/ 8803 h 10000"/>
                  <a:gd name="connsiteX211" fmla="*/ 3385 w 10000"/>
                  <a:gd name="connsiteY211" fmla="*/ 8873 h 10000"/>
                  <a:gd name="connsiteX212" fmla="*/ 3356 w 10000"/>
                  <a:gd name="connsiteY212" fmla="*/ 8873 h 10000"/>
                  <a:gd name="connsiteX213" fmla="*/ 3346 w 10000"/>
                  <a:gd name="connsiteY213" fmla="*/ 8873 h 10000"/>
                  <a:gd name="connsiteX214" fmla="*/ 3307 w 10000"/>
                  <a:gd name="connsiteY214" fmla="*/ 8873 h 10000"/>
                  <a:gd name="connsiteX215" fmla="*/ 3277 w 10000"/>
                  <a:gd name="connsiteY215" fmla="*/ 8944 h 10000"/>
                  <a:gd name="connsiteX216" fmla="*/ 3118 w 10000"/>
                  <a:gd name="connsiteY216" fmla="*/ 9014 h 10000"/>
                  <a:gd name="connsiteX217" fmla="*/ 3108 w 10000"/>
                  <a:gd name="connsiteY217" fmla="*/ 9014 h 10000"/>
                  <a:gd name="connsiteX218" fmla="*/ 2990 w 10000"/>
                  <a:gd name="connsiteY218" fmla="*/ 9014 h 10000"/>
                  <a:gd name="connsiteX219" fmla="*/ 2842 w 10000"/>
                  <a:gd name="connsiteY219" fmla="*/ 9085 h 10000"/>
                  <a:gd name="connsiteX220" fmla="*/ 2604 w 10000"/>
                  <a:gd name="connsiteY220" fmla="*/ 9155 h 10000"/>
                  <a:gd name="connsiteX221" fmla="*/ 2493 w 10000"/>
                  <a:gd name="connsiteY221" fmla="*/ 9225 h 10000"/>
                  <a:gd name="connsiteX222" fmla="*/ 2484 w 10000"/>
                  <a:gd name="connsiteY222" fmla="*/ 9225 h 10000"/>
                  <a:gd name="connsiteX223" fmla="*/ 2402 w 10000"/>
                  <a:gd name="connsiteY223" fmla="*/ 9225 h 10000"/>
                  <a:gd name="connsiteX224" fmla="*/ 2353 w 10000"/>
                  <a:gd name="connsiteY224" fmla="*/ 9225 h 10000"/>
                  <a:gd name="connsiteX225" fmla="*/ 2323 w 10000"/>
                  <a:gd name="connsiteY225" fmla="*/ 9296 h 10000"/>
                  <a:gd name="connsiteX226" fmla="*/ 2304 w 10000"/>
                  <a:gd name="connsiteY226" fmla="*/ 9296 h 10000"/>
                  <a:gd name="connsiteX227" fmla="*/ 2274 w 10000"/>
                  <a:gd name="connsiteY227" fmla="*/ 9296 h 10000"/>
                  <a:gd name="connsiteX228" fmla="*/ 2264 w 10000"/>
                  <a:gd name="connsiteY228" fmla="*/ 9296 h 10000"/>
                  <a:gd name="connsiteX229" fmla="*/ 2235 w 10000"/>
                  <a:gd name="connsiteY229" fmla="*/ 9296 h 10000"/>
                  <a:gd name="connsiteX230" fmla="*/ 2224 w 10000"/>
                  <a:gd name="connsiteY230" fmla="*/ 9296 h 10000"/>
                  <a:gd name="connsiteX231" fmla="*/ 2214 w 10000"/>
                  <a:gd name="connsiteY231" fmla="*/ 9296 h 10000"/>
                  <a:gd name="connsiteX232" fmla="*/ 2184 w 10000"/>
                  <a:gd name="connsiteY232" fmla="*/ 9296 h 10000"/>
                  <a:gd name="connsiteX233" fmla="*/ 2174 w 10000"/>
                  <a:gd name="connsiteY233" fmla="*/ 9296 h 10000"/>
                  <a:gd name="connsiteX234" fmla="*/ 2144 w 10000"/>
                  <a:gd name="connsiteY234" fmla="*/ 9366 h 10000"/>
                  <a:gd name="connsiteX235" fmla="*/ 2134 w 10000"/>
                  <a:gd name="connsiteY235" fmla="*/ 9366 h 10000"/>
                  <a:gd name="connsiteX236" fmla="*/ 2134 w 10000"/>
                  <a:gd name="connsiteY236" fmla="*/ 9366 h 10000"/>
                  <a:gd name="connsiteX237" fmla="*/ 2095 w 10000"/>
                  <a:gd name="connsiteY237" fmla="*/ 9366 h 10000"/>
                  <a:gd name="connsiteX238" fmla="*/ 2085 w 10000"/>
                  <a:gd name="connsiteY238" fmla="*/ 9366 h 10000"/>
                  <a:gd name="connsiteX239" fmla="*/ 2056 w 10000"/>
                  <a:gd name="connsiteY239" fmla="*/ 9366 h 10000"/>
                  <a:gd name="connsiteX240" fmla="*/ 2016 w 10000"/>
                  <a:gd name="connsiteY240" fmla="*/ 9366 h 10000"/>
                  <a:gd name="connsiteX241" fmla="*/ 1987 w 10000"/>
                  <a:gd name="connsiteY241" fmla="*/ 9366 h 10000"/>
                  <a:gd name="connsiteX242" fmla="*/ 1938 w 10000"/>
                  <a:gd name="connsiteY242" fmla="*/ 9437 h 10000"/>
                  <a:gd name="connsiteX243" fmla="*/ 1838 w 10000"/>
                  <a:gd name="connsiteY243" fmla="*/ 9437 h 10000"/>
                  <a:gd name="connsiteX244" fmla="*/ 1819 w 10000"/>
                  <a:gd name="connsiteY244" fmla="*/ 9437 h 10000"/>
                  <a:gd name="connsiteX245" fmla="*/ 1760 w 10000"/>
                  <a:gd name="connsiteY245" fmla="*/ 9437 h 10000"/>
                  <a:gd name="connsiteX246" fmla="*/ 1691 w 10000"/>
                  <a:gd name="connsiteY246" fmla="*/ 9437 h 10000"/>
                  <a:gd name="connsiteX247" fmla="*/ 1571 w 10000"/>
                  <a:gd name="connsiteY247" fmla="*/ 9437 h 10000"/>
                  <a:gd name="connsiteX248" fmla="*/ 1501 w 10000"/>
                  <a:gd name="connsiteY248" fmla="*/ 9437 h 10000"/>
                  <a:gd name="connsiteX249" fmla="*/ 1471 w 10000"/>
                  <a:gd name="connsiteY249" fmla="*/ 9437 h 10000"/>
                  <a:gd name="connsiteX250" fmla="*/ 1428 w 10000"/>
                  <a:gd name="connsiteY250" fmla="*/ 9437 h 10000"/>
                  <a:gd name="connsiteX251" fmla="*/ 1359 w 10000"/>
                  <a:gd name="connsiteY251" fmla="*/ 9507 h 10000"/>
                  <a:gd name="connsiteX252" fmla="*/ 1222 w 10000"/>
                  <a:gd name="connsiteY252" fmla="*/ 9507 h 10000"/>
                  <a:gd name="connsiteX253" fmla="*/ 1202 w 10000"/>
                  <a:gd name="connsiteY253" fmla="*/ 9577 h 10000"/>
                  <a:gd name="connsiteX254" fmla="*/ 1112 w 10000"/>
                  <a:gd name="connsiteY254" fmla="*/ 9577 h 10000"/>
                  <a:gd name="connsiteX255" fmla="*/ 944 w 10000"/>
                  <a:gd name="connsiteY255" fmla="*/ 9648 h 10000"/>
                  <a:gd name="connsiteX256" fmla="*/ 835 w 10000"/>
                  <a:gd name="connsiteY256" fmla="*/ 9648 h 10000"/>
                  <a:gd name="connsiteX257" fmla="*/ 727 w 10000"/>
                  <a:gd name="connsiteY257" fmla="*/ 9718 h 10000"/>
                  <a:gd name="connsiteX258" fmla="*/ 559 w 10000"/>
                  <a:gd name="connsiteY258" fmla="*/ 9789 h 10000"/>
                  <a:gd name="connsiteX259" fmla="*/ 549 w 10000"/>
                  <a:gd name="connsiteY259" fmla="*/ 9789 h 10000"/>
                  <a:gd name="connsiteX260" fmla="*/ 446 w 10000"/>
                  <a:gd name="connsiteY260" fmla="*/ 9789 h 10000"/>
                  <a:gd name="connsiteX261" fmla="*/ 415 w 10000"/>
                  <a:gd name="connsiteY261" fmla="*/ 9789 h 10000"/>
                  <a:gd name="connsiteX262" fmla="*/ 386 w 10000"/>
                  <a:gd name="connsiteY262" fmla="*/ 9859 h 10000"/>
                  <a:gd name="connsiteX263" fmla="*/ 386 w 10000"/>
                  <a:gd name="connsiteY263" fmla="*/ 9859 h 10000"/>
                  <a:gd name="connsiteX264" fmla="*/ 238 w 10000"/>
                  <a:gd name="connsiteY264" fmla="*/ 9930 h 10000"/>
                  <a:gd name="connsiteX265" fmla="*/ 89 w 10000"/>
                  <a:gd name="connsiteY265" fmla="*/ 9930 h 10000"/>
                  <a:gd name="connsiteX266" fmla="*/ 0 w 10000"/>
                  <a:gd name="connsiteY266" fmla="*/ 10000 h 10000"/>
                  <a:gd name="connsiteX0" fmla="*/ 9832 w 9911"/>
                  <a:gd name="connsiteY0" fmla="*/ 0 h 9930"/>
                  <a:gd name="connsiteX1" fmla="*/ 9832 w 9911"/>
                  <a:gd name="connsiteY1" fmla="*/ 0 h 9930"/>
                  <a:gd name="connsiteX2" fmla="*/ 9842 w 9911"/>
                  <a:gd name="connsiteY2" fmla="*/ 70 h 9930"/>
                  <a:gd name="connsiteX3" fmla="*/ 9842 w 9911"/>
                  <a:gd name="connsiteY3" fmla="*/ 70 h 9930"/>
                  <a:gd name="connsiteX4" fmla="*/ 9852 w 9911"/>
                  <a:gd name="connsiteY4" fmla="*/ 141 h 9930"/>
                  <a:gd name="connsiteX5" fmla="*/ 9852 w 9911"/>
                  <a:gd name="connsiteY5" fmla="*/ 141 h 9930"/>
                  <a:gd name="connsiteX6" fmla="*/ 9852 w 9911"/>
                  <a:gd name="connsiteY6" fmla="*/ 211 h 9930"/>
                  <a:gd name="connsiteX7" fmla="*/ 9862 w 9911"/>
                  <a:gd name="connsiteY7" fmla="*/ 211 h 9930"/>
                  <a:gd name="connsiteX8" fmla="*/ 9862 w 9911"/>
                  <a:gd name="connsiteY8" fmla="*/ 282 h 9930"/>
                  <a:gd name="connsiteX9" fmla="*/ 9862 w 9911"/>
                  <a:gd name="connsiteY9" fmla="*/ 352 h 9930"/>
                  <a:gd name="connsiteX10" fmla="*/ 9872 w 9911"/>
                  <a:gd name="connsiteY10" fmla="*/ 423 h 9930"/>
                  <a:gd name="connsiteX11" fmla="*/ 9872 w 9911"/>
                  <a:gd name="connsiteY11" fmla="*/ 423 h 9930"/>
                  <a:gd name="connsiteX12" fmla="*/ 9872 w 9911"/>
                  <a:gd name="connsiteY12" fmla="*/ 423 h 9930"/>
                  <a:gd name="connsiteX13" fmla="*/ 9882 w 9911"/>
                  <a:gd name="connsiteY13" fmla="*/ 423 h 9930"/>
                  <a:gd name="connsiteX14" fmla="*/ 9882 w 9911"/>
                  <a:gd name="connsiteY14" fmla="*/ 493 h 9930"/>
                  <a:gd name="connsiteX15" fmla="*/ 9882 w 9911"/>
                  <a:gd name="connsiteY15" fmla="*/ 493 h 9930"/>
                  <a:gd name="connsiteX16" fmla="*/ 9891 w 9911"/>
                  <a:gd name="connsiteY16" fmla="*/ 563 h 9930"/>
                  <a:gd name="connsiteX17" fmla="*/ 9891 w 9911"/>
                  <a:gd name="connsiteY17" fmla="*/ 563 h 9930"/>
                  <a:gd name="connsiteX18" fmla="*/ 9891 w 9911"/>
                  <a:gd name="connsiteY18" fmla="*/ 634 h 9930"/>
                  <a:gd name="connsiteX19" fmla="*/ 9901 w 9911"/>
                  <a:gd name="connsiteY19" fmla="*/ 634 h 9930"/>
                  <a:gd name="connsiteX20" fmla="*/ 9911 w 9911"/>
                  <a:gd name="connsiteY20" fmla="*/ 704 h 9930"/>
                  <a:gd name="connsiteX21" fmla="*/ 9911 w 9911"/>
                  <a:gd name="connsiteY21" fmla="*/ 704 h 9930"/>
                  <a:gd name="connsiteX22" fmla="*/ 9901 w 9911"/>
                  <a:gd name="connsiteY22" fmla="*/ 775 h 9930"/>
                  <a:gd name="connsiteX23" fmla="*/ 9891 w 9911"/>
                  <a:gd name="connsiteY23" fmla="*/ 775 h 9930"/>
                  <a:gd name="connsiteX24" fmla="*/ 9882 w 9911"/>
                  <a:gd name="connsiteY24" fmla="*/ 845 h 9930"/>
                  <a:gd name="connsiteX25" fmla="*/ 9872 w 9911"/>
                  <a:gd name="connsiteY25" fmla="*/ 845 h 9930"/>
                  <a:gd name="connsiteX26" fmla="*/ 9872 w 9911"/>
                  <a:gd name="connsiteY26" fmla="*/ 915 h 9930"/>
                  <a:gd name="connsiteX27" fmla="*/ 9872 w 9911"/>
                  <a:gd name="connsiteY27" fmla="*/ 986 h 9930"/>
                  <a:gd name="connsiteX28" fmla="*/ 9823 w 9911"/>
                  <a:gd name="connsiteY28" fmla="*/ 1197 h 9930"/>
                  <a:gd name="connsiteX29" fmla="*/ 9803 w 9911"/>
                  <a:gd name="connsiteY29" fmla="*/ 1338 h 9930"/>
                  <a:gd name="connsiteX30" fmla="*/ 9744 w 9911"/>
                  <a:gd name="connsiteY30" fmla="*/ 1690 h 9930"/>
                  <a:gd name="connsiteX31" fmla="*/ 9733 w 9911"/>
                  <a:gd name="connsiteY31" fmla="*/ 1761 h 9930"/>
                  <a:gd name="connsiteX32" fmla="*/ 9733 w 9911"/>
                  <a:gd name="connsiteY32" fmla="*/ 1761 h 9930"/>
                  <a:gd name="connsiteX33" fmla="*/ 9733 w 9911"/>
                  <a:gd name="connsiteY33" fmla="*/ 1831 h 9930"/>
                  <a:gd name="connsiteX34" fmla="*/ 9733 w 9911"/>
                  <a:gd name="connsiteY34" fmla="*/ 1972 h 9930"/>
                  <a:gd name="connsiteX35" fmla="*/ 9733 w 9911"/>
                  <a:gd name="connsiteY35" fmla="*/ 2042 h 9930"/>
                  <a:gd name="connsiteX36" fmla="*/ 9733 w 9911"/>
                  <a:gd name="connsiteY36" fmla="*/ 2113 h 9930"/>
                  <a:gd name="connsiteX37" fmla="*/ 9733 w 9911"/>
                  <a:gd name="connsiteY37" fmla="*/ 2183 h 9930"/>
                  <a:gd name="connsiteX38" fmla="*/ 9733 w 9911"/>
                  <a:gd name="connsiteY38" fmla="*/ 2324 h 9930"/>
                  <a:gd name="connsiteX39" fmla="*/ 9733 w 9911"/>
                  <a:gd name="connsiteY39" fmla="*/ 2324 h 9930"/>
                  <a:gd name="connsiteX40" fmla="*/ 9733 w 9911"/>
                  <a:gd name="connsiteY40" fmla="*/ 2394 h 9930"/>
                  <a:gd name="connsiteX41" fmla="*/ 9723 w 9911"/>
                  <a:gd name="connsiteY41" fmla="*/ 2465 h 9930"/>
                  <a:gd name="connsiteX42" fmla="*/ 9723 w 9911"/>
                  <a:gd name="connsiteY42" fmla="*/ 2465 h 9930"/>
                  <a:gd name="connsiteX43" fmla="*/ 9713 w 9911"/>
                  <a:gd name="connsiteY43" fmla="*/ 2535 h 9930"/>
                  <a:gd name="connsiteX44" fmla="*/ 9704 w 9911"/>
                  <a:gd name="connsiteY44" fmla="*/ 2676 h 9930"/>
                  <a:gd name="connsiteX45" fmla="*/ 9694 w 9911"/>
                  <a:gd name="connsiteY45" fmla="*/ 2746 h 9930"/>
                  <a:gd name="connsiteX46" fmla="*/ 9684 w 9911"/>
                  <a:gd name="connsiteY46" fmla="*/ 2746 h 9930"/>
                  <a:gd name="connsiteX47" fmla="*/ 9674 w 9911"/>
                  <a:gd name="connsiteY47" fmla="*/ 2817 h 9930"/>
                  <a:gd name="connsiteX48" fmla="*/ 9664 w 9911"/>
                  <a:gd name="connsiteY48" fmla="*/ 2817 h 9930"/>
                  <a:gd name="connsiteX49" fmla="*/ 9634 w 9911"/>
                  <a:gd name="connsiteY49" fmla="*/ 2887 h 9930"/>
                  <a:gd name="connsiteX50" fmla="*/ 9614 w 9911"/>
                  <a:gd name="connsiteY50" fmla="*/ 2958 h 9930"/>
                  <a:gd name="connsiteX51" fmla="*/ 9594 w 9911"/>
                  <a:gd name="connsiteY51" fmla="*/ 3028 h 9930"/>
                  <a:gd name="connsiteX52" fmla="*/ 9594 w 9911"/>
                  <a:gd name="connsiteY52" fmla="*/ 3099 h 9930"/>
                  <a:gd name="connsiteX53" fmla="*/ 9594 w 9911"/>
                  <a:gd name="connsiteY53" fmla="*/ 3099 h 9930"/>
                  <a:gd name="connsiteX54" fmla="*/ 9585 w 9911"/>
                  <a:gd name="connsiteY54" fmla="*/ 3169 h 9930"/>
                  <a:gd name="connsiteX55" fmla="*/ 9585 w 9911"/>
                  <a:gd name="connsiteY55" fmla="*/ 3239 h 9930"/>
                  <a:gd name="connsiteX56" fmla="*/ 9575 w 9911"/>
                  <a:gd name="connsiteY56" fmla="*/ 3239 h 9930"/>
                  <a:gd name="connsiteX57" fmla="*/ 9575 w 9911"/>
                  <a:gd name="connsiteY57" fmla="*/ 3310 h 9930"/>
                  <a:gd name="connsiteX58" fmla="*/ 9575 w 9911"/>
                  <a:gd name="connsiteY58" fmla="*/ 3380 h 9930"/>
                  <a:gd name="connsiteX59" fmla="*/ 9575 w 9911"/>
                  <a:gd name="connsiteY59" fmla="*/ 3380 h 9930"/>
                  <a:gd name="connsiteX60" fmla="*/ 9555 w 9911"/>
                  <a:gd name="connsiteY60" fmla="*/ 3592 h 9930"/>
                  <a:gd name="connsiteX61" fmla="*/ 9555 w 9911"/>
                  <a:gd name="connsiteY61" fmla="*/ 3732 h 9930"/>
                  <a:gd name="connsiteX62" fmla="*/ 9545 w 9911"/>
                  <a:gd name="connsiteY62" fmla="*/ 3873 h 9930"/>
                  <a:gd name="connsiteX63" fmla="*/ 9535 w 9911"/>
                  <a:gd name="connsiteY63" fmla="*/ 4014 h 9930"/>
                  <a:gd name="connsiteX64" fmla="*/ 9535 w 9911"/>
                  <a:gd name="connsiteY64" fmla="*/ 4014 h 9930"/>
                  <a:gd name="connsiteX65" fmla="*/ 9535 w 9911"/>
                  <a:gd name="connsiteY65" fmla="*/ 4014 h 9930"/>
                  <a:gd name="connsiteX66" fmla="*/ 9526 w 9911"/>
                  <a:gd name="connsiteY66" fmla="*/ 4155 h 9930"/>
                  <a:gd name="connsiteX67" fmla="*/ 9506 w 9911"/>
                  <a:gd name="connsiteY67" fmla="*/ 4296 h 9930"/>
                  <a:gd name="connsiteX68" fmla="*/ 9486 w 9911"/>
                  <a:gd name="connsiteY68" fmla="*/ 4437 h 9930"/>
                  <a:gd name="connsiteX69" fmla="*/ 9486 w 9911"/>
                  <a:gd name="connsiteY69" fmla="*/ 4507 h 9930"/>
                  <a:gd name="connsiteX70" fmla="*/ 9486 w 9911"/>
                  <a:gd name="connsiteY70" fmla="*/ 4507 h 9930"/>
                  <a:gd name="connsiteX71" fmla="*/ 9476 w 9911"/>
                  <a:gd name="connsiteY71" fmla="*/ 4577 h 9930"/>
                  <a:gd name="connsiteX72" fmla="*/ 9476 w 9911"/>
                  <a:gd name="connsiteY72" fmla="*/ 4577 h 9930"/>
                  <a:gd name="connsiteX73" fmla="*/ 9476 w 9911"/>
                  <a:gd name="connsiteY73" fmla="*/ 4648 h 9930"/>
                  <a:gd name="connsiteX74" fmla="*/ 9457 w 9911"/>
                  <a:gd name="connsiteY74" fmla="*/ 4859 h 9930"/>
                  <a:gd name="connsiteX75" fmla="*/ 9437 w 9911"/>
                  <a:gd name="connsiteY75" fmla="*/ 5141 h 9930"/>
                  <a:gd name="connsiteX76" fmla="*/ 9437 w 9911"/>
                  <a:gd name="connsiteY76" fmla="*/ 5211 h 9930"/>
                  <a:gd name="connsiteX77" fmla="*/ 9437 w 9911"/>
                  <a:gd name="connsiteY77" fmla="*/ 5211 h 9930"/>
                  <a:gd name="connsiteX78" fmla="*/ 9447 w 9911"/>
                  <a:gd name="connsiteY78" fmla="*/ 5352 h 9930"/>
                  <a:gd name="connsiteX79" fmla="*/ 9447 w 9911"/>
                  <a:gd name="connsiteY79" fmla="*/ 5493 h 9930"/>
                  <a:gd name="connsiteX80" fmla="*/ 9447 w 9911"/>
                  <a:gd name="connsiteY80" fmla="*/ 5634 h 9930"/>
                  <a:gd name="connsiteX81" fmla="*/ 9437 w 9911"/>
                  <a:gd name="connsiteY81" fmla="*/ 5986 h 9930"/>
                  <a:gd name="connsiteX82" fmla="*/ 9427 w 9911"/>
                  <a:gd name="connsiteY82" fmla="*/ 6056 h 9930"/>
                  <a:gd name="connsiteX83" fmla="*/ 9427 w 9911"/>
                  <a:gd name="connsiteY83" fmla="*/ 6127 h 9930"/>
                  <a:gd name="connsiteX84" fmla="*/ 9427 w 9911"/>
                  <a:gd name="connsiteY84" fmla="*/ 6127 h 9930"/>
                  <a:gd name="connsiteX85" fmla="*/ 9427 w 9911"/>
                  <a:gd name="connsiteY85" fmla="*/ 6127 h 9930"/>
                  <a:gd name="connsiteX86" fmla="*/ 9417 w 9911"/>
                  <a:gd name="connsiteY86" fmla="*/ 6127 h 9930"/>
                  <a:gd name="connsiteX87" fmla="*/ 9417 w 9911"/>
                  <a:gd name="connsiteY87" fmla="*/ 6127 h 9930"/>
                  <a:gd name="connsiteX88" fmla="*/ 9404 w 9911"/>
                  <a:gd name="connsiteY88" fmla="*/ 6127 h 9930"/>
                  <a:gd name="connsiteX89" fmla="*/ 9363 w 9911"/>
                  <a:gd name="connsiteY89" fmla="*/ 6197 h 9930"/>
                  <a:gd name="connsiteX90" fmla="*/ 9333 w 9911"/>
                  <a:gd name="connsiteY90" fmla="*/ 6197 h 9930"/>
                  <a:gd name="connsiteX91" fmla="*/ 9323 w 9911"/>
                  <a:gd name="connsiteY91" fmla="*/ 6197 h 9930"/>
                  <a:gd name="connsiteX92" fmla="*/ 9274 w 9911"/>
                  <a:gd name="connsiteY92" fmla="*/ 6197 h 9930"/>
                  <a:gd name="connsiteX93" fmla="*/ 9225 w 9911"/>
                  <a:gd name="connsiteY93" fmla="*/ 6197 h 9930"/>
                  <a:gd name="connsiteX94" fmla="*/ 9215 w 9911"/>
                  <a:gd name="connsiteY94" fmla="*/ 6197 h 9930"/>
                  <a:gd name="connsiteX95" fmla="*/ 9215 w 9911"/>
                  <a:gd name="connsiteY95" fmla="*/ 6197 h 9930"/>
                  <a:gd name="connsiteX96" fmla="*/ 9166 w 9911"/>
                  <a:gd name="connsiteY96" fmla="*/ 6268 h 9930"/>
                  <a:gd name="connsiteX97" fmla="*/ 9096 w 9911"/>
                  <a:gd name="connsiteY97" fmla="*/ 6268 h 9930"/>
                  <a:gd name="connsiteX98" fmla="*/ 9096 w 9911"/>
                  <a:gd name="connsiteY98" fmla="*/ 6268 h 9930"/>
                  <a:gd name="connsiteX99" fmla="*/ 9096 w 9911"/>
                  <a:gd name="connsiteY99" fmla="*/ 6268 h 9930"/>
                  <a:gd name="connsiteX100" fmla="*/ 9026 w 9911"/>
                  <a:gd name="connsiteY100" fmla="*/ 6338 h 9930"/>
                  <a:gd name="connsiteX101" fmla="*/ 9006 w 9911"/>
                  <a:gd name="connsiteY101" fmla="*/ 6338 h 9930"/>
                  <a:gd name="connsiteX102" fmla="*/ 8996 w 9911"/>
                  <a:gd name="connsiteY102" fmla="*/ 6338 h 9930"/>
                  <a:gd name="connsiteX103" fmla="*/ 8957 w 9911"/>
                  <a:gd name="connsiteY103" fmla="*/ 6338 h 9930"/>
                  <a:gd name="connsiteX104" fmla="*/ 8898 w 9911"/>
                  <a:gd name="connsiteY104" fmla="*/ 6338 h 9930"/>
                  <a:gd name="connsiteX105" fmla="*/ 8888 w 9911"/>
                  <a:gd name="connsiteY105" fmla="*/ 6338 h 9930"/>
                  <a:gd name="connsiteX106" fmla="*/ 8888 w 9911"/>
                  <a:gd name="connsiteY106" fmla="*/ 6338 h 9930"/>
                  <a:gd name="connsiteX107" fmla="*/ 8878 w 9911"/>
                  <a:gd name="connsiteY107" fmla="*/ 6338 h 9930"/>
                  <a:gd name="connsiteX108" fmla="*/ 8869 w 9911"/>
                  <a:gd name="connsiteY108" fmla="*/ 6408 h 9930"/>
                  <a:gd name="connsiteX109" fmla="*/ 8849 w 9911"/>
                  <a:gd name="connsiteY109" fmla="*/ 6408 h 9930"/>
                  <a:gd name="connsiteX110" fmla="*/ 8849 w 9911"/>
                  <a:gd name="connsiteY110" fmla="*/ 6408 h 9930"/>
                  <a:gd name="connsiteX111" fmla="*/ 8839 w 9911"/>
                  <a:gd name="connsiteY111" fmla="*/ 6408 h 9930"/>
                  <a:gd name="connsiteX112" fmla="*/ 8829 w 9911"/>
                  <a:gd name="connsiteY112" fmla="*/ 6408 h 9930"/>
                  <a:gd name="connsiteX113" fmla="*/ 8810 w 9911"/>
                  <a:gd name="connsiteY113" fmla="*/ 6408 h 9930"/>
                  <a:gd name="connsiteX114" fmla="*/ 8790 w 9911"/>
                  <a:gd name="connsiteY114" fmla="*/ 6408 h 9930"/>
                  <a:gd name="connsiteX115" fmla="*/ 8780 w 9911"/>
                  <a:gd name="connsiteY115" fmla="*/ 6408 h 9930"/>
                  <a:gd name="connsiteX116" fmla="*/ 8751 w 9911"/>
                  <a:gd name="connsiteY116" fmla="*/ 6408 h 9930"/>
                  <a:gd name="connsiteX117" fmla="*/ 8741 w 9911"/>
                  <a:gd name="connsiteY117" fmla="*/ 6408 h 9930"/>
                  <a:gd name="connsiteX118" fmla="*/ 8711 w 9911"/>
                  <a:gd name="connsiteY118" fmla="*/ 6408 h 9930"/>
                  <a:gd name="connsiteX119" fmla="*/ 8700 w 9911"/>
                  <a:gd name="connsiteY119" fmla="*/ 6479 h 9930"/>
                  <a:gd name="connsiteX120" fmla="*/ 8691 w 9911"/>
                  <a:gd name="connsiteY120" fmla="*/ 6479 h 9930"/>
                  <a:gd name="connsiteX121" fmla="*/ 8572 w 9911"/>
                  <a:gd name="connsiteY121" fmla="*/ 6479 h 9930"/>
                  <a:gd name="connsiteX122" fmla="*/ 8532 w 9911"/>
                  <a:gd name="connsiteY122" fmla="*/ 6549 h 9930"/>
                  <a:gd name="connsiteX123" fmla="*/ 8463 w 9911"/>
                  <a:gd name="connsiteY123" fmla="*/ 6549 h 9930"/>
                  <a:gd name="connsiteX124" fmla="*/ 8381 w 9911"/>
                  <a:gd name="connsiteY124" fmla="*/ 6549 h 9930"/>
                  <a:gd name="connsiteX125" fmla="*/ 8381 w 9911"/>
                  <a:gd name="connsiteY125" fmla="*/ 6761 h 9930"/>
                  <a:gd name="connsiteX126" fmla="*/ 8291 w 9911"/>
                  <a:gd name="connsiteY126" fmla="*/ 6761 h 9930"/>
                  <a:gd name="connsiteX127" fmla="*/ 8291 w 9911"/>
                  <a:gd name="connsiteY127" fmla="*/ 6761 h 9930"/>
                  <a:gd name="connsiteX128" fmla="*/ 8153 w 9911"/>
                  <a:gd name="connsiteY128" fmla="*/ 6831 h 9930"/>
                  <a:gd name="connsiteX129" fmla="*/ 8112 w 9911"/>
                  <a:gd name="connsiteY129" fmla="*/ 6831 h 9930"/>
                  <a:gd name="connsiteX130" fmla="*/ 8014 w 9911"/>
                  <a:gd name="connsiteY130" fmla="*/ 6901 h 9930"/>
                  <a:gd name="connsiteX131" fmla="*/ 7905 w 9911"/>
                  <a:gd name="connsiteY131" fmla="*/ 6901 h 9930"/>
                  <a:gd name="connsiteX132" fmla="*/ 7846 w 9911"/>
                  <a:gd name="connsiteY132" fmla="*/ 6972 h 9930"/>
                  <a:gd name="connsiteX133" fmla="*/ 7777 w 9911"/>
                  <a:gd name="connsiteY133" fmla="*/ 7042 h 9930"/>
                  <a:gd name="connsiteX134" fmla="*/ 7767 w 9911"/>
                  <a:gd name="connsiteY134" fmla="*/ 7042 h 9930"/>
                  <a:gd name="connsiteX135" fmla="*/ 7698 w 9911"/>
                  <a:gd name="connsiteY135" fmla="*/ 7042 h 9930"/>
                  <a:gd name="connsiteX136" fmla="*/ 7509 w 9911"/>
                  <a:gd name="connsiteY136" fmla="*/ 7113 h 9930"/>
                  <a:gd name="connsiteX137" fmla="*/ 7368 w 9911"/>
                  <a:gd name="connsiteY137" fmla="*/ 7254 h 9930"/>
                  <a:gd name="connsiteX138" fmla="*/ 7278 w 9911"/>
                  <a:gd name="connsiteY138" fmla="*/ 7254 h 9930"/>
                  <a:gd name="connsiteX139" fmla="*/ 7259 w 9911"/>
                  <a:gd name="connsiteY139" fmla="*/ 7254 h 9930"/>
                  <a:gd name="connsiteX140" fmla="*/ 7239 w 9911"/>
                  <a:gd name="connsiteY140" fmla="*/ 7324 h 9930"/>
                  <a:gd name="connsiteX141" fmla="*/ 7229 w 9911"/>
                  <a:gd name="connsiteY141" fmla="*/ 7324 h 9930"/>
                  <a:gd name="connsiteX142" fmla="*/ 7200 w 9911"/>
                  <a:gd name="connsiteY142" fmla="*/ 7324 h 9930"/>
                  <a:gd name="connsiteX143" fmla="*/ 7190 w 9911"/>
                  <a:gd name="connsiteY143" fmla="*/ 7324 h 9930"/>
                  <a:gd name="connsiteX144" fmla="*/ 7001 w 9911"/>
                  <a:gd name="connsiteY144" fmla="*/ 7394 h 9930"/>
                  <a:gd name="connsiteX145" fmla="*/ 7001 w 9911"/>
                  <a:gd name="connsiteY145" fmla="*/ 7394 h 9930"/>
                  <a:gd name="connsiteX146" fmla="*/ 6872 w 9911"/>
                  <a:gd name="connsiteY146" fmla="*/ 7394 h 9930"/>
                  <a:gd name="connsiteX147" fmla="*/ 6862 w 9911"/>
                  <a:gd name="connsiteY147" fmla="*/ 7394 h 9930"/>
                  <a:gd name="connsiteX148" fmla="*/ 6833 w 9911"/>
                  <a:gd name="connsiteY148" fmla="*/ 7465 h 9930"/>
                  <a:gd name="connsiteX149" fmla="*/ 6803 w 9911"/>
                  <a:gd name="connsiteY149" fmla="*/ 7465 h 9930"/>
                  <a:gd name="connsiteX150" fmla="*/ 6774 w 9911"/>
                  <a:gd name="connsiteY150" fmla="*/ 7465 h 9930"/>
                  <a:gd name="connsiteX151" fmla="*/ 6764 w 9911"/>
                  <a:gd name="connsiteY151" fmla="*/ 7465 h 9930"/>
                  <a:gd name="connsiteX152" fmla="*/ 6656 w 9911"/>
                  <a:gd name="connsiteY152" fmla="*/ 7535 h 9930"/>
                  <a:gd name="connsiteX153" fmla="*/ 6585 w 9911"/>
                  <a:gd name="connsiteY153" fmla="*/ 7535 h 9930"/>
                  <a:gd name="connsiteX154" fmla="*/ 6555 w 9911"/>
                  <a:gd name="connsiteY154" fmla="*/ 7535 h 9930"/>
                  <a:gd name="connsiteX155" fmla="*/ 6497 w 9911"/>
                  <a:gd name="connsiteY155" fmla="*/ 7606 h 9930"/>
                  <a:gd name="connsiteX156" fmla="*/ 6467 w 9911"/>
                  <a:gd name="connsiteY156" fmla="*/ 7606 h 9930"/>
                  <a:gd name="connsiteX157" fmla="*/ 6375 w 9911"/>
                  <a:gd name="connsiteY157" fmla="*/ 7606 h 9930"/>
                  <a:gd name="connsiteX158" fmla="*/ 6335 w 9911"/>
                  <a:gd name="connsiteY158" fmla="*/ 7676 h 9930"/>
                  <a:gd name="connsiteX159" fmla="*/ 6285 w 9911"/>
                  <a:gd name="connsiteY159" fmla="*/ 7676 h 9930"/>
                  <a:gd name="connsiteX160" fmla="*/ 6236 w 9911"/>
                  <a:gd name="connsiteY160" fmla="*/ 7676 h 9930"/>
                  <a:gd name="connsiteX161" fmla="*/ 6206 w 9911"/>
                  <a:gd name="connsiteY161" fmla="*/ 7676 h 9930"/>
                  <a:gd name="connsiteX162" fmla="*/ 6107 w 9911"/>
                  <a:gd name="connsiteY162" fmla="*/ 7746 h 9930"/>
                  <a:gd name="connsiteX163" fmla="*/ 6048 w 9911"/>
                  <a:gd name="connsiteY163" fmla="*/ 7746 h 9930"/>
                  <a:gd name="connsiteX164" fmla="*/ 5908 w 9911"/>
                  <a:gd name="connsiteY164" fmla="*/ 7817 h 9930"/>
                  <a:gd name="connsiteX165" fmla="*/ 5899 w 9911"/>
                  <a:gd name="connsiteY165" fmla="*/ 7817 h 9930"/>
                  <a:gd name="connsiteX166" fmla="*/ 5869 w 9911"/>
                  <a:gd name="connsiteY166" fmla="*/ 7817 h 9930"/>
                  <a:gd name="connsiteX167" fmla="*/ 5722 w 9911"/>
                  <a:gd name="connsiteY167" fmla="*/ 7887 h 9930"/>
                  <a:gd name="connsiteX168" fmla="*/ 5643 w 9911"/>
                  <a:gd name="connsiteY168" fmla="*/ 7958 h 9930"/>
                  <a:gd name="connsiteX169" fmla="*/ 5603 w 9911"/>
                  <a:gd name="connsiteY169" fmla="*/ 7958 h 9930"/>
                  <a:gd name="connsiteX170" fmla="*/ 5562 w 9911"/>
                  <a:gd name="connsiteY170" fmla="*/ 7958 h 9930"/>
                  <a:gd name="connsiteX171" fmla="*/ 5533 w 9911"/>
                  <a:gd name="connsiteY171" fmla="*/ 8028 h 9930"/>
                  <a:gd name="connsiteX172" fmla="*/ 5425 w 9911"/>
                  <a:gd name="connsiteY172" fmla="*/ 8028 h 9930"/>
                  <a:gd name="connsiteX173" fmla="*/ 5404 w 9911"/>
                  <a:gd name="connsiteY173" fmla="*/ 8028 h 9930"/>
                  <a:gd name="connsiteX174" fmla="*/ 5381 w 9911"/>
                  <a:gd name="connsiteY174" fmla="*/ 8028 h 9930"/>
                  <a:gd name="connsiteX175" fmla="*/ 5371 w 9911"/>
                  <a:gd name="connsiteY175" fmla="*/ 8028 h 9930"/>
                  <a:gd name="connsiteX176" fmla="*/ 5332 w 9911"/>
                  <a:gd name="connsiteY176" fmla="*/ 8099 h 9930"/>
                  <a:gd name="connsiteX177" fmla="*/ 5283 w 9911"/>
                  <a:gd name="connsiteY177" fmla="*/ 8099 h 9930"/>
                  <a:gd name="connsiteX178" fmla="*/ 5134 w 9911"/>
                  <a:gd name="connsiteY178" fmla="*/ 8169 h 9930"/>
                  <a:gd name="connsiteX179" fmla="*/ 5125 w 9911"/>
                  <a:gd name="connsiteY179" fmla="*/ 8169 h 9930"/>
                  <a:gd name="connsiteX180" fmla="*/ 5125 w 9911"/>
                  <a:gd name="connsiteY180" fmla="*/ 8169 h 9930"/>
                  <a:gd name="connsiteX181" fmla="*/ 5114 w 9911"/>
                  <a:gd name="connsiteY181" fmla="*/ 8169 h 9930"/>
                  <a:gd name="connsiteX182" fmla="*/ 5114 w 9911"/>
                  <a:gd name="connsiteY182" fmla="*/ 8239 h 9930"/>
                  <a:gd name="connsiteX183" fmla="*/ 5045 w 9911"/>
                  <a:gd name="connsiteY183" fmla="*/ 8239 h 9930"/>
                  <a:gd name="connsiteX184" fmla="*/ 4956 w 9911"/>
                  <a:gd name="connsiteY184" fmla="*/ 8239 h 9930"/>
                  <a:gd name="connsiteX185" fmla="*/ 4896 w 9911"/>
                  <a:gd name="connsiteY185" fmla="*/ 8310 h 9930"/>
                  <a:gd name="connsiteX186" fmla="*/ 4817 w 9911"/>
                  <a:gd name="connsiteY186" fmla="*/ 8310 h 9930"/>
                  <a:gd name="connsiteX187" fmla="*/ 4748 w 9911"/>
                  <a:gd name="connsiteY187" fmla="*/ 8310 h 9930"/>
                  <a:gd name="connsiteX188" fmla="*/ 4619 w 9911"/>
                  <a:gd name="connsiteY188" fmla="*/ 8380 h 9930"/>
                  <a:gd name="connsiteX189" fmla="*/ 4480 w 9911"/>
                  <a:gd name="connsiteY189" fmla="*/ 8451 h 9930"/>
                  <a:gd name="connsiteX190" fmla="*/ 4441 w 9911"/>
                  <a:gd name="connsiteY190" fmla="*/ 8451 h 9930"/>
                  <a:gd name="connsiteX191" fmla="*/ 4401 w 9911"/>
                  <a:gd name="connsiteY191" fmla="*/ 8451 h 9930"/>
                  <a:gd name="connsiteX192" fmla="*/ 4319 w 9911"/>
                  <a:gd name="connsiteY192" fmla="*/ 8521 h 9930"/>
                  <a:gd name="connsiteX193" fmla="*/ 4180 w 9911"/>
                  <a:gd name="connsiteY193" fmla="*/ 8521 h 9930"/>
                  <a:gd name="connsiteX194" fmla="*/ 4151 w 9911"/>
                  <a:gd name="connsiteY194" fmla="*/ 8521 h 9930"/>
                  <a:gd name="connsiteX195" fmla="*/ 4052 w 9911"/>
                  <a:gd name="connsiteY195" fmla="*/ 8592 h 9930"/>
                  <a:gd name="connsiteX196" fmla="*/ 4052 w 9911"/>
                  <a:gd name="connsiteY196" fmla="*/ 8592 h 9930"/>
                  <a:gd name="connsiteX197" fmla="*/ 4022 w 9911"/>
                  <a:gd name="connsiteY197" fmla="*/ 8592 h 9930"/>
                  <a:gd name="connsiteX198" fmla="*/ 4002 w 9911"/>
                  <a:gd name="connsiteY198" fmla="*/ 8592 h 9930"/>
                  <a:gd name="connsiteX199" fmla="*/ 3953 w 9911"/>
                  <a:gd name="connsiteY199" fmla="*/ 8592 h 9930"/>
                  <a:gd name="connsiteX200" fmla="*/ 3934 w 9911"/>
                  <a:gd name="connsiteY200" fmla="*/ 8592 h 9930"/>
                  <a:gd name="connsiteX201" fmla="*/ 3934 w 9911"/>
                  <a:gd name="connsiteY201" fmla="*/ 8662 h 9930"/>
                  <a:gd name="connsiteX202" fmla="*/ 3924 w 9911"/>
                  <a:gd name="connsiteY202" fmla="*/ 8662 h 9930"/>
                  <a:gd name="connsiteX203" fmla="*/ 3884 w 9911"/>
                  <a:gd name="connsiteY203" fmla="*/ 8662 h 9930"/>
                  <a:gd name="connsiteX204" fmla="*/ 3844 w 9911"/>
                  <a:gd name="connsiteY204" fmla="*/ 8662 h 9930"/>
                  <a:gd name="connsiteX205" fmla="*/ 3834 w 9911"/>
                  <a:gd name="connsiteY205" fmla="*/ 8662 h 9930"/>
                  <a:gd name="connsiteX206" fmla="*/ 3785 w 9911"/>
                  <a:gd name="connsiteY206" fmla="*/ 8662 h 9930"/>
                  <a:gd name="connsiteX207" fmla="*/ 3686 w 9911"/>
                  <a:gd name="connsiteY207" fmla="*/ 8732 h 9930"/>
                  <a:gd name="connsiteX208" fmla="*/ 3676 w 9911"/>
                  <a:gd name="connsiteY208" fmla="*/ 8732 h 9930"/>
                  <a:gd name="connsiteX209" fmla="*/ 3596 w 9911"/>
                  <a:gd name="connsiteY209" fmla="*/ 8732 h 9930"/>
                  <a:gd name="connsiteX210" fmla="*/ 3537 w 9911"/>
                  <a:gd name="connsiteY210" fmla="*/ 8803 h 9930"/>
                  <a:gd name="connsiteX211" fmla="*/ 3296 w 9911"/>
                  <a:gd name="connsiteY211" fmla="*/ 8873 h 9930"/>
                  <a:gd name="connsiteX212" fmla="*/ 3267 w 9911"/>
                  <a:gd name="connsiteY212" fmla="*/ 8873 h 9930"/>
                  <a:gd name="connsiteX213" fmla="*/ 3257 w 9911"/>
                  <a:gd name="connsiteY213" fmla="*/ 8873 h 9930"/>
                  <a:gd name="connsiteX214" fmla="*/ 3218 w 9911"/>
                  <a:gd name="connsiteY214" fmla="*/ 8873 h 9930"/>
                  <a:gd name="connsiteX215" fmla="*/ 3188 w 9911"/>
                  <a:gd name="connsiteY215" fmla="*/ 8944 h 9930"/>
                  <a:gd name="connsiteX216" fmla="*/ 3029 w 9911"/>
                  <a:gd name="connsiteY216" fmla="*/ 9014 h 9930"/>
                  <a:gd name="connsiteX217" fmla="*/ 3019 w 9911"/>
                  <a:gd name="connsiteY217" fmla="*/ 9014 h 9930"/>
                  <a:gd name="connsiteX218" fmla="*/ 2901 w 9911"/>
                  <a:gd name="connsiteY218" fmla="*/ 9014 h 9930"/>
                  <a:gd name="connsiteX219" fmla="*/ 2753 w 9911"/>
                  <a:gd name="connsiteY219" fmla="*/ 9085 h 9930"/>
                  <a:gd name="connsiteX220" fmla="*/ 2515 w 9911"/>
                  <a:gd name="connsiteY220" fmla="*/ 9155 h 9930"/>
                  <a:gd name="connsiteX221" fmla="*/ 2404 w 9911"/>
                  <a:gd name="connsiteY221" fmla="*/ 9225 h 9930"/>
                  <a:gd name="connsiteX222" fmla="*/ 2395 w 9911"/>
                  <a:gd name="connsiteY222" fmla="*/ 9225 h 9930"/>
                  <a:gd name="connsiteX223" fmla="*/ 2313 w 9911"/>
                  <a:gd name="connsiteY223" fmla="*/ 9225 h 9930"/>
                  <a:gd name="connsiteX224" fmla="*/ 2264 w 9911"/>
                  <a:gd name="connsiteY224" fmla="*/ 9225 h 9930"/>
                  <a:gd name="connsiteX225" fmla="*/ 2234 w 9911"/>
                  <a:gd name="connsiteY225" fmla="*/ 9296 h 9930"/>
                  <a:gd name="connsiteX226" fmla="*/ 2215 w 9911"/>
                  <a:gd name="connsiteY226" fmla="*/ 9296 h 9930"/>
                  <a:gd name="connsiteX227" fmla="*/ 2185 w 9911"/>
                  <a:gd name="connsiteY227" fmla="*/ 9296 h 9930"/>
                  <a:gd name="connsiteX228" fmla="*/ 2175 w 9911"/>
                  <a:gd name="connsiteY228" fmla="*/ 9296 h 9930"/>
                  <a:gd name="connsiteX229" fmla="*/ 2146 w 9911"/>
                  <a:gd name="connsiteY229" fmla="*/ 9296 h 9930"/>
                  <a:gd name="connsiteX230" fmla="*/ 2135 w 9911"/>
                  <a:gd name="connsiteY230" fmla="*/ 9296 h 9930"/>
                  <a:gd name="connsiteX231" fmla="*/ 2125 w 9911"/>
                  <a:gd name="connsiteY231" fmla="*/ 9296 h 9930"/>
                  <a:gd name="connsiteX232" fmla="*/ 2095 w 9911"/>
                  <a:gd name="connsiteY232" fmla="*/ 9296 h 9930"/>
                  <a:gd name="connsiteX233" fmla="*/ 2085 w 9911"/>
                  <a:gd name="connsiteY233" fmla="*/ 9296 h 9930"/>
                  <a:gd name="connsiteX234" fmla="*/ 2055 w 9911"/>
                  <a:gd name="connsiteY234" fmla="*/ 9366 h 9930"/>
                  <a:gd name="connsiteX235" fmla="*/ 2045 w 9911"/>
                  <a:gd name="connsiteY235" fmla="*/ 9366 h 9930"/>
                  <a:gd name="connsiteX236" fmla="*/ 2045 w 9911"/>
                  <a:gd name="connsiteY236" fmla="*/ 9366 h 9930"/>
                  <a:gd name="connsiteX237" fmla="*/ 2006 w 9911"/>
                  <a:gd name="connsiteY237" fmla="*/ 9366 h 9930"/>
                  <a:gd name="connsiteX238" fmla="*/ 1996 w 9911"/>
                  <a:gd name="connsiteY238" fmla="*/ 9366 h 9930"/>
                  <a:gd name="connsiteX239" fmla="*/ 1967 w 9911"/>
                  <a:gd name="connsiteY239" fmla="*/ 9366 h 9930"/>
                  <a:gd name="connsiteX240" fmla="*/ 1927 w 9911"/>
                  <a:gd name="connsiteY240" fmla="*/ 9366 h 9930"/>
                  <a:gd name="connsiteX241" fmla="*/ 1898 w 9911"/>
                  <a:gd name="connsiteY241" fmla="*/ 9366 h 9930"/>
                  <a:gd name="connsiteX242" fmla="*/ 1849 w 9911"/>
                  <a:gd name="connsiteY242" fmla="*/ 9437 h 9930"/>
                  <a:gd name="connsiteX243" fmla="*/ 1749 w 9911"/>
                  <a:gd name="connsiteY243" fmla="*/ 9437 h 9930"/>
                  <a:gd name="connsiteX244" fmla="*/ 1730 w 9911"/>
                  <a:gd name="connsiteY244" fmla="*/ 9437 h 9930"/>
                  <a:gd name="connsiteX245" fmla="*/ 1671 w 9911"/>
                  <a:gd name="connsiteY245" fmla="*/ 9437 h 9930"/>
                  <a:gd name="connsiteX246" fmla="*/ 1602 w 9911"/>
                  <a:gd name="connsiteY246" fmla="*/ 9437 h 9930"/>
                  <a:gd name="connsiteX247" fmla="*/ 1482 w 9911"/>
                  <a:gd name="connsiteY247" fmla="*/ 9437 h 9930"/>
                  <a:gd name="connsiteX248" fmla="*/ 1412 w 9911"/>
                  <a:gd name="connsiteY248" fmla="*/ 9437 h 9930"/>
                  <a:gd name="connsiteX249" fmla="*/ 1382 w 9911"/>
                  <a:gd name="connsiteY249" fmla="*/ 9437 h 9930"/>
                  <a:gd name="connsiteX250" fmla="*/ 1339 w 9911"/>
                  <a:gd name="connsiteY250" fmla="*/ 9437 h 9930"/>
                  <a:gd name="connsiteX251" fmla="*/ 1270 w 9911"/>
                  <a:gd name="connsiteY251" fmla="*/ 9507 h 9930"/>
                  <a:gd name="connsiteX252" fmla="*/ 1133 w 9911"/>
                  <a:gd name="connsiteY252" fmla="*/ 9507 h 9930"/>
                  <a:gd name="connsiteX253" fmla="*/ 1113 w 9911"/>
                  <a:gd name="connsiteY253" fmla="*/ 9577 h 9930"/>
                  <a:gd name="connsiteX254" fmla="*/ 1023 w 9911"/>
                  <a:gd name="connsiteY254" fmla="*/ 9577 h 9930"/>
                  <a:gd name="connsiteX255" fmla="*/ 855 w 9911"/>
                  <a:gd name="connsiteY255" fmla="*/ 9648 h 9930"/>
                  <a:gd name="connsiteX256" fmla="*/ 746 w 9911"/>
                  <a:gd name="connsiteY256" fmla="*/ 9648 h 9930"/>
                  <a:gd name="connsiteX257" fmla="*/ 638 w 9911"/>
                  <a:gd name="connsiteY257" fmla="*/ 9718 h 9930"/>
                  <a:gd name="connsiteX258" fmla="*/ 470 w 9911"/>
                  <a:gd name="connsiteY258" fmla="*/ 9789 h 9930"/>
                  <a:gd name="connsiteX259" fmla="*/ 460 w 9911"/>
                  <a:gd name="connsiteY259" fmla="*/ 9789 h 9930"/>
                  <a:gd name="connsiteX260" fmla="*/ 357 w 9911"/>
                  <a:gd name="connsiteY260" fmla="*/ 9789 h 9930"/>
                  <a:gd name="connsiteX261" fmla="*/ 326 w 9911"/>
                  <a:gd name="connsiteY261" fmla="*/ 9789 h 9930"/>
                  <a:gd name="connsiteX262" fmla="*/ 297 w 9911"/>
                  <a:gd name="connsiteY262" fmla="*/ 9859 h 9930"/>
                  <a:gd name="connsiteX263" fmla="*/ 297 w 9911"/>
                  <a:gd name="connsiteY263" fmla="*/ 9859 h 9930"/>
                  <a:gd name="connsiteX264" fmla="*/ 149 w 9911"/>
                  <a:gd name="connsiteY264" fmla="*/ 9930 h 9930"/>
                  <a:gd name="connsiteX265" fmla="*/ 0 w 9911"/>
                  <a:gd name="connsiteY265" fmla="*/ 9930 h 9930"/>
                  <a:gd name="connsiteX0" fmla="*/ 9770 w 9850"/>
                  <a:gd name="connsiteY0" fmla="*/ 0 h 10000"/>
                  <a:gd name="connsiteX1" fmla="*/ 9770 w 9850"/>
                  <a:gd name="connsiteY1" fmla="*/ 0 h 10000"/>
                  <a:gd name="connsiteX2" fmla="*/ 9780 w 9850"/>
                  <a:gd name="connsiteY2" fmla="*/ 70 h 10000"/>
                  <a:gd name="connsiteX3" fmla="*/ 9780 w 9850"/>
                  <a:gd name="connsiteY3" fmla="*/ 70 h 10000"/>
                  <a:gd name="connsiteX4" fmla="*/ 9790 w 9850"/>
                  <a:gd name="connsiteY4" fmla="*/ 142 h 10000"/>
                  <a:gd name="connsiteX5" fmla="*/ 9790 w 9850"/>
                  <a:gd name="connsiteY5" fmla="*/ 142 h 10000"/>
                  <a:gd name="connsiteX6" fmla="*/ 9790 w 9850"/>
                  <a:gd name="connsiteY6" fmla="*/ 212 h 10000"/>
                  <a:gd name="connsiteX7" fmla="*/ 9801 w 9850"/>
                  <a:gd name="connsiteY7" fmla="*/ 212 h 10000"/>
                  <a:gd name="connsiteX8" fmla="*/ 9801 w 9850"/>
                  <a:gd name="connsiteY8" fmla="*/ 284 h 10000"/>
                  <a:gd name="connsiteX9" fmla="*/ 9801 w 9850"/>
                  <a:gd name="connsiteY9" fmla="*/ 354 h 10000"/>
                  <a:gd name="connsiteX10" fmla="*/ 9811 w 9850"/>
                  <a:gd name="connsiteY10" fmla="*/ 426 h 10000"/>
                  <a:gd name="connsiteX11" fmla="*/ 9811 w 9850"/>
                  <a:gd name="connsiteY11" fmla="*/ 426 h 10000"/>
                  <a:gd name="connsiteX12" fmla="*/ 9811 w 9850"/>
                  <a:gd name="connsiteY12" fmla="*/ 426 h 10000"/>
                  <a:gd name="connsiteX13" fmla="*/ 9821 w 9850"/>
                  <a:gd name="connsiteY13" fmla="*/ 426 h 10000"/>
                  <a:gd name="connsiteX14" fmla="*/ 9821 w 9850"/>
                  <a:gd name="connsiteY14" fmla="*/ 496 h 10000"/>
                  <a:gd name="connsiteX15" fmla="*/ 9821 w 9850"/>
                  <a:gd name="connsiteY15" fmla="*/ 496 h 10000"/>
                  <a:gd name="connsiteX16" fmla="*/ 9830 w 9850"/>
                  <a:gd name="connsiteY16" fmla="*/ 567 h 10000"/>
                  <a:gd name="connsiteX17" fmla="*/ 9830 w 9850"/>
                  <a:gd name="connsiteY17" fmla="*/ 567 h 10000"/>
                  <a:gd name="connsiteX18" fmla="*/ 9830 w 9850"/>
                  <a:gd name="connsiteY18" fmla="*/ 638 h 10000"/>
                  <a:gd name="connsiteX19" fmla="*/ 9840 w 9850"/>
                  <a:gd name="connsiteY19" fmla="*/ 638 h 10000"/>
                  <a:gd name="connsiteX20" fmla="*/ 9850 w 9850"/>
                  <a:gd name="connsiteY20" fmla="*/ 709 h 10000"/>
                  <a:gd name="connsiteX21" fmla="*/ 9850 w 9850"/>
                  <a:gd name="connsiteY21" fmla="*/ 709 h 10000"/>
                  <a:gd name="connsiteX22" fmla="*/ 9840 w 9850"/>
                  <a:gd name="connsiteY22" fmla="*/ 780 h 10000"/>
                  <a:gd name="connsiteX23" fmla="*/ 9830 w 9850"/>
                  <a:gd name="connsiteY23" fmla="*/ 780 h 10000"/>
                  <a:gd name="connsiteX24" fmla="*/ 9821 w 9850"/>
                  <a:gd name="connsiteY24" fmla="*/ 851 h 10000"/>
                  <a:gd name="connsiteX25" fmla="*/ 9811 w 9850"/>
                  <a:gd name="connsiteY25" fmla="*/ 851 h 10000"/>
                  <a:gd name="connsiteX26" fmla="*/ 9811 w 9850"/>
                  <a:gd name="connsiteY26" fmla="*/ 921 h 10000"/>
                  <a:gd name="connsiteX27" fmla="*/ 9811 w 9850"/>
                  <a:gd name="connsiteY27" fmla="*/ 993 h 10000"/>
                  <a:gd name="connsiteX28" fmla="*/ 9761 w 9850"/>
                  <a:gd name="connsiteY28" fmla="*/ 1205 h 10000"/>
                  <a:gd name="connsiteX29" fmla="*/ 9741 w 9850"/>
                  <a:gd name="connsiteY29" fmla="*/ 1347 h 10000"/>
                  <a:gd name="connsiteX30" fmla="*/ 9682 w 9850"/>
                  <a:gd name="connsiteY30" fmla="*/ 1702 h 10000"/>
                  <a:gd name="connsiteX31" fmla="*/ 9670 w 9850"/>
                  <a:gd name="connsiteY31" fmla="*/ 1773 h 10000"/>
                  <a:gd name="connsiteX32" fmla="*/ 9670 w 9850"/>
                  <a:gd name="connsiteY32" fmla="*/ 1773 h 10000"/>
                  <a:gd name="connsiteX33" fmla="*/ 9670 w 9850"/>
                  <a:gd name="connsiteY33" fmla="*/ 1844 h 10000"/>
                  <a:gd name="connsiteX34" fmla="*/ 9670 w 9850"/>
                  <a:gd name="connsiteY34" fmla="*/ 1986 h 10000"/>
                  <a:gd name="connsiteX35" fmla="*/ 9670 w 9850"/>
                  <a:gd name="connsiteY35" fmla="*/ 2056 h 10000"/>
                  <a:gd name="connsiteX36" fmla="*/ 9670 w 9850"/>
                  <a:gd name="connsiteY36" fmla="*/ 2128 h 10000"/>
                  <a:gd name="connsiteX37" fmla="*/ 9670 w 9850"/>
                  <a:gd name="connsiteY37" fmla="*/ 2198 h 10000"/>
                  <a:gd name="connsiteX38" fmla="*/ 9670 w 9850"/>
                  <a:gd name="connsiteY38" fmla="*/ 2340 h 10000"/>
                  <a:gd name="connsiteX39" fmla="*/ 9670 w 9850"/>
                  <a:gd name="connsiteY39" fmla="*/ 2340 h 10000"/>
                  <a:gd name="connsiteX40" fmla="*/ 9670 w 9850"/>
                  <a:gd name="connsiteY40" fmla="*/ 2411 h 10000"/>
                  <a:gd name="connsiteX41" fmla="*/ 9660 w 9850"/>
                  <a:gd name="connsiteY41" fmla="*/ 2482 h 10000"/>
                  <a:gd name="connsiteX42" fmla="*/ 9660 w 9850"/>
                  <a:gd name="connsiteY42" fmla="*/ 2482 h 10000"/>
                  <a:gd name="connsiteX43" fmla="*/ 9650 w 9850"/>
                  <a:gd name="connsiteY43" fmla="*/ 2553 h 10000"/>
                  <a:gd name="connsiteX44" fmla="*/ 9641 w 9850"/>
                  <a:gd name="connsiteY44" fmla="*/ 2695 h 10000"/>
                  <a:gd name="connsiteX45" fmla="*/ 9631 w 9850"/>
                  <a:gd name="connsiteY45" fmla="*/ 2765 h 10000"/>
                  <a:gd name="connsiteX46" fmla="*/ 9621 w 9850"/>
                  <a:gd name="connsiteY46" fmla="*/ 2765 h 10000"/>
                  <a:gd name="connsiteX47" fmla="*/ 9611 w 9850"/>
                  <a:gd name="connsiteY47" fmla="*/ 2837 h 10000"/>
                  <a:gd name="connsiteX48" fmla="*/ 9601 w 9850"/>
                  <a:gd name="connsiteY48" fmla="*/ 2837 h 10000"/>
                  <a:gd name="connsiteX49" fmla="*/ 9571 w 9850"/>
                  <a:gd name="connsiteY49" fmla="*/ 2907 h 10000"/>
                  <a:gd name="connsiteX50" fmla="*/ 9550 w 9850"/>
                  <a:gd name="connsiteY50" fmla="*/ 2979 h 10000"/>
                  <a:gd name="connsiteX51" fmla="*/ 9530 w 9850"/>
                  <a:gd name="connsiteY51" fmla="*/ 3049 h 10000"/>
                  <a:gd name="connsiteX52" fmla="*/ 9530 w 9850"/>
                  <a:gd name="connsiteY52" fmla="*/ 3121 h 10000"/>
                  <a:gd name="connsiteX53" fmla="*/ 9530 w 9850"/>
                  <a:gd name="connsiteY53" fmla="*/ 3121 h 10000"/>
                  <a:gd name="connsiteX54" fmla="*/ 9521 w 9850"/>
                  <a:gd name="connsiteY54" fmla="*/ 3191 h 10000"/>
                  <a:gd name="connsiteX55" fmla="*/ 9521 w 9850"/>
                  <a:gd name="connsiteY55" fmla="*/ 3262 h 10000"/>
                  <a:gd name="connsiteX56" fmla="*/ 9511 w 9850"/>
                  <a:gd name="connsiteY56" fmla="*/ 3262 h 10000"/>
                  <a:gd name="connsiteX57" fmla="*/ 9511 w 9850"/>
                  <a:gd name="connsiteY57" fmla="*/ 3333 h 10000"/>
                  <a:gd name="connsiteX58" fmla="*/ 9511 w 9850"/>
                  <a:gd name="connsiteY58" fmla="*/ 3404 h 10000"/>
                  <a:gd name="connsiteX59" fmla="*/ 9511 w 9850"/>
                  <a:gd name="connsiteY59" fmla="*/ 3404 h 10000"/>
                  <a:gd name="connsiteX60" fmla="*/ 9491 w 9850"/>
                  <a:gd name="connsiteY60" fmla="*/ 3617 h 10000"/>
                  <a:gd name="connsiteX61" fmla="*/ 9491 w 9850"/>
                  <a:gd name="connsiteY61" fmla="*/ 3758 h 10000"/>
                  <a:gd name="connsiteX62" fmla="*/ 9481 w 9850"/>
                  <a:gd name="connsiteY62" fmla="*/ 3900 h 10000"/>
                  <a:gd name="connsiteX63" fmla="*/ 9471 w 9850"/>
                  <a:gd name="connsiteY63" fmla="*/ 4042 h 10000"/>
                  <a:gd name="connsiteX64" fmla="*/ 9471 w 9850"/>
                  <a:gd name="connsiteY64" fmla="*/ 4042 h 10000"/>
                  <a:gd name="connsiteX65" fmla="*/ 9471 w 9850"/>
                  <a:gd name="connsiteY65" fmla="*/ 4042 h 10000"/>
                  <a:gd name="connsiteX66" fmla="*/ 9462 w 9850"/>
                  <a:gd name="connsiteY66" fmla="*/ 4184 h 10000"/>
                  <a:gd name="connsiteX67" fmla="*/ 9441 w 9850"/>
                  <a:gd name="connsiteY67" fmla="*/ 4326 h 10000"/>
                  <a:gd name="connsiteX68" fmla="*/ 9421 w 9850"/>
                  <a:gd name="connsiteY68" fmla="*/ 4468 h 10000"/>
                  <a:gd name="connsiteX69" fmla="*/ 9421 w 9850"/>
                  <a:gd name="connsiteY69" fmla="*/ 4539 h 10000"/>
                  <a:gd name="connsiteX70" fmla="*/ 9421 w 9850"/>
                  <a:gd name="connsiteY70" fmla="*/ 4539 h 10000"/>
                  <a:gd name="connsiteX71" fmla="*/ 9411 w 9850"/>
                  <a:gd name="connsiteY71" fmla="*/ 4609 h 10000"/>
                  <a:gd name="connsiteX72" fmla="*/ 9411 w 9850"/>
                  <a:gd name="connsiteY72" fmla="*/ 4609 h 10000"/>
                  <a:gd name="connsiteX73" fmla="*/ 9411 w 9850"/>
                  <a:gd name="connsiteY73" fmla="*/ 4681 h 10000"/>
                  <a:gd name="connsiteX74" fmla="*/ 9392 w 9850"/>
                  <a:gd name="connsiteY74" fmla="*/ 4893 h 10000"/>
                  <a:gd name="connsiteX75" fmla="*/ 9372 w 9850"/>
                  <a:gd name="connsiteY75" fmla="*/ 5177 h 10000"/>
                  <a:gd name="connsiteX76" fmla="*/ 9372 w 9850"/>
                  <a:gd name="connsiteY76" fmla="*/ 5248 h 10000"/>
                  <a:gd name="connsiteX77" fmla="*/ 9372 w 9850"/>
                  <a:gd name="connsiteY77" fmla="*/ 5248 h 10000"/>
                  <a:gd name="connsiteX78" fmla="*/ 9382 w 9850"/>
                  <a:gd name="connsiteY78" fmla="*/ 5390 h 10000"/>
                  <a:gd name="connsiteX79" fmla="*/ 9382 w 9850"/>
                  <a:gd name="connsiteY79" fmla="*/ 5532 h 10000"/>
                  <a:gd name="connsiteX80" fmla="*/ 9382 w 9850"/>
                  <a:gd name="connsiteY80" fmla="*/ 5674 h 10000"/>
                  <a:gd name="connsiteX81" fmla="*/ 9372 w 9850"/>
                  <a:gd name="connsiteY81" fmla="*/ 6028 h 10000"/>
                  <a:gd name="connsiteX82" fmla="*/ 9362 w 9850"/>
                  <a:gd name="connsiteY82" fmla="*/ 6099 h 10000"/>
                  <a:gd name="connsiteX83" fmla="*/ 9362 w 9850"/>
                  <a:gd name="connsiteY83" fmla="*/ 6170 h 10000"/>
                  <a:gd name="connsiteX84" fmla="*/ 9362 w 9850"/>
                  <a:gd name="connsiteY84" fmla="*/ 6170 h 10000"/>
                  <a:gd name="connsiteX85" fmla="*/ 9362 w 9850"/>
                  <a:gd name="connsiteY85" fmla="*/ 6170 h 10000"/>
                  <a:gd name="connsiteX86" fmla="*/ 9352 w 9850"/>
                  <a:gd name="connsiteY86" fmla="*/ 6170 h 10000"/>
                  <a:gd name="connsiteX87" fmla="*/ 9352 w 9850"/>
                  <a:gd name="connsiteY87" fmla="*/ 6170 h 10000"/>
                  <a:gd name="connsiteX88" fmla="*/ 9338 w 9850"/>
                  <a:gd name="connsiteY88" fmla="*/ 6170 h 10000"/>
                  <a:gd name="connsiteX89" fmla="*/ 9297 w 9850"/>
                  <a:gd name="connsiteY89" fmla="*/ 6241 h 10000"/>
                  <a:gd name="connsiteX90" fmla="*/ 9267 w 9850"/>
                  <a:gd name="connsiteY90" fmla="*/ 6241 h 10000"/>
                  <a:gd name="connsiteX91" fmla="*/ 9257 w 9850"/>
                  <a:gd name="connsiteY91" fmla="*/ 6241 h 10000"/>
                  <a:gd name="connsiteX92" fmla="*/ 9207 w 9850"/>
                  <a:gd name="connsiteY92" fmla="*/ 6241 h 10000"/>
                  <a:gd name="connsiteX93" fmla="*/ 9158 w 9850"/>
                  <a:gd name="connsiteY93" fmla="*/ 6241 h 10000"/>
                  <a:gd name="connsiteX94" fmla="*/ 9148 w 9850"/>
                  <a:gd name="connsiteY94" fmla="*/ 6241 h 10000"/>
                  <a:gd name="connsiteX95" fmla="*/ 9148 w 9850"/>
                  <a:gd name="connsiteY95" fmla="*/ 6241 h 10000"/>
                  <a:gd name="connsiteX96" fmla="*/ 9098 w 9850"/>
                  <a:gd name="connsiteY96" fmla="*/ 6312 h 10000"/>
                  <a:gd name="connsiteX97" fmla="*/ 9028 w 9850"/>
                  <a:gd name="connsiteY97" fmla="*/ 6312 h 10000"/>
                  <a:gd name="connsiteX98" fmla="*/ 9028 w 9850"/>
                  <a:gd name="connsiteY98" fmla="*/ 6312 h 10000"/>
                  <a:gd name="connsiteX99" fmla="*/ 9028 w 9850"/>
                  <a:gd name="connsiteY99" fmla="*/ 6312 h 10000"/>
                  <a:gd name="connsiteX100" fmla="*/ 8957 w 9850"/>
                  <a:gd name="connsiteY100" fmla="*/ 6383 h 10000"/>
                  <a:gd name="connsiteX101" fmla="*/ 8937 w 9850"/>
                  <a:gd name="connsiteY101" fmla="*/ 6383 h 10000"/>
                  <a:gd name="connsiteX102" fmla="*/ 8927 w 9850"/>
                  <a:gd name="connsiteY102" fmla="*/ 6383 h 10000"/>
                  <a:gd name="connsiteX103" fmla="*/ 8887 w 9850"/>
                  <a:gd name="connsiteY103" fmla="*/ 6383 h 10000"/>
                  <a:gd name="connsiteX104" fmla="*/ 8828 w 9850"/>
                  <a:gd name="connsiteY104" fmla="*/ 6383 h 10000"/>
                  <a:gd name="connsiteX105" fmla="*/ 8818 w 9850"/>
                  <a:gd name="connsiteY105" fmla="*/ 6383 h 10000"/>
                  <a:gd name="connsiteX106" fmla="*/ 8818 w 9850"/>
                  <a:gd name="connsiteY106" fmla="*/ 6383 h 10000"/>
                  <a:gd name="connsiteX107" fmla="*/ 8808 w 9850"/>
                  <a:gd name="connsiteY107" fmla="*/ 6383 h 10000"/>
                  <a:gd name="connsiteX108" fmla="*/ 8799 w 9850"/>
                  <a:gd name="connsiteY108" fmla="*/ 6453 h 10000"/>
                  <a:gd name="connsiteX109" fmla="*/ 8778 w 9850"/>
                  <a:gd name="connsiteY109" fmla="*/ 6453 h 10000"/>
                  <a:gd name="connsiteX110" fmla="*/ 8778 w 9850"/>
                  <a:gd name="connsiteY110" fmla="*/ 6453 h 10000"/>
                  <a:gd name="connsiteX111" fmla="*/ 8768 w 9850"/>
                  <a:gd name="connsiteY111" fmla="*/ 6453 h 10000"/>
                  <a:gd name="connsiteX112" fmla="*/ 8758 w 9850"/>
                  <a:gd name="connsiteY112" fmla="*/ 6453 h 10000"/>
                  <a:gd name="connsiteX113" fmla="*/ 8739 w 9850"/>
                  <a:gd name="connsiteY113" fmla="*/ 6453 h 10000"/>
                  <a:gd name="connsiteX114" fmla="*/ 8719 w 9850"/>
                  <a:gd name="connsiteY114" fmla="*/ 6453 h 10000"/>
                  <a:gd name="connsiteX115" fmla="*/ 8709 w 9850"/>
                  <a:gd name="connsiteY115" fmla="*/ 6453 h 10000"/>
                  <a:gd name="connsiteX116" fmla="*/ 8680 w 9850"/>
                  <a:gd name="connsiteY116" fmla="*/ 6453 h 10000"/>
                  <a:gd name="connsiteX117" fmla="*/ 8669 w 9850"/>
                  <a:gd name="connsiteY117" fmla="*/ 6453 h 10000"/>
                  <a:gd name="connsiteX118" fmla="*/ 8639 w 9850"/>
                  <a:gd name="connsiteY118" fmla="*/ 6453 h 10000"/>
                  <a:gd name="connsiteX119" fmla="*/ 8628 w 9850"/>
                  <a:gd name="connsiteY119" fmla="*/ 6525 h 10000"/>
                  <a:gd name="connsiteX120" fmla="*/ 8619 w 9850"/>
                  <a:gd name="connsiteY120" fmla="*/ 6525 h 10000"/>
                  <a:gd name="connsiteX121" fmla="*/ 8499 w 9850"/>
                  <a:gd name="connsiteY121" fmla="*/ 6525 h 10000"/>
                  <a:gd name="connsiteX122" fmla="*/ 8459 w 9850"/>
                  <a:gd name="connsiteY122" fmla="*/ 6595 h 10000"/>
                  <a:gd name="connsiteX123" fmla="*/ 8389 w 9850"/>
                  <a:gd name="connsiteY123" fmla="*/ 6595 h 10000"/>
                  <a:gd name="connsiteX124" fmla="*/ 8306 w 9850"/>
                  <a:gd name="connsiteY124" fmla="*/ 6595 h 10000"/>
                  <a:gd name="connsiteX125" fmla="*/ 8306 w 9850"/>
                  <a:gd name="connsiteY125" fmla="*/ 6809 h 10000"/>
                  <a:gd name="connsiteX126" fmla="*/ 8215 w 9850"/>
                  <a:gd name="connsiteY126" fmla="*/ 6809 h 10000"/>
                  <a:gd name="connsiteX127" fmla="*/ 8215 w 9850"/>
                  <a:gd name="connsiteY127" fmla="*/ 6809 h 10000"/>
                  <a:gd name="connsiteX128" fmla="*/ 8076 w 9850"/>
                  <a:gd name="connsiteY128" fmla="*/ 6879 h 10000"/>
                  <a:gd name="connsiteX129" fmla="*/ 8035 w 9850"/>
                  <a:gd name="connsiteY129" fmla="*/ 6879 h 10000"/>
                  <a:gd name="connsiteX130" fmla="*/ 7936 w 9850"/>
                  <a:gd name="connsiteY130" fmla="*/ 6950 h 10000"/>
                  <a:gd name="connsiteX131" fmla="*/ 7826 w 9850"/>
                  <a:gd name="connsiteY131" fmla="*/ 6950 h 10000"/>
                  <a:gd name="connsiteX132" fmla="*/ 7766 w 9850"/>
                  <a:gd name="connsiteY132" fmla="*/ 7021 h 10000"/>
                  <a:gd name="connsiteX133" fmla="*/ 7697 w 9850"/>
                  <a:gd name="connsiteY133" fmla="*/ 7092 h 10000"/>
                  <a:gd name="connsiteX134" fmla="*/ 7687 w 9850"/>
                  <a:gd name="connsiteY134" fmla="*/ 7092 h 10000"/>
                  <a:gd name="connsiteX135" fmla="*/ 7617 w 9850"/>
                  <a:gd name="connsiteY135" fmla="*/ 7092 h 10000"/>
                  <a:gd name="connsiteX136" fmla="*/ 7426 w 9850"/>
                  <a:gd name="connsiteY136" fmla="*/ 7163 h 10000"/>
                  <a:gd name="connsiteX137" fmla="*/ 7284 w 9850"/>
                  <a:gd name="connsiteY137" fmla="*/ 7305 h 10000"/>
                  <a:gd name="connsiteX138" fmla="*/ 7193 w 9850"/>
                  <a:gd name="connsiteY138" fmla="*/ 7305 h 10000"/>
                  <a:gd name="connsiteX139" fmla="*/ 7174 w 9850"/>
                  <a:gd name="connsiteY139" fmla="*/ 7305 h 10000"/>
                  <a:gd name="connsiteX140" fmla="*/ 7154 w 9850"/>
                  <a:gd name="connsiteY140" fmla="*/ 7376 h 10000"/>
                  <a:gd name="connsiteX141" fmla="*/ 7144 w 9850"/>
                  <a:gd name="connsiteY141" fmla="*/ 7376 h 10000"/>
                  <a:gd name="connsiteX142" fmla="*/ 7115 w 9850"/>
                  <a:gd name="connsiteY142" fmla="*/ 7376 h 10000"/>
                  <a:gd name="connsiteX143" fmla="*/ 7105 w 9850"/>
                  <a:gd name="connsiteY143" fmla="*/ 7376 h 10000"/>
                  <a:gd name="connsiteX144" fmla="*/ 6914 w 9850"/>
                  <a:gd name="connsiteY144" fmla="*/ 7446 h 10000"/>
                  <a:gd name="connsiteX145" fmla="*/ 6914 w 9850"/>
                  <a:gd name="connsiteY145" fmla="*/ 7446 h 10000"/>
                  <a:gd name="connsiteX146" fmla="*/ 6784 w 9850"/>
                  <a:gd name="connsiteY146" fmla="*/ 7446 h 10000"/>
                  <a:gd name="connsiteX147" fmla="*/ 6774 w 9850"/>
                  <a:gd name="connsiteY147" fmla="*/ 7446 h 10000"/>
                  <a:gd name="connsiteX148" fmla="*/ 6744 w 9850"/>
                  <a:gd name="connsiteY148" fmla="*/ 7518 h 10000"/>
                  <a:gd name="connsiteX149" fmla="*/ 6714 w 9850"/>
                  <a:gd name="connsiteY149" fmla="*/ 7518 h 10000"/>
                  <a:gd name="connsiteX150" fmla="*/ 6685 w 9850"/>
                  <a:gd name="connsiteY150" fmla="*/ 7518 h 10000"/>
                  <a:gd name="connsiteX151" fmla="*/ 6675 w 9850"/>
                  <a:gd name="connsiteY151" fmla="*/ 7518 h 10000"/>
                  <a:gd name="connsiteX152" fmla="*/ 6566 w 9850"/>
                  <a:gd name="connsiteY152" fmla="*/ 7588 h 10000"/>
                  <a:gd name="connsiteX153" fmla="*/ 6494 w 9850"/>
                  <a:gd name="connsiteY153" fmla="*/ 7588 h 10000"/>
                  <a:gd name="connsiteX154" fmla="*/ 6464 w 9850"/>
                  <a:gd name="connsiteY154" fmla="*/ 7588 h 10000"/>
                  <a:gd name="connsiteX155" fmla="*/ 6405 w 9850"/>
                  <a:gd name="connsiteY155" fmla="*/ 7660 h 10000"/>
                  <a:gd name="connsiteX156" fmla="*/ 6375 w 9850"/>
                  <a:gd name="connsiteY156" fmla="*/ 7660 h 10000"/>
                  <a:gd name="connsiteX157" fmla="*/ 6282 w 9850"/>
                  <a:gd name="connsiteY157" fmla="*/ 7660 h 10000"/>
                  <a:gd name="connsiteX158" fmla="*/ 6242 w 9850"/>
                  <a:gd name="connsiteY158" fmla="*/ 7730 h 10000"/>
                  <a:gd name="connsiteX159" fmla="*/ 6191 w 9850"/>
                  <a:gd name="connsiteY159" fmla="*/ 7730 h 10000"/>
                  <a:gd name="connsiteX160" fmla="*/ 6142 w 9850"/>
                  <a:gd name="connsiteY160" fmla="*/ 7730 h 10000"/>
                  <a:gd name="connsiteX161" fmla="*/ 6112 w 9850"/>
                  <a:gd name="connsiteY161" fmla="*/ 7730 h 10000"/>
                  <a:gd name="connsiteX162" fmla="*/ 6012 w 9850"/>
                  <a:gd name="connsiteY162" fmla="*/ 7801 h 10000"/>
                  <a:gd name="connsiteX163" fmla="*/ 5952 w 9850"/>
                  <a:gd name="connsiteY163" fmla="*/ 7801 h 10000"/>
                  <a:gd name="connsiteX164" fmla="*/ 5811 w 9850"/>
                  <a:gd name="connsiteY164" fmla="*/ 7872 h 10000"/>
                  <a:gd name="connsiteX165" fmla="*/ 5802 w 9850"/>
                  <a:gd name="connsiteY165" fmla="*/ 7872 h 10000"/>
                  <a:gd name="connsiteX166" fmla="*/ 5772 w 9850"/>
                  <a:gd name="connsiteY166" fmla="*/ 7872 h 10000"/>
                  <a:gd name="connsiteX167" fmla="*/ 5623 w 9850"/>
                  <a:gd name="connsiteY167" fmla="*/ 7943 h 10000"/>
                  <a:gd name="connsiteX168" fmla="*/ 5544 w 9850"/>
                  <a:gd name="connsiteY168" fmla="*/ 8014 h 10000"/>
                  <a:gd name="connsiteX169" fmla="*/ 5503 w 9850"/>
                  <a:gd name="connsiteY169" fmla="*/ 8014 h 10000"/>
                  <a:gd name="connsiteX170" fmla="*/ 5462 w 9850"/>
                  <a:gd name="connsiteY170" fmla="*/ 8014 h 10000"/>
                  <a:gd name="connsiteX171" fmla="*/ 5433 w 9850"/>
                  <a:gd name="connsiteY171" fmla="*/ 8085 h 10000"/>
                  <a:gd name="connsiteX172" fmla="*/ 5324 w 9850"/>
                  <a:gd name="connsiteY172" fmla="*/ 8085 h 10000"/>
                  <a:gd name="connsiteX173" fmla="*/ 5303 w 9850"/>
                  <a:gd name="connsiteY173" fmla="*/ 8085 h 10000"/>
                  <a:gd name="connsiteX174" fmla="*/ 5279 w 9850"/>
                  <a:gd name="connsiteY174" fmla="*/ 8085 h 10000"/>
                  <a:gd name="connsiteX175" fmla="*/ 5269 w 9850"/>
                  <a:gd name="connsiteY175" fmla="*/ 8085 h 10000"/>
                  <a:gd name="connsiteX176" fmla="*/ 5230 w 9850"/>
                  <a:gd name="connsiteY176" fmla="*/ 8156 h 10000"/>
                  <a:gd name="connsiteX177" fmla="*/ 5180 w 9850"/>
                  <a:gd name="connsiteY177" fmla="*/ 8156 h 10000"/>
                  <a:gd name="connsiteX178" fmla="*/ 5030 w 9850"/>
                  <a:gd name="connsiteY178" fmla="*/ 8227 h 10000"/>
                  <a:gd name="connsiteX179" fmla="*/ 5021 w 9850"/>
                  <a:gd name="connsiteY179" fmla="*/ 8227 h 10000"/>
                  <a:gd name="connsiteX180" fmla="*/ 5021 w 9850"/>
                  <a:gd name="connsiteY180" fmla="*/ 8227 h 10000"/>
                  <a:gd name="connsiteX181" fmla="*/ 5010 w 9850"/>
                  <a:gd name="connsiteY181" fmla="*/ 8227 h 10000"/>
                  <a:gd name="connsiteX182" fmla="*/ 5010 w 9850"/>
                  <a:gd name="connsiteY182" fmla="*/ 8297 h 10000"/>
                  <a:gd name="connsiteX183" fmla="*/ 4940 w 9850"/>
                  <a:gd name="connsiteY183" fmla="*/ 8297 h 10000"/>
                  <a:gd name="connsiteX184" fmla="*/ 4851 w 9850"/>
                  <a:gd name="connsiteY184" fmla="*/ 8297 h 10000"/>
                  <a:gd name="connsiteX185" fmla="*/ 4790 w 9850"/>
                  <a:gd name="connsiteY185" fmla="*/ 8369 h 10000"/>
                  <a:gd name="connsiteX186" fmla="*/ 4710 w 9850"/>
                  <a:gd name="connsiteY186" fmla="*/ 8369 h 10000"/>
                  <a:gd name="connsiteX187" fmla="*/ 4641 w 9850"/>
                  <a:gd name="connsiteY187" fmla="*/ 8369 h 10000"/>
                  <a:gd name="connsiteX188" fmla="*/ 4510 w 9850"/>
                  <a:gd name="connsiteY188" fmla="*/ 8439 h 10000"/>
                  <a:gd name="connsiteX189" fmla="*/ 4370 w 9850"/>
                  <a:gd name="connsiteY189" fmla="*/ 8511 h 10000"/>
                  <a:gd name="connsiteX190" fmla="*/ 4331 w 9850"/>
                  <a:gd name="connsiteY190" fmla="*/ 8511 h 10000"/>
                  <a:gd name="connsiteX191" fmla="*/ 4291 w 9850"/>
                  <a:gd name="connsiteY191" fmla="*/ 8511 h 10000"/>
                  <a:gd name="connsiteX192" fmla="*/ 4208 w 9850"/>
                  <a:gd name="connsiteY192" fmla="*/ 8581 h 10000"/>
                  <a:gd name="connsiteX193" fmla="*/ 4068 w 9850"/>
                  <a:gd name="connsiteY193" fmla="*/ 8581 h 10000"/>
                  <a:gd name="connsiteX194" fmla="*/ 4038 w 9850"/>
                  <a:gd name="connsiteY194" fmla="*/ 8581 h 10000"/>
                  <a:gd name="connsiteX195" fmla="*/ 3938 w 9850"/>
                  <a:gd name="connsiteY195" fmla="*/ 8653 h 10000"/>
                  <a:gd name="connsiteX196" fmla="*/ 3938 w 9850"/>
                  <a:gd name="connsiteY196" fmla="*/ 8653 h 10000"/>
                  <a:gd name="connsiteX197" fmla="*/ 3908 w 9850"/>
                  <a:gd name="connsiteY197" fmla="*/ 8653 h 10000"/>
                  <a:gd name="connsiteX198" fmla="*/ 3888 w 9850"/>
                  <a:gd name="connsiteY198" fmla="*/ 8653 h 10000"/>
                  <a:gd name="connsiteX199" fmla="*/ 3838 w 9850"/>
                  <a:gd name="connsiteY199" fmla="*/ 8653 h 10000"/>
                  <a:gd name="connsiteX200" fmla="*/ 3819 w 9850"/>
                  <a:gd name="connsiteY200" fmla="*/ 8653 h 10000"/>
                  <a:gd name="connsiteX201" fmla="*/ 3819 w 9850"/>
                  <a:gd name="connsiteY201" fmla="*/ 8723 h 10000"/>
                  <a:gd name="connsiteX202" fmla="*/ 3809 w 9850"/>
                  <a:gd name="connsiteY202" fmla="*/ 8723 h 10000"/>
                  <a:gd name="connsiteX203" fmla="*/ 3769 w 9850"/>
                  <a:gd name="connsiteY203" fmla="*/ 8723 h 10000"/>
                  <a:gd name="connsiteX204" fmla="*/ 3729 w 9850"/>
                  <a:gd name="connsiteY204" fmla="*/ 8723 h 10000"/>
                  <a:gd name="connsiteX205" fmla="*/ 3718 w 9850"/>
                  <a:gd name="connsiteY205" fmla="*/ 8723 h 10000"/>
                  <a:gd name="connsiteX206" fmla="*/ 3669 w 9850"/>
                  <a:gd name="connsiteY206" fmla="*/ 8723 h 10000"/>
                  <a:gd name="connsiteX207" fmla="*/ 3569 w 9850"/>
                  <a:gd name="connsiteY207" fmla="*/ 8794 h 10000"/>
                  <a:gd name="connsiteX208" fmla="*/ 3559 w 9850"/>
                  <a:gd name="connsiteY208" fmla="*/ 8794 h 10000"/>
                  <a:gd name="connsiteX209" fmla="*/ 3478 w 9850"/>
                  <a:gd name="connsiteY209" fmla="*/ 8794 h 10000"/>
                  <a:gd name="connsiteX210" fmla="*/ 3419 w 9850"/>
                  <a:gd name="connsiteY210" fmla="*/ 8865 h 10000"/>
                  <a:gd name="connsiteX211" fmla="*/ 3176 w 9850"/>
                  <a:gd name="connsiteY211" fmla="*/ 8936 h 10000"/>
                  <a:gd name="connsiteX212" fmla="*/ 3146 w 9850"/>
                  <a:gd name="connsiteY212" fmla="*/ 8936 h 10000"/>
                  <a:gd name="connsiteX213" fmla="*/ 3136 w 9850"/>
                  <a:gd name="connsiteY213" fmla="*/ 8936 h 10000"/>
                  <a:gd name="connsiteX214" fmla="*/ 3097 w 9850"/>
                  <a:gd name="connsiteY214" fmla="*/ 8936 h 10000"/>
                  <a:gd name="connsiteX215" fmla="*/ 3067 w 9850"/>
                  <a:gd name="connsiteY215" fmla="*/ 9007 h 10000"/>
                  <a:gd name="connsiteX216" fmla="*/ 2906 w 9850"/>
                  <a:gd name="connsiteY216" fmla="*/ 9078 h 10000"/>
                  <a:gd name="connsiteX217" fmla="*/ 2896 w 9850"/>
                  <a:gd name="connsiteY217" fmla="*/ 9078 h 10000"/>
                  <a:gd name="connsiteX218" fmla="*/ 2777 w 9850"/>
                  <a:gd name="connsiteY218" fmla="*/ 9078 h 10000"/>
                  <a:gd name="connsiteX219" fmla="*/ 2628 w 9850"/>
                  <a:gd name="connsiteY219" fmla="*/ 9149 h 10000"/>
                  <a:gd name="connsiteX220" fmla="*/ 2388 w 9850"/>
                  <a:gd name="connsiteY220" fmla="*/ 9220 h 10000"/>
                  <a:gd name="connsiteX221" fmla="*/ 2276 w 9850"/>
                  <a:gd name="connsiteY221" fmla="*/ 9290 h 10000"/>
                  <a:gd name="connsiteX222" fmla="*/ 2267 w 9850"/>
                  <a:gd name="connsiteY222" fmla="*/ 9290 h 10000"/>
                  <a:gd name="connsiteX223" fmla="*/ 2184 w 9850"/>
                  <a:gd name="connsiteY223" fmla="*/ 9290 h 10000"/>
                  <a:gd name="connsiteX224" fmla="*/ 2134 w 9850"/>
                  <a:gd name="connsiteY224" fmla="*/ 9290 h 10000"/>
                  <a:gd name="connsiteX225" fmla="*/ 2104 w 9850"/>
                  <a:gd name="connsiteY225" fmla="*/ 9362 h 10000"/>
                  <a:gd name="connsiteX226" fmla="*/ 2085 w 9850"/>
                  <a:gd name="connsiteY226" fmla="*/ 9362 h 10000"/>
                  <a:gd name="connsiteX227" fmla="*/ 2055 w 9850"/>
                  <a:gd name="connsiteY227" fmla="*/ 9362 h 10000"/>
                  <a:gd name="connsiteX228" fmla="*/ 2045 w 9850"/>
                  <a:gd name="connsiteY228" fmla="*/ 9362 h 10000"/>
                  <a:gd name="connsiteX229" fmla="*/ 2015 w 9850"/>
                  <a:gd name="connsiteY229" fmla="*/ 9362 h 10000"/>
                  <a:gd name="connsiteX230" fmla="*/ 2004 w 9850"/>
                  <a:gd name="connsiteY230" fmla="*/ 9362 h 10000"/>
                  <a:gd name="connsiteX231" fmla="*/ 1994 w 9850"/>
                  <a:gd name="connsiteY231" fmla="*/ 9362 h 10000"/>
                  <a:gd name="connsiteX232" fmla="*/ 1964 w 9850"/>
                  <a:gd name="connsiteY232" fmla="*/ 9362 h 10000"/>
                  <a:gd name="connsiteX233" fmla="*/ 1954 w 9850"/>
                  <a:gd name="connsiteY233" fmla="*/ 9362 h 10000"/>
                  <a:gd name="connsiteX234" fmla="*/ 1923 w 9850"/>
                  <a:gd name="connsiteY234" fmla="*/ 9432 h 10000"/>
                  <a:gd name="connsiteX235" fmla="*/ 1913 w 9850"/>
                  <a:gd name="connsiteY235" fmla="*/ 9432 h 10000"/>
                  <a:gd name="connsiteX236" fmla="*/ 1913 w 9850"/>
                  <a:gd name="connsiteY236" fmla="*/ 9432 h 10000"/>
                  <a:gd name="connsiteX237" fmla="*/ 1874 w 9850"/>
                  <a:gd name="connsiteY237" fmla="*/ 9432 h 10000"/>
                  <a:gd name="connsiteX238" fmla="*/ 1864 w 9850"/>
                  <a:gd name="connsiteY238" fmla="*/ 9432 h 10000"/>
                  <a:gd name="connsiteX239" fmla="*/ 1835 w 9850"/>
                  <a:gd name="connsiteY239" fmla="*/ 9432 h 10000"/>
                  <a:gd name="connsiteX240" fmla="*/ 1794 w 9850"/>
                  <a:gd name="connsiteY240" fmla="*/ 9432 h 10000"/>
                  <a:gd name="connsiteX241" fmla="*/ 1765 w 9850"/>
                  <a:gd name="connsiteY241" fmla="*/ 9432 h 10000"/>
                  <a:gd name="connsiteX242" fmla="*/ 1716 w 9850"/>
                  <a:gd name="connsiteY242" fmla="*/ 9504 h 10000"/>
                  <a:gd name="connsiteX243" fmla="*/ 1615 w 9850"/>
                  <a:gd name="connsiteY243" fmla="*/ 9504 h 10000"/>
                  <a:gd name="connsiteX244" fmla="*/ 1596 w 9850"/>
                  <a:gd name="connsiteY244" fmla="*/ 9504 h 10000"/>
                  <a:gd name="connsiteX245" fmla="*/ 1536 w 9850"/>
                  <a:gd name="connsiteY245" fmla="*/ 9504 h 10000"/>
                  <a:gd name="connsiteX246" fmla="*/ 1466 w 9850"/>
                  <a:gd name="connsiteY246" fmla="*/ 9504 h 10000"/>
                  <a:gd name="connsiteX247" fmla="*/ 1345 w 9850"/>
                  <a:gd name="connsiteY247" fmla="*/ 9504 h 10000"/>
                  <a:gd name="connsiteX248" fmla="*/ 1275 w 9850"/>
                  <a:gd name="connsiteY248" fmla="*/ 9504 h 10000"/>
                  <a:gd name="connsiteX249" fmla="*/ 1244 w 9850"/>
                  <a:gd name="connsiteY249" fmla="*/ 9504 h 10000"/>
                  <a:gd name="connsiteX250" fmla="*/ 1201 w 9850"/>
                  <a:gd name="connsiteY250" fmla="*/ 9504 h 10000"/>
                  <a:gd name="connsiteX251" fmla="*/ 1131 w 9850"/>
                  <a:gd name="connsiteY251" fmla="*/ 9574 h 10000"/>
                  <a:gd name="connsiteX252" fmla="*/ 993 w 9850"/>
                  <a:gd name="connsiteY252" fmla="*/ 9574 h 10000"/>
                  <a:gd name="connsiteX253" fmla="*/ 973 w 9850"/>
                  <a:gd name="connsiteY253" fmla="*/ 9645 h 10000"/>
                  <a:gd name="connsiteX254" fmla="*/ 882 w 9850"/>
                  <a:gd name="connsiteY254" fmla="*/ 9645 h 10000"/>
                  <a:gd name="connsiteX255" fmla="*/ 713 w 9850"/>
                  <a:gd name="connsiteY255" fmla="*/ 9716 h 10000"/>
                  <a:gd name="connsiteX256" fmla="*/ 603 w 9850"/>
                  <a:gd name="connsiteY256" fmla="*/ 9716 h 10000"/>
                  <a:gd name="connsiteX257" fmla="*/ 494 w 9850"/>
                  <a:gd name="connsiteY257" fmla="*/ 9787 h 10000"/>
                  <a:gd name="connsiteX258" fmla="*/ 324 w 9850"/>
                  <a:gd name="connsiteY258" fmla="*/ 9858 h 10000"/>
                  <a:gd name="connsiteX259" fmla="*/ 314 w 9850"/>
                  <a:gd name="connsiteY259" fmla="*/ 9858 h 10000"/>
                  <a:gd name="connsiteX260" fmla="*/ 210 w 9850"/>
                  <a:gd name="connsiteY260" fmla="*/ 9858 h 10000"/>
                  <a:gd name="connsiteX261" fmla="*/ 179 w 9850"/>
                  <a:gd name="connsiteY261" fmla="*/ 9858 h 10000"/>
                  <a:gd name="connsiteX262" fmla="*/ 150 w 9850"/>
                  <a:gd name="connsiteY262" fmla="*/ 9928 h 10000"/>
                  <a:gd name="connsiteX263" fmla="*/ 150 w 9850"/>
                  <a:gd name="connsiteY263" fmla="*/ 9928 h 10000"/>
                  <a:gd name="connsiteX264" fmla="*/ 0 w 9850"/>
                  <a:gd name="connsiteY264" fmla="*/ 10000 h 10000"/>
                  <a:gd name="connsiteX0" fmla="*/ 9767 w 9848"/>
                  <a:gd name="connsiteY0" fmla="*/ 0 h 9928"/>
                  <a:gd name="connsiteX1" fmla="*/ 9767 w 9848"/>
                  <a:gd name="connsiteY1" fmla="*/ 0 h 9928"/>
                  <a:gd name="connsiteX2" fmla="*/ 9777 w 9848"/>
                  <a:gd name="connsiteY2" fmla="*/ 70 h 9928"/>
                  <a:gd name="connsiteX3" fmla="*/ 9777 w 9848"/>
                  <a:gd name="connsiteY3" fmla="*/ 70 h 9928"/>
                  <a:gd name="connsiteX4" fmla="*/ 9787 w 9848"/>
                  <a:gd name="connsiteY4" fmla="*/ 142 h 9928"/>
                  <a:gd name="connsiteX5" fmla="*/ 9787 w 9848"/>
                  <a:gd name="connsiteY5" fmla="*/ 142 h 9928"/>
                  <a:gd name="connsiteX6" fmla="*/ 9787 w 9848"/>
                  <a:gd name="connsiteY6" fmla="*/ 212 h 9928"/>
                  <a:gd name="connsiteX7" fmla="*/ 9798 w 9848"/>
                  <a:gd name="connsiteY7" fmla="*/ 212 h 9928"/>
                  <a:gd name="connsiteX8" fmla="*/ 9798 w 9848"/>
                  <a:gd name="connsiteY8" fmla="*/ 284 h 9928"/>
                  <a:gd name="connsiteX9" fmla="*/ 9798 w 9848"/>
                  <a:gd name="connsiteY9" fmla="*/ 354 h 9928"/>
                  <a:gd name="connsiteX10" fmla="*/ 9808 w 9848"/>
                  <a:gd name="connsiteY10" fmla="*/ 426 h 9928"/>
                  <a:gd name="connsiteX11" fmla="*/ 9808 w 9848"/>
                  <a:gd name="connsiteY11" fmla="*/ 426 h 9928"/>
                  <a:gd name="connsiteX12" fmla="*/ 9808 w 9848"/>
                  <a:gd name="connsiteY12" fmla="*/ 426 h 9928"/>
                  <a:gd name="connsiteX13" fmla="*/ 9819 w 9848"/>
                  <a:gd name="connsiteY13" fmla="*/ 426 h 9928"/>
                  <a:gd name="connsiteX14" fmla="*/ 9819 w 9848"/>
                  <a:gd name="connsiteY14" fmla="*/ 496 h 9928"/>
                  <a:gd name="connsiteX15" fmla="*/ 9819 w 9848"/>
                  <a:gd name="connsiteY15" fmla="*/ 496 h 9928"/>
                  <a:gd name="connsiteX16" fmla="*/ 9828 w 9848"/>
                  <a:gd name="connsiteY16" fmla="*/ 567 h 9928"/>
                  <a:gd name="connsiteX17" fmla="*/ 9828 w 9848"/>
                  <a:gd name="connsiteY17" fmla="*/ 567 h 9928"/>
                  <a:gd name="connsiteX18" fmla="*/ 9828 w 9848"/>
                  <a:gd name="connsiteY18" fmla="*/ 638 h 9928"/>
                  <a:gd name="connsiteX19" fmla="*/ 9838 w 9848"/>
                  <a:gd name="connsiteY19" fmla="*/ 638 h 9928"/>
                  <a:gd name="connsiteX20" fmla="*/ 9848 w 9848"/>
                  <a:gd name="connsiteY20" fmla="*/ 709 h 9928"/>
                  <a:gd name="connsiteX21" fmla="*/ 9848 w 9848"/>
                  <a:gd name="connsiteY21" fmla="*/ 709 h 9928"/>
                  <a:gd name="connsiteX22" fmla="*/ 9838 w 9848"/>
                  <a:gd name="connsiteY22" fmla="*/ 780 h 9928"/>
                  <a:gd name="connsiteX23" fmla="*/ 9828 w 9848"/>
                  <a:gd name="connsiteY23" fmla="*/ 780 h 9928"/>
                  <a:gd name="connsiteX24" fmla="*/ 9819 w 9848"/>
                  <a:gd name="connsiteY24" fmla="*/ 851 h 9928"/>
                  <a:gd name="connsiteX25" fmla="*/ 9808 w 9848"/>
                  <a:gd name="connsiteY25" fmla="*/ 851 h 9928"/>
                  <a:gd name="connsiteX26" fmla="*/ 9808 w 9848"/>
                  <a:gd name="connsiteY26" fmla="*/ 921 h 9928"/>
                  <a:gd name="connsiteX27" fmla="*/ 9808 w 9848"/>
                  <a:gd name="connsiteY27" fmla="*/ 993 h 9928"/>
                  <a:gd name="connsiteX28" fmla="*/ 9758 w 9848"/>
                  <a:gd name="connsiteY28" fmla="*/ 1205 h 9928"/>
                  <a:gd name="connsiteX29" fmla="*/ 9737 w 9848"/>
                  <a:gd name="connsiteY29" fmla="*/ 1347 h 9928"/>
                  <a:gd name="connsiteX30" fmla="*/ 9677 w 9848"/>
                  <a:gd name="connsiteY30" fmla="*/ 1702 h 9928"/>
                  <a:gd name="connsiteX31" fmla="*/ 9665 w 9848"/>
                  <a:gd name="connsiteY31" fmla="*/ 1773 h 9928"/>
                  <a:gd name="connsiteX32" fmla="*/ 9665 w 9848"/>
                  <a:gd name="connsiteY32" fmla="*/ 1773 h 9928"/>
                  <a:gd name="connsiteX33" fmla="*/ 9665 w 9848"/>
                  <a:gd name="connsiteY33" fmla="*/ 1844 h 9928"/>
                  <a:gd name="connsiteX34" fmla="*/ 9665 w 9848"/>
                  <a:gd name="connsiteY34" fmla="*/ 1986 h 9928"/>
                  <a:gd name="connsiteX35" fmla="*/ 9665 w 9848"/>
                  <a:gd name="connsiteY35" fmla="*/ 2056 h 9928"/>
                  <a:gd name="connsiteX36" fmla="*/ 9665 w 9848"/>
                  <a:gd name="connsiteY36" fmla="*/ 2128 h 9928"/>
                  <a:gd name="connsiteX37" fmla="*/ 9665 w 9848"/>
                  <a:gd name="connsiteY37" fmla="*/ 2198 h 9928"/>
                  <a:gd name="connsiteX38" fmla="*/ 9665 w 9848"/>
                  <a:gd name="connsiteY38" fmla="*/ 2340 h 9928"/>
                  <a:gd name="connsiteX39" fmla="*/ 9665 w 9848"/>
                  <a:gd name="connsiteY39" fmla="*/ 2340 h 9928"/>
                  <a:gd name="connsiteX40" fmla="*/ 9665 w 9848"/>
                  <a:gd name="connsiteY40" fmla="*/ 2411 h 9928"/>
                  <a:gd name="connsiteX41" fmla="*/ 9655 w 9848"/>
                  <a:gd name="connsiteY41" fmla="*/ 2482 h 9928"/>
                  <a:gd name="connsiteX42" fmla="*/ 9655 w 9848"/>
                  <a:gd name="connsiteY42" fmla="*/ 2482 h 9928"/>
                  <a:gd name="connsiteX43" fmla="*/ 9645 w 9848"/>
                  <a:gd name="connsiteY43" fmla="*/ 2553 h 9928"/>
                  <a:gd name="connsiteX44" fmla="*/ 9636 w 9848"/>
                  <a:gd name="connsiteY44" fmla="*/ 2695 h 9928"/>
                  <a:gd name="connsiteX45" fmla="*/ 9626 w 9848"/>
                  <a:gd name="connsiteY45" fmla="*/ 2765 h 9928"/>
                  <a:gd name="connsiteX46" fmla="*/ 9616 w 9848"/>
                  <a:gd name="connsiteY46" fmla="*/ 2765 h 9928"/>
                  <a:gd name="connsiteX47" fmla="*/ 9605 w 9848"/>
                  <a:gd name="connsiteY47" fmla="*/ 2837 h 9928"/>
                  <a:gd name="connsiteX48" fmla="*/ 9595 w 9848"/>
                  <a:gd name="connsiteY48" fmla="*/ 2837 h 9928"/>
                  <a:gd name="connsiteX49" fmla="*/ 9565 w 9848"/>
                  <a:gd name="connsiteY49" fmla="*/ 2907 h 9928"/>
                  <a:gd name="connsiteX50" fmla="*/ 9543 w 9848"/>
                  <a:gd name="connsiteY50" fmla="*/ 2979 h 9928"/>
                  <a:gd name="connsiteX51" fmla="*/ 9523 w 9848"/>
                  <a:gd name="connsiteY51" fmla="*/ 3049 h 9928"/>
                  <a:gd name="connsiteX52" fmla="*/ 9523 w 9848"/>
                  <a:gd name="connsiteY52" fmla="*/ 3121 h 9928"/>
                  <a:gd name="connsiteX53" fmla="*/ 9523 w 9848"/>
                  <a:gd name="connsiteY53" fmla="*/ 3121 h 9928"/>
                  <a:gd name="connsiteX54" fmla="*/ 9514 w 9848"/>
                  <a:gd name="connsiteY54" fmla="*/ 3191 h 9928"/>
                  <a:gd name="connsiteX55" fmla="*/ 9514 w 9848"/>
                  <a:gd name="connsiteY55" fmla="*/ 3262 h 9928"/>
                  <a:gd name="connsiteX56" fmla="*/ 9504 w 9848"/>
                  <a:gd name="connsiteY56" fmla="*/ 3262 h 9928"/>
                  <a:gd name="connsiteX57" fmla="*/ 9504 w 9848"/>
                  <a:gd name="connsiteY57" fmla="*/ 3333 h 9928"/>
                  <a:gd name="connsiteX58" fmla="*/ 9504 w 9848"/>
                  <a:gd name="connsiteY58" fmla="*/ 3404 h 9928"/>
                  <a:gd name="connsiteX59" fmla="*/ 9504 w 9848"/>
                  <a:gd name="connsiteY59" fmla="*/ 3404 h 9928"/>
                  <a:gd name="connsiteX60" fmla="*/ 9484 w 9848"/>
                  <a:gd name="connsiteY60" fmla="*/ 3617 h 9928"/>
                  <a:gd name="connsiteX61" fmla="*/ 9484 w 9848"/>
                  <a:gd name="connsiteY61" fmla="*/ 3758 h 9928"/>
                  <a:gd name="connsiteX62" fmla="*/ 9473 w 9848"/>
                  <a:gd name="connsiteY62" fmla="*/ 3900 h 9928"/>
                  <a:gd name="connsiteX63" fmla="*/ 9463 w 9848"/>
                  <a:gd name="connsiteY63" fmla="*/ 4042 h 9928"/>
                  <a:gd name="connsiteX64" fmla="*/ 9463 w 9848"/>
                  <a:gd name="connsiteY64" fmla="*/ 4042 h 9928"/>
                  <a:gd name="connsiteX65" fmla="*/ 9463 w 9848"/>
                  <a:gd name="connsiteY65" fmla="*/ 4042 h 9928"/>
                  <a:gd name="connsiteX66" fmla="*/ 9454 w 9848"/>
                  <a:gd name="connsiteY66" fmla="*/ 4184 h 9928"/>
                  <a:gd name="connsiteX67" fmla="*/ 9433 w 9848"/>
                  <a:gd name="connsiteY67" fmla="*/ 4326 h 9928"/>
                  <a:gd name="connsiteX68" fmla="*/ 9412 w 9848"/>
                  <a:gd name="connsiteY68" fmla="*/ 4468 h 9928"/>
                  <a:gd name="connsiteX69" fmla="*/ 9412 w 9848"/>
                  <a:gd name="connsiteY69" fmla="*/ 4539 h 9928"/>
                  <a:gd name="connsiteX70" fmla="*/ 9412 w 9848"/>
                  <a:gd name="connsiteY70" fmla="*/ 4539 h 9928"/>
                  <a:gd name="connsiteX71" fmla="*/ 9402 w 9848"/>
                  <a:gd name="connsiteY71" fmla="*/ 4609 h 9928"/>
                  <a:gd name="connsiteX72" fmla="*/ 9402 w 9848"/>
                  <a:gd name="connsiteY72" fmla="*/ 4609 h 9928"/>
                  <a:gd name="connsiteX73" fmla="*/ 9402 w 9848"/>
                  <a:gd name="connsiteY73" fmla="*/ 4681 h 9928"/>
                  <a:gd name="connsiteX74" fmla="*/ 9383 w 9848"/>
                  <a:gd name="connsiteY74" fmla="*/ 4893 h 9928"/>
                  <a:gd name="connsiteX75" fmla="*/ 9363 w 9848"/>
                  <a:gd name="connsiteY75" fmla="*/ 5177 h 9928"/>
                  <a:gd name="connsiteX76" fmla="*/ 9363 w 9848"/>
                  <a:gd name="connsiteY76" fmla="*/ 5248 h 9928"/>
                  <a:gd name="connsiteX77" fmla="*/ 9363 w 9848"/>
                  <a:gd name="connsiteY77" fmla="*/ 5248 h 9928"/>
                  <a:gd name="connsiteX78" fmla="*/ 9373 w 9848"/>
                  <a:gd name="connsiteY78" fmla="*/ 5390 h 9928"/>
                  <a:gd name="connsiteX79" fmla="*/ 9373 w 9848"/>
                  <a:gd name="connsiteY79" fmla="*/ 5532 h 9928"/>
                  <a:gd name="connsiteX80" fmla="*/ 9373 w 9848"/>
                  <a:gd name="connsiteY80" fmla="*/ 5674 h 9928"/>
                  <a:gd name="connsiteX81" fmla="*/ 9363 w 9848"/>
                  <a:gd name="connsiteY81" fmla="*/ 6028 h 9928"/>
                  <a:gd name="connsiteX82" fmla="*/ 9353 w 9848"/>
                  <a:gd name="connsiteY82" fmla="*/ 6099 h 9928"/>
                  <a:gd name="connsiteX83" fmla="*/ 9353 w 9848"/>
                  <a:gd name="connsiteY83" fmla="*/ 6170 h 9928"/>
                  <a:gd name="connsiteX84" fmla="*/ 9353 w 9848"/>
                  <a:gd name="connsiteY84" fmla="*/ 6170 h 9928"/>
                  <a:gd name="connsiteX85" fmla="*/ 9353 w 9848"/>
                  <a:gd name="connsiteY85" fmla="*/ 6170 h 9928"/>
                  <a:gd name="connsiteX86" fmla="*/ 9342 w 9848"/>
                  <a:gd name="connsiteY86" fmla="*/ 6170 h 9928"/>
                  <a:gd name="connsiteX87" fmla="*/ 9342 w 9848"/>
                  <a:gd name="connsiteY87" fmla="*/ 6170 h 9928"/>
                  <a:gd name="connsiteX88" fmla="*/ 9328 w 9848"/>
                  <a:gd name="connsiteY88" fmla="*/ 6170 h 9928"/>
                  <a:gd name="connsiteX89" fmla="*/ 9287 w 9848"/>
                  <a:gd name="connsiteY89" fmla="*/ 6241 h 9928"/>
                  <a:gd name="connsiteX90" fmla="*/ 9256 w 9848"/>
                  <a:gd name="connsiteY90" fmla="*/ 6241 h 9928"/>
                  <a:gd name="connsiteX91" fmla="*/ 9246 w 9848"/>
                  <a:gd name="connsiteY91" fmla="*/ 6241 h 9928"/>
                  <a:gd name="connsiteX92" fmla="*/ 9195 w 9848"/>
                  <a:gd name="connsiteY92" fmla="*/ 6241 h 9928"/>
                  <a:gd name="connsiteX93" fmla="*/ 9145 w 9848"/>
                  <a:gd name="connsiteY93" fmla="*/ 6241 h 9928"/>
                  <a:gd name="connsiteX94" fmla="*/ 9135 w 9848"/>
                  <a:gd name="connsiteY94" fmla="*/ 6241 h 9928"/>
                  <a:gd name="connsiteX95" fmla="*/ 9135 w 9848"/>
                  <a:gd name="connsiteY95" fmla="*/ 6241 h 9928"/>
                  <a:gd name="connsiteX96" fmla="*/ 9085 w 9848"/>
                  <a:gd name="connsiteY96" fmla="*/ 6312 h 9928"/>
                  <a:gd name="connsiteX97" fmla="*/ 9013 w 9848"/>
                  <a:gd name="connsiteY97" fmla="*/ 6312 h 9928"/>
                  <a:gd name="connsiteX98" fmla="*/ 9013 w 9848"/>
                  <a:gd name="connsiteY98" fmla="*/ 6312 h 9928"/>
                  <a:gd name="connsiteX99" fmla="*/ 9013 w 9848"/>
                  <a:gd name="connsiteY99" fmla="*/ 6312 h 9928"/>
                  <a:gd name="connsiteX100" fmla="*/ 8941 w 9848"/>
                  <a:gd name="connsiteY100" fmla="*/ 6383 h 9928"/>
                  <a:gd name="connsiteX101" fmla="*/ 8921 w 9848"/>
                  <a:gd name="connsiteY101" fmla="*/ 6383 h 9928"/>
                  <a:gd name="connsiteX102" fmla="*/ 8911 w 9848"/>
                  <a:gd name="connsiteY102" fmla="*/ 6383 h 9928"/>
                  <a:gd name="connsiteX103" fmla="*/ 8870 w 9848"/>
                  <a:gd name="connsiteY103" fmla="*/ 6383 h 9928"/>
                  <a:gd name="connsiteX104" fmla="*/ 8810 w 9848"/>
                  <a:gd name="connsiteY104" fmla="*/ 6383 h 9928"/>
                  <a:gd name="connsiteX105" fmla="*/ 8800 w 9848"/>
                  <a:gd name="connsiteY105" fmla="*/ 6383 h 9928"/>
                  <a:gd name="connsiteX106" fmla="*/ 8800 w 9848"/>
                  <a:gd name="connsiteY106" fmla="*/ 6383 h 9928"/>
                  <a:gd name="connsiteX107" fmla="*/ 8790 w 9848"/>
                  <a:gd name="connsiteY107" fmla="*/ 6383 h 9928"/>
                  <a:gd name="connsiteX108" fmla="*/ 8781 w 9848"/>
                  <a:gd name="connsiteY108" fmla="*/ 6453 h 9928"/>
                  <a:gd name="connsiteX109" fmla="*/ 8760 w 9848"/>
                  <a:gd name="connsiteY109" fmla="*/ 6453 h 9928"/>
                  <a:gd name="connsiteX110" fmla="*/ 8760 w 9848"/>
                  <a:gd name="connsiteY110" fmla="*/ 6453 h 9928"/>
                  <a:gd name="connsiteX111" fmla="*/ 8750 w 9848"/>
                  <a:gd name="connsiteY111" fmla="*/ 6453 h 9928"/>
                  <a:gd name="connsiteX112" fmla="*/ 8739 w 9848"/>
                  <a:gd name="connsiteY112" fmla="*/ 6453 h 9928"/>
                  <a:gd name="connsiteX113" fmla="*/ 8720 w 9848"/>
                  <a:gd name="connsiteY113" fmla="*/ 6453 h 9928"/>
                  <a:gd name="connsiteX114" fmla="*/ 8700 w 9848"/>
                  <a:gd name="connsiteY114" fmla="*/ 6453 h 9928"/>
                  <a:gd name="connsiteX115" fmla="*/ 8690 w 9848"/>
                  <a:gd name="connsiteY115" fmla="*/ 6453 h 9928"/>
                  <a:gd name="connsiteX116" fmla="*/ 8660 w 9848"/>
                  <a:gd name="connsiteY116" fmla="*/ 6453 h 9928"/>
                  <a:gd name="connsiteX117" fmla="*/ 8649 w 9848"/>
                  <a:gd name="connsiteY117" fmla="*/ 6453 h 9928"/>
                  <a:gd name="connsiteX118" fmla="*/ 8619 w 9848"/>
                  <a:gd name="connsiteY118" fmla="*/ 6453 h 9928"/>
                  <a:gd name="connsiteX119" fmla="*/ 8607 w 9848"/>
                  <a:gd name="connsiteY119" fmla="*/ 6525 h 9928"/>
                  <a:gd name="connsiteX120" fmla="*/ 8598 w 9848"/>
                  <a:gd name="connsiteY120" fmla="*/ 6525 h 9928"/>
                  <a:gd name="connsiteX121" fmla="*/ 8476 w 9848"/>
                  <a:gd name="connsiteY121" fmla="*/ 6525 h 9928"/>
                  <a:gd name="connsiteX122" fmla="*/ 8436 w 9848"/>
                  <a:gd name="connsiteY122" fmla="*/ 6595 h 9928"/>
                  <a:gd name="connsiteX123" fmla="*/ 8365 w 9848"/>
                  <a:gd name="connsiteY123" fmla="*/ 6595 h 9928"/>
                  <a:gd name="connsiteX124" fmla="*/ 8280 w 9848"/>
                  <a:gd name="connsiteY124" fmla="*/ 6595 h 9928"/>
                  <a:gd name="connsiteX125" fmla="*/ 8280 w 9848"/>
                  <a:gd name="connsiteY125" fmla="*/ 6809 h 9928"/>
                  <a:gd name="connsiteX126" fmla="*/ 8188 w 9848"/>
                  <a:gd name="connsiteY126" fmla="*/ 6809 h 9928"/>
                  <a:gd name="connsiteX127" fmla="*/ 8188 w 9848"/>
                  <a:gd name="connsiteY127" fmla="*/ 6809 h 9928"/>
                  <a:gd name="connsiteX128" fmla="*/ 8047 w 9848"/>
                  <a:gd name="connsiteY128" fmla="*/ 6879 h 9928"/>
                  <a:gd name="connsiteX129" fmla="*/ 8005 w 9848"/>
                  <a:gd name="connsiteY129" fmla="*/ 6879 h 9928"/>
                  <a:gd name="connsiteX130" fmla="*/ 7905 w 9848"/>
                  <a:gd name="connsiteY130" fmla="*/ 6950 h 9928"/>
                  <a:gd name="connsiteX131" fmla="*/ 7793 w 9848"/>
                  <a:gd name="connsiteY131" fmla="*/ 6950 h 9928"/>
                  <a:gd name="connsiteX132" fmla="*/ 7732 w 9848"/>
                  <a:gd name="connsiteY132" fmla="*/ 7021 h 9928"/>
                  <a:gd name="connsiteX133" fmla="*/ 7662 w 9848"/>
                  <a:gd name="connsiteY133" fmla="*/ 7092 h 9928"/>
                  <a:gd name="connsiteX134" fmla="*/ 7652 w 9848"/>
                  <a:gd name="connsiteY134" fmla="*/ 7092 h 9928"/>
                  <a:gd name="connsiteX135" fmla="*/ 7581 w 9848"/>
                  <a:gd name="connsiteY135" fmla="*/ 7092 h 9928"/>
                  <a:gd name="connsiteX136" fmla="*/ 7387 w 9848"/>
                  <a:gd name="connsiteY136" fmla="*/ 7163 h 9928"/>
                  <a:gd name="connsiteX137" fmla="*/ 7243 w 9848"/>
                  <a:gd name="connsiteY137" fmla="*/ 7305 h 9928"/>
                  <a:gd name="connsiteX138" fmla="*/ 7151 w 9848"/>
                  <a:gd name="connsiteY138" fmla="*/ 7305 h 9928"/>
                  <a:gd name="connsiteX139" fmla="*/ 7131 w 9848"/>
                  <a:gd name="connsiteY139" fmla="*/ 7305 h 9928"/>
                  <a:gd name="connsiteX140" fmla="*/ 7111 w 9848"/>
                  <a:gd name="connsiteY140" fmla="*/ 7376 h 9928"/>
                  <a:gd name="connsiteX141" fmla="*/ 7101 w 9848"/>
                  <a:gd name="connsiteY141" fmla="*/ 7376 h 9928"/>
                  <a:gd name="connsiteX142" fmla="*/ 7071 w 9848"/>
                  <a:gd name="connsiteY142" fmla="*/ 7376 h 9928"/>
                  <a:gd name="connsiteX143" fmla="*/ 7061 w 9848"/>
                  <a:gd name="connsiteY143" fmla="*/ 7376 h 9928"/>
                  <a:gd name="connsiteX144" fmla="*/ 6867 w 9848"/>
                  <a:gd name="connsiteY144" fmla="*/ 7446 h 9928"/>
                  <a:gd name="connsiteX145" fmla="*/ 6867 w 9848"/>
                  <a:gd name="connsiteY145" fmla="*/ 7446 h 9928"/>
                  <a:gd name="connsiteX146" fmla="*/ 6735 w 9848"/>
                  <a:gd name="connsiteY146" fmla="*/ 7446 h 9928"/>
                  <a:gd name="connsiteX147" fmla="*/ 6725 w 9848"/>
                  <a:gd name="connsiteY147" fmla="*/ 7446 h 9928"/>
                  <a:gd name="connsiteX148" fmla="*/ 6695 w 9848"/>
                  <a:gd name="connsiteY148" fmla="*/ 7518 h 9928"/>
                  <a:gd name="connsiteX149" fmla="*/ 6664 w 9848"/>
                  <a:gd name="connsiteY149" fmla="*/ 7518 h 9928"/>
                  <a:gd name="connsiteX150" fmla="*/ 6635 w 9848"/>
                  <a:gd name="connsiteY150" fmla="*/ 7518 h 9928"/>
                  <a:gd name="connsiteX151" fmla="*/ 6625 w 9848"/>
                  <a:gd name="connsiteY151" fmla="*/ 7518 h 9928"/>
                  <a:gd name="connsiteX152" fmla="*/ 6514 w 9848"/>
                  <a:gd name="connsiteY152" fmla="*/ 7588 h 9928"/>
                  <a:gd name="connsiteX153" fmla="*/ 6441 w 9848"/>
                  <a:gd name="connsiteY153" fmla="*/ 7588 h 9928"/>
                  <a:gd name="connsiteX154" fmla="*/ 6410 w 9848"/>
                  <a:gd name="connsiteY154" fmla="*/ 7588 h 9928"/>
                  <a:gd name="connsiteX155" fmla="*/ 6351 w 9848"/>
                  <a:gd name="connsiteY155" fmla="*/ 7660 h 9928"/>
                  <a:gd name="connsiteX156" fmla="*/ 6320 w 9848"/>
                  <a:gd name="connsiteY156" fmla="*/ 7660 h 9928"/>
                  <a:gd name="connsiteX157" fmla="*/ 6226 w 9848"/>
                  <a:gd name="connsiteY157" fmla="*/ 7660 h 9928"/>
                  <a:gd name="connsiteX158" fmla="*/ 6185 w 9848"/>
                  <a:gd name="connsiteY158" fmla="*/ 7730 h 9928"/>
                  <a:gd name="connsiteX159" fmla="*/ 6133 w 9848"/>
                  <a:gd name="connsiteY159" fmla="*/ 7730 h 9928"/>
                  <a:gd name="connsiteX160" fmla="*/ 6084 w 9848"/>
                  <a:gd name="connsiteY160" fmla="*/ 7730 h 9928"/>
                  <a:gd name="connsiteX161" fmla="*/ 6053 w 9848"/>
                  <a:gd name="connsiteY161" fmla="*/ 7730 h 9928"/>
                  <a:gd name="connsiteX162" fmla="*/ 5952 w 9848"/>
                  <a:gd name="connsiteY162" fmla="*/ 7801 h 9928"/>
                  <a:gd name="connsiteX163" fmla="*/ 5891 w 9848"/>
                  <a:gd name="connsiteY163" fmla="*/ 7801 h 9928"/>
                  <a:gd name="connsiteX164" fmla="*/ 5747 w 9848"/>
                  <a:gd name="connsiteY164" fmla="*/ 7872 h 9928"/>
                  <a:gd name="connsiteX165" fmla="*/ 5738 w 9848"/>
                  <a:gd name="connsiteY165" fmla="*/ 7872 h 9928"/>
                  <a:gd name="connsiteX166" fmla="*/ 5708 w 9848"/>
                  <a:gd name="connsiteY166" fmla="*/ 7872 h 9928"/>
                  <a:gd name="connsiteX167" fmla="*/ 5557 w 9848"/>
                  <a:gd name="connsiteY167" fmla="*/ 7943 h 9928"/>
                  <a:gd name="connsiteX168" fmla="*/ 5476 w 9848"/>
                  <a:gd name="connsiteY168" fmla="*/ 8014 h 9928"/>
                  <a:gd name="connsiteX169" fmla="*/ 5435 w 9848"/>
                  <a:gd name="connsiteY169" fmla="*/ 8014 h 9928"/>
                  <a:gd name="connsiteX170" fmla="*/ 5393 w 9848"/>
                  <a:gd name="connsiteY170" fmla="*/ 8014 h 9928"/>
                  <a:gd name="connsiteX171" fmla="*/ 5364 w 9848"/>
                  <a:gd name="connsiteY171" fmla="*/ 8085 h 9928"/>
                  <a:gd name="connsiteX172" fmla="*/ 5253 w 9848"/>
                  <a:gd name="connsiteY172" fmla="*/ 8085 h 9928"/>
                  <a:gd name="connsiteX173" fmla="*/ 5232 w 9848"/>
                  <a:gd name="connsiteY173" fmla="*/ 8085 h 9928"/>
                  <a:gd name="connsiteX174" fmla="*/ 5207 w 9848"/>
                  <a:gd name="connsiteY174" fmla="*/ 8085 h 9928"/>
                  <a:gd name="connsiteX175" fmla="*/ 5197 w 9848"/>
                  <a:gd name="connsiteY175" fmla="*/ 8085 h 9928"/>
                  <a:gd name="connsiteX176" fmla="*/ 5158 w 9848"/>
                  <a:gd name="connsiteY176" fmla="*/ 8156 h 9928"/>
                  <a:gd name="connsiteX177" fmla="*/ 5107 w 9848"/>
                  <a:gd name="connsiteY177" fmla="*/ 8156 h 9928"/>
                  <a:gd name="connsiteX178" fmla="*/ 4955 w 9848"/>
                  <a:gd name="connsiteY178" fmla="*/ 8227 h 9928"/>
                  <a:gd name="connsiteX179" fmla="*/ 4945 w 9848"/>
                  <a:gd name="connsiteY179" fmla="*/ 8227 h 9928"/>
                  <a:gd name="connsiteX180" fmla="*/ 4945 w 9848"/>
                  <a:gd name="connsiteY180" fmla="*/ 8227 h 9928"/>
                  <a:gd name="connsiteX181" fmla="*/ 4934 w 9848"/>
                  <a:gd name="connsiteY181" fmla="*/ 8227 h 9928"/>
                  <a:gd name="connsiteX182" fmla="*/ 4934 w 9848"/>
                  <a:gd name="connsiteY182" fmla="*/ 8297 h 9928"/>
                  <a:gd name="connsiteX183" fmla="*/ 4863 w 9848"/>
                  <a:gd name="connsiteY183" fmla="*/ 8297 h 9928"/>
                  <a:gd name="connsiteX184" fmla="*/ 4773 w 9848"/>
                  <a:gd name="connsiteY184" fmla="*/ 8297 h 9928"/>
                  <a:gd name="connsiteX185" fmla="*/ 4711 w 9848"/>
                  <a:gd name="connsiteY185" fmla="*/ 8369 h 9928"/>
                  <a:gd name="connsiteX186" fmla="*/ 4630 w 9848"/>
                  <a:gd name="connsiteY186" fmla="*/ 8369 h 9928"/>
                  <a:gd name="connsiteX187" fmla="*/ 4560 w 9848"/>
                  <a:gd name="connsiteY187" fmla="*/ 8369 h 9928"/>
                  <a:gd name="connsiteX188" fmla="*/ 4427 w 9848"/>
                  <a:gd name="connsiteY188" fmla="*/ 8439 h 9928"/>
                  <a:gd name="connsiteX189" fmla="*/ 4285 w 9848"/>
                  <a:gd name="connsiteY189" fmla="*/ 8511 h 9928"/>
                  <a:gd name="connsiteX190" fmla="*/ 4245 w 9848"/>
                  <a:gd name="connsiteY190" fmla="*/ 8511 h 9928"/>
                  <a:gd name="connsiteX191" fmla="*/ 4204 w 9848"/>
                  <a:gd name="connsiteY191" fmla="*/ 8511 h 9928"/>
                  <a:gd name="connsiteX192" fmla="*/ 4120 w 9848"/>
                  <a:gd name="connsiteY192" fmla="*/ 8581 h 9928"/>
                  <a:gd name="connsiteX193" fmla="*/ 3978 w 9848"/>
                  <a:gd name="connsiteY193" fmla="*/ 8581 h 9928"/>
                  <a:gd name="connsiteX194" fmla="*/ 3947 w 9848"/>
                  <a:gd name="connsiteY194" fmla="*/ 8581 h 9928"/>
                  <a:gd name="connsiteX195" fmla="*/ 3846 w 9848"/>
                  <a:gd name="connsiteY195" fmla="*/ 8653 h 9928"/>
                  <a:gd name="connsiteX196" fmla="*/ 3846 w 9848"/>
                  <a:gd name="connsiteY196" fmla="*/ 8653 h 9928"/>
                  <a:gd name="connsiteX197" fmla="*/ 3816 w 9848"/>
                  <a:gd name="connsiteY197" fmla="*/ 8653 h 9928"/>
                  <a:gd name="connsiteX198" fmla="*/ 3795 w 9848"/>
                  <a:gd name="connsiteY198" fmla="*/ 8653 h 9928"/>
                  <a:gd name="connsiteX199" fmla="*/ 3744 w 9848"/>
                  <a:gd name="connsiteY199" fmla="*/ 8653 h 9928"/>
                  <a:gd name="connsiteX200" fmla="*/ 3725 w 9848"/>
                  <a:gd name="connsiteY200" fmla="*/ 8653 h 9928"/>
                  <a:gd name="connsiteX201" fmla="*/ 3725 w 9848"/>
                  <a:gd name="connsiteY201" fmla="*/ 8723 h 9928"/>
                  <a:gd name="connsiteX202" fmla="*/ 3715 w 9848"/>
                  <a:gd name="connsiteY202" fmla="*/ 8723 h 9928"/>
                  <a:gd name="connsiteX203" fmla="*/ 3674 w 9848"/>
                  <a:gd name="connsiteY203" fmla="*/ 8723 h 9928"/>
                  <a:gd name="connsiteX204" fmla="*/ 3634 w 9848"/>
                  <a:gd name="connsiteY204" fmla="*/ 8723 h 9928"/>
                  <a:gd name="connsiteX205" fmla="*/ 3623 w 9848"/>
                  <a:gd name="connsiteY205" fmla="*/ 8723 h 9928"/>
                  <a:gd name="connsiteX206" fmla="*/ 3573 w 9848"/>
                  <a:gd name="connsiteY206" fmla="*/ 8723 h 9928"/>
                  <a:gd name="connsiteX207" fmla="*/ 3471 w 9848"/>
                  <a:gd name="connsiteY207" fmla="*/ 8794 h 9928"/>
                  <a:gd name="connsiteX208" fmla="*/ 3461 w 9848"/>
                  <a:gd name="connsiteY208" fmla="*/ 8794 h 9928"/>
                  <a:gd name="connsiteX209" fmla="*/ 3379 w 9848"/>
                  <a:gd name="connsiteY209" fmla="*/ 8794 h 9928"/>
                  <a:gd name="connsiteX210" fmla="*/ 3319 w 9848"/>
                  <a:gd name="connsiteY210" fmla="*/ 8865 h 9928"/>
                  <a:gd name="connsiteX211" fmla="*/ 3072 w 9848"/>
                  <a:gd name="connsiteY211" fmla="*/ 8936 h 9928"/>
                  <a:gd name="connsiteX212" fmla="*/ 3042 w 9848"/>
                  <a:gd name="connsiteY212" fmla="*/ 8936 h 9928"/>
                  <a:gd name="connsiteX213" fmla="*/ 3032 w 9848"/>
                  <a:gd name="connsiteY213" fmla="*/ 8936 h 9928"/>
                  <a:gd name="connsiteX214" fmla="*/ 2992 w 9848"/>
                  <a:gd name="connsiteY214" fmla="*/ 8936 h 9928"/>
                  <a:gd name="connsiteX215" fmla="*/ 2962 w 9848"/>
                  <a:gd name="connsiteY215" fmla="*/ 9007 h 9928"/>
                  <a:gd name="connsiteX216" fmla="*/ 2798 w 9848"/>
                  <a:gd name="connsiteY216" fmla="*/ 9078 h 9928"/>
                  <a:gd name="connsiteX217" fmla="*/ 2788 w 9848"/>
                  <a:gd name="connsiteY217" fmla="*/ 9078 h 9928"/>
                  <a:gd name="connsiteX218" fmla="*/ 2667 w 9848"/>
                  <a:gd name="connsiteY218" fmla="*/ 9078 h 9928"/>
                  <a:gd name="connsiteX219" fmla="*/ 2516 w 9848"/>
                  <a:gd name="connsiteY219" fmla="*/ 9149 h 9928"/>
                  <a:gd name="connsiteX220" fmla="*/ 2272 w 9848"/>
                  <a:gd name="connsiteY220" fmla="*/ 9220 h 9928"/>
                  <a:gd name="connsiteX221" fmla="*/ 2159 w 9848"/>
                  <a:gd name="connsiteY221" fmla="*/ 9290 h 9928"/>
                  <a:gd name="connsiteX222" fmla="*/ 2150 w 9848"/>
                  <a:gd name="connsiteY222" fmla="*/ 9290 h 9928"/>
                  <a:gd name="connsiteX223" fmla="*/ 2065 w 9848"/>
                  <a:gd name="connsiteY223" fmla="*/ 9290 h 9928"/>
                  <a:gd name="connsiteX224" fmla="*/ 2014 w 9848"/>
                  <a:gd name="connsiteY224" fmla="*/ 9290 h 9928"/>
                  <a:gd name="connsiteX225" fmla="*/ 1984 w 9848"/>
                  <a:gd name="connsiteY225" fmla="*/ 9362 h 9928"/>
                  <a:gd name="connsiteX226" fmla="*/ 1965 w 9848"/>
                  <a:gd name="connsiteY226" fmla="*/ 9362 h 9928"/>
                  <a:gd name="connsiteX227" fmla="*/ 1934 w 9848"/>
                  <a:gd name="connsiteY227" fmla="*/ 9362 h 9928"/>
                  <a:gd name="connsiteX228" fmla="*/ 1924 w 9848"/>
                  <a:gd name="connsiteY228" fmla="*/ 9362 h 9928"/>
                  <a:gd name="connsiteX229" fmla="*/ 1894 w 9848"/>
                  <a:gd name="connsiteY229" fmla="*/ 9362 h 9928"/>
                  <a:gd name="connsiteX230" fmla="*/ 1883 w 9848"/>
                  <a:gd name="connsiteY230" fmla="*/ 9362 h 9928"/>
                  <a:gd name="connsiteX231" fmla="*/ 1872 w 9848"/>
                  <a:gd name="connsiteY231" fmla="*/ 9362 h 9928"/>
                  <a:gd name="connsiteX232" fmla="*/ 1842 w 9848"/>
                  <a:gd name="connsiteY232" fmla="*/ 9362 h 9928"/>
                  <a:gd name="connsiteX233" fmla="*/ 1832 w 9848"/>
                  <a:gd name="connsiteY233" fmla="*/ 9362 h 9928"/>
                  <a:gd name="connsiteX234" fmla="*/ 1800 w 9848"/>
                  <a:gd name="connsiteY234" fmla="*/ 9432 h 9928"/>
                  <a:gd name="connsiteX235" fmla="*/ 1790 w 9848"/>
                  <a:gd name="connsiteY235" fmla="*/ 9432 h 9928"/>
                  <a:gd name="connsiteX236" fmla="*/ 1790 w 9848"/>
                  <a:gd name="connsiteY236" fmla="*/ 9432 h 9928"/>
                  <a:gd name="connsiteX237" fmla="*/ 1751 w 9848"/>
                  <a:gd name="connsiteY237" fmla="*/ 9432 h 9928"/>
                  <a:gd name="connsiteX238" fmla="*/ 1740 w 9848"/>
                  <a:gd name="connsiteY238" fmla="*/ 9432 h 9928"/>
                  <a:gd name="connsiteX239" fmla="*/ 1711 w 9848"/>
                  <a:gd name="connsiteY239" fmla="*/ 9432 h 9928"/>
                  <a:gd name="connsiteX240" fmla="*/ 1669 w 9848"/>
                  <a:gd name="connsiteY240" fmla="*/ 9432 h 9928"/>
                  <a:gd name="connsiteX241" fmla="*/ 1640 w 9848"/>
                  <a:gd name="connsiteY241" fmla="*/ 9432 h 9928"/>
                  <a:gd name="connsiteX242" fmla="*/ 1590 w 9848"/>
                  <a:gd name="connsiteY242" fmla="*/ 9504 h 9928"/>
                  <a:gd name="connsiteX243" fmla="*/ 1488 w 9848"/>
                  <a:gd name="connsiteY243" fmla="*/ 9504 h 9928"/>
                  <a:gd name="connsiteX244" fmla="*/ 1468 w 9848"/>
                  <a:gd name="connsiteY244" fmla="*/ 9504 h 9928"/>
                  <a:gd name="connsiteX245" fmla="*/ 1407 w 9848"/>
                  <a:gd name="connsiteY245" fmla="*/ 9504 h 9928"/>
                  <a:gd name="connsiteX246" fmla="*/ 1336 w 9848"/>
                  <a:gd name="connsiteY246" fmla="*/ 9504 h 9928"/>
                  <a:gd name="connsiteX247" fmla="*/ 1213 w 9848"/>
                  <a:gd name="connsiteY247" fmla="*/ 9504 h 9928"/>
                  <a:gd name="connsiteX248" fmla="*/ 1142 w 9848"/>
                  <a:gd name="connsiteY248" fmla="*/ 9504 h 9928"/>
                  <a:gd name="connsiteX249" fmla="*/ 1111 w 9848"/>
                  <a:gd name="connsiteY249" fmla="*/ 9504 h 9928"/>
                  <a:gd name="connsiteX250" fmla="*/ 1067 w 9848"/>
                  <a:gd name="connsiteY250" fmla="*/ 9504 h 9928"/>
                  <a:gd name="connsiteX251" fmla="*/ 996 w 9848"/>
                  <a:gd name="connsiteY251" fmla="*/ 9574 h 9928"/>
                  <a:gd name="connsiteX252" fmla="*/ 856 w 9848"/>
                  <a:gd name="connsiteY252" fmla="*/ 9574 h 9928"/>
                  <a:gd name="connsiteX253" fmla="*/ 836 w 9848"/>
                  <a:gd name="connsiteY253" fmla="*/ 9645 h 9928"/>
                  <a:gd name="connsiteX254" fmla="*/ 743 w 9848"/>
                  <a:gd name="connsiteY254" fmla="*/ 9645 h 9928"/>
                  <a:gd name="connsiteX255" fmla="*/ 572 w 9848"/>
                  <a:gd name="connsiteY255" fmla="*/ 9716 h 9928"/>
                  <a:gd name="connsiteX256" fmla="*/ 460 w 9848"/>
                  <a:gd name="connsiteY256" fmla="*/ 9716 h 9928"/>
                  <a:gd name="connsiteX257" fmla="*/ 350 w 9848"/>
                  <a:gd name="connsiteY257" fmla="*/ 9787 h 9928"/>
                  <a:gd name="connsiteX258" fmla="*/ 177 w 9848"/>
                  <a:gd name="connsiteY258" fmla="*/ 9858 h 9928"/>
                  <a:gd name="connsiteX259" fmla="*/ 167 w 9848"/>
                  <a:gd name="connsiteY259" fmla="*/ 9858 h 9928"/>
                  <a:gd name="connsiteX260" fmla="*/ 61 w 9848"/>
                  <a:gd name="connsiteY260" fmla="*/ 9858 h 9928"/>
                  <a:gd name="connsiteX261" fmla="*/ 30 w 9848"/>
                  <a:gd name="connsiteY261" fmla="*/ 9858 h 9928"/>
                  <a:gd name="connsiteX262" fmla="*/ 0 w 9848"/>
                  <a:gd name="connsiteY262" fmla="*/ 9928 h 9928"/>
                  <a:gd name="connsiteX263" fmla="*/ 0 w 9848"/>
                  <a:gd name="connsiteY263" fmla="*/ 9928 h 9928"/>
                  <a:gd name="connsiteX0" fmla="*/ 9918 w 10000"/>
                  <a:gd name="connsiteY0" fmla="*/ 0 h 10000"/>
                  <a:gd name="connsiteX1" fmla="*/ 9918 w 10000"/>
                  <a:gd name="connsiteY1" fmla="*/ 0 h 10000"/>
                  <a:gd name="connsiteX2" fmla="*/ 9928 w 10000"/>
                  <a:gd name="connsiteY2" fmla="*/ 71 h 10000"/>
                  <a:gd name="connsiteX3" fmla="*/ 9928 w 10000"/>
                  <a:gd name="connsiteY3" fmla="*/ 71 h 10000"/>
                  <a:gd name="connsiteX4" fmla="*/ 9938 w 10000"/>
                  <a:gd name="connsiteY4" fmla="*/ 143 h 10000"/>
                  <a:gd name="connsiteX5" fmla="*/ 9938 w 10000"/>
                  <a:gd name="connsiteY5" fmla="*/ 143 h 10000"/>
                  <a:gd name="connsiteX6" fmla="*/ 9938 w 10000"/>
                  <a:gd name="connsiteY6" fmla="*/ 214 h 10000"/>
                  <a:gd name="connsiteX7" fmla="*/ 9949 w 10000"/>
                  <a:gd name="connsiteY7" fmla="*/ 214 h 10000"/>
                  <a:gd name="connsiteX8" fmla="*/ 9949 w 10000"/>
                  <a:gd name="connsiteY8" fmla="*/ 286 h 10000"/>
                  <a:gd name="connsiteX9" fmla="*/ 9949 w 10000"/>
                  <a:gd name="connsiteY9" fmla="*/ 357 h 10000"/>
                  <a:gd name="connsiteX10" fmla="*/ 9959 w 10000"/>
                  <a:gd name="connsiteY10" fmla="*/ 429 h 10000"/>
                  <a:gd name="connsiteX11" fmla="*/ 9959 w 10000"/>
                  <a:gd name="connsiteY11" fmla="*/ 429 h 10000"/>
                  <a:gd name="connsiteX12" fmla="*/ 9959 w 10000"/>
                  <a:gd name="connsiteY12" fmla="*/ 429 h 10000"/>
                  <a:gd name="connsiteX13" fmla="*/ 9971 w 10000"/>
                  <a:gd name="connsiteY13" fmla="*/ 429 h 10000"/>
                  <a:gd name="connsiteX14" fmla="*/ 9971 w 10000"/>
                  <a:gd name="connsiteY14" fmla="*/ 500 h 10000"/>
                  <a:gd name="connsiteX15" fmla="*/ 9971 w 10000"/>
                  <a:gd name="connsiteY15" fmla="*/ 500 h 10000"/>
                  <a:gd name="connsiteX16" fmla="*/ 9980 w 10000"/>
                  <a:gd name="connsiteY16" fmla="*/ 571 h 10000"/>
                  <a:gd name="connsiteX17" fmla="*/ 9980 w 10000"/>
                  <a:gd name="connsiteY17" fmla="*/ 571 h 10000"/>
                  <a:gd name="connsiteX18" fmla="*/ 9980 w 10000"/>
                  <a:gd name="connsiteY18" fmla="*/ 643 h 10000"/>
                  <a:gd name="connsiteX19" fmla="*/ 9990 w 10000"/>
                  <a:gd name="connsiteY19" fmla="*/ 643 h 10000"/>
                  <a:gd name="connsiteX20" fmla="*/ 10000 w 10000"/>
                  <a:gd name="connsiteY20" fmla="*/ 714 h 10000"/>
                  <a:gd name="connsiteX21" fmla="*/ 10000 w 10000"/>
                  <a:gd name="connsiteY21" fmla="*/ 714 h 10000"/>
                  <a:gd name="connsiteX22" fmla="*/ 9990 w 10000"/>
                  <a:gd name="connsiteY22" fmla="*/ 786 h 10000"/>
                  <a:gd name="connsiteX23" fmla="*/ 9980 w 10000"/>
                  <a:gd name="connsiteY23" fmla="*/ 786 h 10000"/>
                  <a:gd name="connsiteX24" fmla="*/ 9971 w 10000"/>
                  <a:gd name="connsiteY24" fmla="*/ 857 h 10000"/>
                  <a:gd name="connsiteX25" fmla="*/ 9959 w 10000"/>
                  <a:gd name="connsiteY25" fmla="*/ 857 h 10000"/>
                  <a:gd name="connsiteX26" fmla="*/ 9959 w 10000"/>
                  <a:gd name="connsiteY26" fmla="*/ 928 h 10000"/>
                  <a:gd name="connsiteX27" fmla="*/ 9959 w 10000"/>
                  <a:gd name="connsiteY27" fmla="*/ 1000 h 10000"/>
                  <a:gd name="connsiteX28" fmla="*/ 9909 w 10000"/>
                  <a:gd name="connsiteY28" fmla="*/ 1214 h 10000"/>
                  <a:gd name="connsiteX29" fmla="*/ 9887 w 10000"/>
                  <a:gd name="connsiteY29" fmla="*/ 1357 h 10000"/>
                  <a:gd name="connsiteX30" fmla="*/ 9826 w 10000"/>
                  <a:gd name="connsiteY30" fmla="*/ 1714 h 10000"/>
                  <a:gd name="connsiteX31" fmla="*/ 9814 w 10000"/>
                  <a:gd name="connsiteY31" fmla="*/ 1786 h 10000"/>
                  <a:gd name="connsiteX32" fmla="*/ 9814 w 10000"/>
                  <a:gd name="connsiteY32" fmla="*/ 1786 h 10000"/>
                  <a:gd name="connsiteX33" fmla="*/ 9814 w 10000"/>
                  <a:gd name="connsiteY33" fmla="*/ 1857 h 10000"/>
                  <a:gd name="connsiteX34" fmla="*/ 9814 w 10000"/>
                  <a:gd name="connsiteY34" fmla="*/ 2000 h 10000"/>
                  <a:gd name="connsiteX35" fmla="*/ 9814 w 10000"/>
                  <a:gd name="connsiteY35" fmla="*/ 2071 h 10000"/>
                  <a:gd name="connsiteX36" fmla="*/ 9814 w 10000"/>
                  <a:gd name="connsiteY36" fmla="*/ 2143 h 10000"/>
                  <a:gd name="connsiteX37" fmla="*/ 9814 w 10000"/>
                  <a:gd name="connsiteY37" fmla="*/ 2214 h 10000"/>
                  <a:gd name="connsiteX38" fmla="*/ 9814 w 10000"/>
                  <a:gd name="connsiteY38" fmla="*/ 2357 h 10000"/>
                  <a:gd name="connsiteX39" fmla="*/ 9814 w 10000"/>
                  <a:gd name="connsiteY39" fmla="*/ 2357 h 10000"/>
                  <a:gd name="connsiteX40" fmla="*/ 9814 w 10000"/>
                  <a:gd name="connsiteY40" fmla="*/ 2428 h 10000"/>
                  <a:gd name="connsiteX41" fmla="*/ 9804 w 10000"/>
                  <a:gd name="connsiteY41" fmla="*/ 2500 h 10000"/>
                  <a:gd name="connsiteX42" fmla="*/ 9804 w 10000"/>
                  <a:gd name="connsiteY42" fmla="*/ 2500 h 10000"/>
                  <a:gd name="connsiteX43" fmla="*/ 9794 w 10000"/>
                  <a:gd name="connsiteY43" fmla="*/ 2572 h 10000"/>
                  <a:gd name="connsiteX44" fmla="*/ 9785 w 10000"/>
                  <a:gd name="connsiteY44" fmla="*/ 2715 h 10000"/>
                  <a:gd name="connsiteX45" fmla="*/ 9775 w 10000"/>
                  <a:gd name="connsiteY45" fmla="*/ 2785 h 10000"/>
                  <a:gd name="connsiteX46" fmla="*/ 9764 w 10000"/>
                  <a:gd name="connsiteY46" fmla="*/ 2785 h 10000"/>
                  <a:gd name="connsiteX47" fmla="*/ 9753 w 10000"/>
                  <a:gd name="connsiteY47" fmla="*/ 2858 h 10000"/>
                  <a:gd name="connsiteX48" fmla="*/ 9743 w 10000"/>
                  <a:gd name="connsiteY48" fmla="*/ 2858 h 10000"/>
                  <a:gd name="connsiteX49" fmla="*/ 9713 w 10000"/>
                  <a:gd name="connsiteY49" fmla="*/ 2928 h 10000"/>
                  <a:gd name="connsiteX50" fmla="*/ 9690 w 10000"/>
                  <a:gd name="connsiteY50" fmla="*/ 3001 h 10000"/>
                  <a:gd name="connsiteX51" fmla="*/ 9670 w 10000"/>
                  <a:gd name="connsiteY51" fmla="*/ 3071 h 10000"/>
                  <a:gd name="connsiteX52" fmla="*/ 9670 w 10000"/>
                  <a:gd name="connsiteY52" fmla="*/ 3144 h 10000"/>
                  <a:gd name="connsiteX53" fmla="*/ 9670 w 10000"/>
                  <a:gd name="connsiteY53" fmla="*/ 3144 h 10000"/>
                  <a:gd name="connsiteX54" fmla="*/ 9661 w 10000"/>
                  <a:gd name="connsiteY54" fmla="*/ 3214 h 10000"/>
                  <a:gd name="connsiteX55" fmla="*/ 9661 w 10000"/>
                  <a:gd name="connsiteY55" fmla="*/ 3286 h 10000"/>
                  <a:gd name="connsiteX56" fmla="*/ 9651 w 10000"/>
                  <a:gd name="connsiteY56" fmla="*/ 3286 h 10000"/>
                  <a:gd name="connsiteX57" fmla="*/ 9651 w 10000"/>
                  <a:gd name="connsiteY57" fmla="*/ 3357 h 10000"/>
                  <a:gd name="connsiteX58" fmla="*/ 9651 w 10000"/>
                  <a:gd name="connsiteY58" fmla="*/ 3429 h 10000"/>
                  <a:gd name="connsiteX59" fmla="*/ 9651 w 10000"/>
                  <a:gd name="connsiteY59" fmla="*/ 3429 h 10000"/>
                  <a:gd name="connsiteX60" fmla="*/ 9630 w 10000"/>
                  <a:gd name="connsiteY60" fmla="*/ 3643 h 10000"/>
                  <a:gd name="connsiteX61" fmla="*/ 9630 w 10000"/>
                  <a:gd name="connsiteY61" fmla="*/ 3785 h 10000"/>
                  <a:gd name="connsiteX62" fmla="*/ 9619 w 10000"/>
                  <a:gd name="connsiteY62" fmla="*/ 3928 h 10000"/>
                  <a:gd name="connsiteX63" fmla="*/ 9609 w 10000"/>
                  <a:gd name="connsiteY63" fmla="*/ 4071 h 10000"/>
                  <a:gd name="connsiteX64" fmla="*/ 9609 w 10000"/>
                  <a:gd name="connsiteY64" fmla="*/ 4071 h 10000"/>
                  <a:gd name="connsiteX65" fmla="*/ 9609 w 10000"/>
                  <a:gd name="connsiteY65" fmla="*/ 4071 h 10000"/>
                  <a:gd name="connsiteX66" fmla="*/ 9600 w 10000"/>
                  <a:gd name="connsiteY66" fmla="*/ 4214 h 10000"/>
                  <a:gd name="connsiteX67" fmla="*/ 9579 w 10000"/>
                  <a:gd name="connsiteY67" fmla="*/ 4357 h 10000"/>
                  <a:gd name="connsiteX68" fmla="*/ 9557 w 10000"/>
                  <a:gd name="connsiteY68" fmla="*/ 4500 h 10000"/>
                  <a:gd name="connsiteX69" fmla="*/ 9557 w 10000"/>
                  <a:gd name="connsiteY69" fmla="*/ 4572 h 10000"/>
                  <a:gd name="connsiteX70" fmla="*/ 9557 w 10000"/>
                  <a:gd name="connsiteY70" fmla="*/ 4572 h 10000"/>
                  <a:gd name="connsiteX71" fmla="*/ 9547 w 10000"/>
                  <a:gd name="connsiteY71" fmla="*/ 4642 h 10000"/>
                  <a:gd name="connsiteX72" fmla="*/ 9547 w 10000"/>
                  <a:gd name="connsiteY72" fmla="*/ 4642 h 10000"/>
                  <a:gd name="connsiteX73" fmla="*/ 9547 w 10000"/>
                  <a:gd name="connsiteY73" fmla="*/ 4715 h 10000"/>
                  <a:gd name="connsiteX74" fmla="*/ 9528 w 10000"/>
                  <a:gd name="connsiteY74" fmla="*/ 4928 h 10000"/>
                  <a:gd name="connsiteX75" fmla="*/ 9508 w 10000"/>
                  <a:gd name="connsiteY75" fmla="*/ 5215 h 10000"/>
                  <a:gd name="connsiteX76" fmla="*/ 9508 w 10000"/>
                  <a:gd name="connsiteY76" fmla="*/ 5286 h 10000"/>
                  <a:gd name="connsiteX77" fmla="*/ 9508 w 10000"/>
                  <a:gd name="connsiteY77" fmla="*/ 5286 h 10000"/>
                  <a:gd name="connsiteX78" fmla="*/ 9518 w 10000"/>
                  <a:gd name="connsiteY78" fmla="*/ 5429 h 10000"/>
                  <a:gd name="connsiteX79" fmla="*/ 9518 w 10000"/>
                  <a:gd name="connsiteY79" fmla="*/ 5572 h 10000"/>
                  <a:gd name="connsiteX80" fmla="*/ 9518 w 10000"/>
                  <a:gd name="connsiteY80" fmla="*/ 5715 h 10000"/>
                  <a:gd name="connsiteX81" fmla="*/ 9508 w 10000"/>
                  <a:gd name="connsiteY81" fmla="*/ 6072 h 10000"/>
                  <a:gd name="connsiteX82" fmla="*/ 9497 w 10000"/>
                  <a:gd name="connsiteY82" fmla="*/ 6143 h 10000"/>
                  <a:gd name="connsiteX83" fmla="*/ 9497 w 10000"/>
                  <a:gd name="connsiteY83" fmla="*/ 6215 h 10000"/>
                  <a:gd name="connsiteX84" fmla="*/ 9497 w 10000"/>
                  <a:gd name="connsiteY84" fmla="*/ 6215 h 10000"/>
                  <a:gd name="connsiteX85" fmla="*/ 9497 w 10000"/>
                  <a:gd name="connsiteY85" fmla="*/ 6215 h 10000"/>
                  <a:gd name="connsiteX86" fmla="*/ 9486 w 10000"/>
                  <a:gd name="connsiteY86" fmla="*/ 6215 h 10000"/>
                  <a:gd name="connsiteX87" fmla="*/ 9486 w 10000"/>
                  <a:gd name="connsiteY87" fmla="*/ 6215 h 10000"/>
                  <a:gd name="connsiteX88" fmla="*/ 9472 w 10000"/>
                  <a:gd name="connsiteY88" fmla="*/ 6215 h 10000"/>
                  <a:gd name="connsiteX89" fmla="*/ 9430 w 10000"/>
                  <a:gd name="connsiteY89" fmla="*/ 6286 h 10000"/>
                  <a:gd name="connsiteX90" fmla="*/ 9399 w 10000"/>
                  <a:gd name="connsiteY90" fmla="*/ 6286 h 10000"/>
                  <a:gd name="connsiteX91" fmla="*/ 9389 w 10000"/>
                  <a:gd name="connsiteY91" fmla="*/ 6286 h 10000"/>
                  <a:gd name="connsiteX92" fmla="*/ 9337 w 10000"/>
                  <a:gd name="connsiteY92" fmla="*/ 6286 h 10000"/>
                  <a:gd name="connsiteX93" fmla="*/ 9286 w 10000"/>
                  <a:gd name="connsiteY93" fmla="*/ 6286 h 10000"/>
                  <a:gd name="connsiteX94" fmla="*/ 9276 w 10000"/>
                  <a:gd name="connsiteY94" fmla="*/ 6286 h 10000"/>
                  <a:gd name="connsiteX95" fmla="*/ 9276 w 10000"/>
                  <a:gd name="connsiteY95" fmla="*/ 6286 h 10000"/>
                  <a:gd name="connsiteX96" fmla="*/ 9225 w 10000"/>
                  <a:gd name="connsiteY96" fmla="*/ 6358 h 10000"/>
                  <a:gd name="connsiteX97" fmla="*/ 9152 w 10000"/>
                  <a:gd name="connsiteY97" fmla="*/ 6358 h 10000"/>
                  <a:gd name="connsiteX98" fmla="*/ 9152 w 10000"/>
                  <a:gd name="connsiteY98" fmla="*/ 6358 h 10000"/>
                  <a:gd name="connsiteX99" fmla="*/ 9152 w 10000"/>
                  <a:gd name="connsiteY99" fmla="*/ 6358 h 10000"/>
                  <a:gd name="connsiteX100" fmla="*/ 9079 w 10000"/>
                  <a:gd name="connsiteY100" fmla="*/ 6429 h 10000"/>
                  <a:gd name="connsiteX101" fmla="*/ 9059 w 10000"/>
                  <a:gd name="connsiteY101" fmla="*/ 6429 h 10000"/>
                  <a:gd name="connsiteX102" fmla="*/ 9049 w 10000"/>
                  <a:gd name="connsiteY102" fmla="*/ 6429 h 10000"/>
                  <a:gd name="connsiteX103" fmla="*/ 9007 w 10000"/>
                  <a:gd name="connsiteY103" fmla="*/ 6429 h 10000"/>
                  <a:gd name="connsiteX104" fmla="*/ 8946 w 10000"/>
                  <a:gd name="connsiteY104" fmla="*/ 6429 h 10000"/>
                  <a:gd name="connsiteX105" fmla="*/ 8936 w 10000"/>
                  <a:gd name="connsiteY105" fmla="*/ 6429 h 10000"/>
                  <a:gd name="connsiteX106" fmla="*/ 8936 w 10000"/>
                  <a:gd name="connsiteY106" fmla="*/ 6429 h 10000"/>
                  <a:gd name="connsiteX107" fmla="*/ 8926 w 10000"/>
                  <a:gd name="connsiteY107" fmla="*/ 6429 h 10000"/>
                  <a:gd name="connsiteX108" fmla="*/ 8917 w 10000"/>
                  <a:gd name="connsiteY108" fmla="*/ 6500 h 10000"/>
                  <a:gd name="connsiteX109" fmla="*/ 8895 w 10000"/>
                  <a:gd name="connsiteY109" fmla="*/ 6500 h 10000"/>
                  <a:gd name="connsiteX110" fmla="*/ 8895 w 10000"/>
                  <a:gd name="connsiteY110" fmla="*/ 6500 h 10000"/>
                  <a:gd name="connsiteX111" fmla="*/ 8885 w 10000"/>
                  <a:gd name="connsiteY111" fmla="*/ 6500 h 10000"/>
                  <a:gd name="connsiteX112" fmla="*/ 8874 w 10000"/>
                  <a:gd name="connsiteY112" fmla="*/ 6500 h 10000"/>
                  <a:gd name="connsiteX113" fmla="*/ 8855 w 10000"/>
                  <a:gd name="connsiteY113" fmla="*/ 6500 h 10000"/>
                  <a:gd name="connsiteX114" fmla="*/ 8834 w 10000"/>
                  <a:gd name="connsiteY114" fmla="*/ 6500 h 10000"/>
                  <a:gd name="connsiteX115" fmla="*/ 8824 w 10000"/>
                  <a:gd name="connsiteY115" fmla="*/ 6500 h 10000"/>
                  <a:gd name="connsiteX116" fmla="*/ 8794 w 10000"/>
                  <a:gd name="connsiteY116" fmla="*/ 6500 h 10000"/>
                  <a:gd name="connsiteX117" fmla="*/ 8782 w 10000"/>
                  <a:gd name="connsiteY117" fmla="*/ 6500 h 10000"/>
                  <a:gd name="connsiteX118" fmla="*/ 8752 w 10000"/>
                  <a:gd name="connsiteY118" fmla="*/ 6500 h 10000"/>
                  <a:gd name="connsiteX119" fmla="*/ 8740 w 10000"/>
                  <a:gd name="connsiteY119" fmla="*/ 6572 h 10000"/>
                  <a:gd name="connsiteX120" fmla="*/ 8731 w 10000"/>
                  <a:gd name="connsiteY120" fmla="*/ 6572 h 10000"/>
                  <a:gd name="connsiteX121" fmla="*/ 8607 w 10000"/>
                  <a:gd name="connsiteY121" fmla="*/ 6572 h 10000"/>
                  <a:gd name="connsiteX122" fmla="*/ 8566 w 10000"/>
                  <a:gd name="connsiteY122" fmla="*/ 6643 h 10000"/>
                  <a:gd name="connsiteX123" fmla="*/ 8494 w 10000"/>
                  <a:gd name="connsiteY123" fmla="*/ 6643 h 10000"/>
                  <a:gd name="connsiteX124" fmla="*/ 8408 w 10000"/>
                  <a:gd name="connsiteY124" fmla="*/ 6643 h 10000"/>
                  <a:gd name="connsiteX125" fmla="*/ 8408 w 10000"/>
                  <a:gd name="connsiteY125" fmla="*/ 6858 h 10000"/>
                  <a:gd name="connsiteX126" fmla="*/ 8314 w 10000"/>
                  <a:gd name="connsiteY126" fmla="*/ 6858 h 10000"/>
                  <a:gd name="connsiteX127" fmla="*/ 8314 w 10000"/>
                  <a:gd name="connsiteY127" fmla="*/ 6858 h 10000"/>
                  <a:gd name="connsiteX128" fmla="*/ 8171 w 10000"/>
                  <a:gd name="connsiteY128" fmla="*/ 6929 h 10000"/>
                  <a:gd name="connsiteX129" fmla="*/ 8129 w 10000"/>
                  <a:gd name="connsiteY129" fmla="*/ 6929 h 10000"/>
                  <a:gd name="connsiteX130" fmla="*/ 8027 w 10000"/>
                  <a:gd name="connsiteY130" fmla="*/ 7000 h 10000"/>
                  <a:gd name="connsiteX131" fmla="*/ 7913 w 10000"/>
                  <a:gd name="connsiteY131" fmla="*/ 7000 h 10000"/>
                  <a:gd name="connsiteX132" fmla="*/ 7851 w 10000"/>
                  <a:gd name="connsiteY132" fmla="*/ 7072 h 10000"/>
                  <a:gd name="connsiteX133" fmla="*/ 7780 w 10000"/>
                  <a:gd name="connsiteY133" fmla="*/ 7143 h 10000"/>
                  <a:gd name="connsiteX134" fmla="*/ 7770 w 10000"/>
                  <a:gd name="connsiteY134" fmla="*/ 7143 h 10000"/>
                  <a:gd name="connsiteX135" fmla="*/ 7698 w 10000"/>
                  <a:gd name="connsiteY135" fmla="*/ 7143 h 10000"/>
                  <a:gd name="connsiteX136" fmla="*/ 7501 w 10000"/>
                  <a:gd name="connsiteY136" fmla="*/ 7215 h 10000"/>
                  <a:gd name="connsiteX137" fmla="*/ 7355 w 10000"/>
                  <a:gd name="connsiteY137" fmla="*/ 7358 h 10000"/>
                  <a:gd name="connsiteX138" fmla="*/ 7261 w 10000"/>
                  <a:gd name="connsiteY138" fmla="*/ 7358 h 10000"/>
                  <a:gd name="connsiteX139" fmla="*/ 7241 w 10000"/>
                  <a:gd name="connsiteY139" fmla="*/ 7358 h 10000"/>
                  <a:gd name="connsiteX140" fmla="*/ 7221 w 10000"/>
                  <a:gd name="connsiteY140" fmla="*/ 7429 h 10000"/>
                  <a:gd name="connsiteX141" fmla="*/ 7211 w 10000"/>
                  <a:gd name="connsiteY141" fmla="*/ 7429 h 10000"/>
                  <a:gd name="connsiteX142" fmla="*/ 7180 w 10000"/>
                  <a:gd name="connsiteY142" fmla="*/ 7429 h 10000"/>
                  <a:gd name="connsiteX143" fmla="*/ 7170 w 10000"/>
                  <a:gd name="connsiteY143" fmla="*/ 7429 h 10000"/>
                  <a:gd name="connsiteX144" fmla="*/ 6973 w 10000"/>
                  <a:gd name="connsiteY144" fmla="*/ 7500 h 10000"/>
                  <a:gd name="connsiteX145" fmla="*/ 6973 w 10000"/>
                  <a:gd name="connsiteY145" fmla="*/ 7500 h 10000"/>
                  <a:gd name="connsiteX146" fmla="*/ 6839 w 10000"/>
                  <a:gd name="connsiteY146" fmla="*/ 7500 h 10000"/>
                  <a:gd name="connsiteX147" fmla="*/ 6829 w 10000"/>
                  <a:gd name="connsiteY147" fmla="*/ 7500 h 10000"/>
                  <a:gd name="connsiteX148" fmla="*/ 6798 w 10000"/>
                  <a:gd name="connsiteY148" fmla="*/ 7573 h 10000"/>
                  <a:gd name="connsiteX149" fmla="*/ 6767 w 10000"/>
                  <a:gd name="connsiteY149" fmla="*/ 7573 h 10000"/>
                  <a:gd name="connsiteX150" fmla="*/ 6737 w 10000"/>
                  <a:gd name="connsiteY150" fmla="*/ 7573 h 10000"/>
                  <a:gd name="connsiteX151" fmla="*/ 6727 w 10000"/>
                  <a:gd name="connsiteY151" fmla="*/ 7573 h 10000"/>
                  <a:gd name="connsiteX152" fmla="*/ 6615 w 10000"/>
                  <a:gd name="connsiteY152" fmla="*/ 7643 h 10000"/>
                  <a:gd name="connsiteX153" fmla="*/ 6540 w 10000"/>
                  <a:gd name="connsiteY153" fmla="*/ 7643 h 10000"/>
                  <a:gd name="connsiteX154" fmla="*/ 6509 w 10000"/>
                  <a:gd name="connsiteY154" fmla="*/ 7643 h 10000"/>
                  <a:gd name="connsiteX155" fmla="*/ 6449 w 10000"/>
                  <a:gd name="connsiteY155" fmla="*/ 7716 h 10000"/>
                  <a:gd name="connsiteX156" fmla="*/ 6418 w 10000"/>
                  <a:gd name="connsiteY156" fmla="*/ 7716 h 10000"/>
                  <a:gd name="connsiteX157" fmla="*/ 6322 w 10000"/>
                  <a:gd name="connsiteY157" fmla="*/ 7716 h 10000"/>
                  <a:gd name="connsiteX158" fmla="*/ 6280 w 10000"/>
                  <a:gd name="connsiteY158" fmla="*/ 7786 h 10000"/>
                  <a:gd name="connsiteX159" fmla="*/ 6228 w 10000"/>
                  <a:gd name="connsiteY159" fmla="*/ 7786 h 10000"/>
                  <a:gd name="connsiteX160" fmla="*/ 6178 w 10000"/>
                  <a:gd name="connsiteY160" fmla="*/ 7786 h 10000"/>
                  <a:gd name="connsiteX161" fmla="*/ 6146 w 10000"/>
                  <a:gd name="connsiteY161" fmla="*/ 7786 h 10000"/>
                  <a:gd name="connsiteX162" fmla="*/ 6044 w 10000"/>
                  <a:gd name="connsiteY162" fmla="*/ 7858 h 10000"/>
                  <a:gd name="connsiteX163" fmla="*/ 5982 w 10000"/>
                  <a:gd name="connsiteY163" fmla="*/ 7858 h 10000"/>
                  <a:gd name="connsiteX164" fmla="*/ 5836 w 10000"/>
                  <a:gd name="connsiteY164" fmla="*/ 7929 h 10000"/>
                  <a:gd name="connsiteX165" fmla="*/ 5827 w 10000"/>
                  <a:gd name="connsiteY165" fmla="*/ 7929 h 10000"/>
                  <a:gd name="connsiteX166" fmla="*/ 5796 w 10000"/>
                  <a:gd name="connsiteY166" fmla="*/ 7929 h 10000"/>
                  <a:gd name="connsiteX167" fmla="*/ 5643 w 10000"/>
                  <a:gd name="connsiteY167" fmla="*/ 8001 h 10000"/>
                  <a:gd name="connsiteX168" fmla="*/ 5561 w 10000"/>
                  <a:gd name="connsiteY168" fmla="*/ 8072 h 10000"/>
                  <a:gd name="connsiteX169" fmla="*/ 5519 w 10000"/>
                  <a:gd name="connsiteY169" fmla="*/ 8072 h 10000"/>
                  <a:gd name="connsiteX170" fmla="*/ 5476 w 10000"/>
                  <a:gd name="connsiteY170" fmla="*/ 8072 h 10000"/>
                  <a:gd name="connsiteX171" fmla="*/ 5447 w 10000"/>
                  <a:gd name="connsiteY171" fmla="*/ 8144 h 10000"/>
                  <a:gd name="connsiteX172" fmla="*/ 5334 w 10000"/>
                  <a:gd name="connsiteY172" fmla="*/ 8144 h 10000"/>
                  <a:gd name="connsiteX173" fmla="*/ 5313 w 10000"/>
                  <a:gd name="connsiteY173" fmla="*/ 8144 h 10000"/>
                  <a:gd name="connsiteX174" fmla="*/ 5287 w 10000"/>
                  <a:gd name="connsiteY174" fmla="*/ 8144 h 10000"/>
                  <a:gd name="connsiteX175" fmla="*/ 5277 w 10000"/>
                  <a:gd name="connsiteY175" fmla="*/ 8144 h 10000"/>
                  <a:gd name="connsiteX176" fmla="*/ 5238 w 10000"/>
                  <a:gd name="connsiteY176" fmla="*/ 8215 h 10000"/>
                  <a:gd name="connsiteX177" fmla="*/ 5186 w 10000"/>
                  <a:gd name="connsiteY177" fmla="*/ 8215 h 10000"/>
                  <a:gd name="connsiteX178" fmla="*/ 5031 w 10000"/>
                  <a:gd name="connsiteY178" fmla="*/ 8287 h 10000"/>
                  <a:gd name="connsiteX179" fmla="*/ 5021 w 10000"/>
                  <a:gd name="connsiteY179" fmla="*/ 8287 h 10000"/>
                  <a:gd name="connsiteX180" fmla="*/ 5021 w 10000"/>
                  <a:gd name="connsiteY180" fmla="*/ 8287 h 10000"/>
                  <a:gd name="connsiteX181" fmla="*/ 5010 w 10000"/>
                  <a:gd name="connsiteY181" fmla="*/ 8287 h 10000"/>
                  <a:gd name="connsiteX182" fmla="*/ 5010 w 10000"/>
                  <a:gd name="connsiteY182" fmla="*/ 8357 h 10000"/>
                  <a:gd name="connsiteX183" fmla="*/ 4938 w 10000"/>
                  <a:gd name="connsiteY183" fmla="*/ 8357 h 10000"/>
                  <a:gd name="connsiteX184" fmla="*/ 4847 w 10000"/>
                  <a:gd name="connsiteY184" fmla="*/ 8357 h 10000"/>
                  <a:gd name="connsiteX185" fmla="*/ 4784 w 10000"/>
                  <a:gd name="connsiteY185" fmla="*/ 8430 h 10000"/>
                  <a:gd name="connsiteX186" fmla="*/ 4701 w 10000"/>
                  <a:gd name="connsiteY186" fmla="*/ 8430 h 10000"/>
                  <a:gd name="connsiteX187" fmla="*/ 4630 w 10000"/>
                  <a:gd name="connsiteY187" fmla="*/ 8430 h 10000"/>
                  <a:gd name="connsiteX188" fmla="*/ 4495 w 10000"/>
                  <a:gd name="connsiteY188" fmla="*/ 8500 h 10000"/>
                  <a:gd name="connsiteX189" fmla="*/ 4351 w 10000"/>
                  <a:gd name="connsiteY189" fmla="*/ 8573 h 10000"/>
                  <a:gd name="connsiteX190" fmla="*/ 4311 w 10000"/>
                  <a:gd name="connsiteY190" fmla="*/ 8573 h 10000"/>
                  <a:gd name="connsiteX191" fmla="*/ 4269 w 10000"/>
                  <a:gd name="connsiteY191" fmla="*/ 8573 h 10000"/>
                  <a:gd name="connsiteX192" fmla="*/ 4184 w 10000"/>
                  <a:gd name="connsiteY192" fmla="*/ 8643 h 10000"/>
                  <a:gd name="connsiteX193" fmla="*/ 4039 w 10000"/>
                  <a:gd name="connsiteY193" fmla="*/ 8643 h 10000"/>
                  <a:gd name="connsiteX194" fmla="*/ 4008 w 10000"/>
                  <a:gd name="connsiteY194" fmla="*/ 8643 h 10000"/>
                  <a:gd name="connsiteX195" fmla="*/ 3905 w 10000"/>
                  <a:gd name="connsiteY195" fmla="*/ 8716 h 10000"/>
                  <a:gd name="connsiteX196" fmla="*/ 3905 w 10000"/>
                  <a:gd name="connsiteY196" fmla="*/ 8716 h 10000"/>
                  <a:gd name="connsiteX197" fmla="*/ 3875 w 10000"/>
                  <a:gd name="connsiteY197" fmla="*/ 8716 h 10000"/>
                  <a:gd name="connsiteX198" fmla="*/ 3854 w 10000"/>
                  <a:gd name="connsiteY198" fmla="*/ 8716 h 10000"/>
                  <a:gd name="connsiteX199" fmla="*/ 3802 w 10000"/>
                  <a:gd name="connsiteY199" fmla="*/ 8716 h 10000"/>
                  <a:gd name="connsiteX200" fmla="*/ 3782 w 10000"/>
                  <a:gd name="connsiteY200" fmla="*/ 8716 h 10000"/>
                  <a:gd name="connsiteX201" fmla="*/ 3782 w 10000"/>
                  <a:gd name="connsiteY201" fmla="*/ 8786 h 10000"/>
                  <a:gd name="connsiteX202" fmla="*/ 3772 w 10000"/>
                  <a:gd name="connsiteY202" fmla="*/ 8786 h 10000"/>
                  <a:gd name="connsiteX203" fmla="*/ 3731 w 10000"/>
                  <a:gd name="connsiteY203" fmla="*/ 8786 h 10000"/>
                  <a:gd name="connsiteX204" fmla="*/ 3690 w 10000"/>
                  <a:gd name="connsiteY204" fmla="*/ 8786 h 10000"/>
                  <a:gd name="connsiteX205" fmla="*/ 3679 w 10000"/>
                  <a:gd name="connsiteY205" fmla="*/ 8786 h 10000"/>
                  <a:gd name="connsiteX206" fmla="*/ 3628 w 10000"/>
                  <a:gd name="connsiteY206" fmla="*/ 8786 h 10000"/>
                  <a:gd name="connsiteX207" fmla="*/ 3525 w 10000"/>
                  <a:gd name="connsiteY207" fmla="*/ 8858 h 10000"/>
                  <a:gd name="connsiteX208" fmla="*/ 3514 w 10000"/>
                  <a:gd name="connsiteY208" fmla="*/ 8858 h 10000"/>
                  <a:gd name="connsiteX209" fmla="*/ 3431 w 10000"/>
                  <a:gd name="connsiteY209" fmla="*/ 8858 h 10000"/>
                  <a:gd name="connsiteX210" fmla="*/ 3370 w 10000"/>
                  <a:gd name="connsiteY210" fmla="*/ 8929 h 10000"/>
                  <a:gd name="connsiteX211" fmla="*/ 3119 w 10000"/>
                  <a:gd name="connsiteY211" fmla="*/ 9001 h 10000"/>
                  <a:gd name="connsiteX212" fmla="*/ 3089 w 10000"/>
                  <a:gd name="connsiteY212" fmla="*/ 9001 h 10000"/>
                  <a:gd name="connsiteX213" fmla="*/ 3079 w 10000"/>
                  <a:gd name="connsiteY213" fmla="*/ 9001 h 10000"/>
                  <a:gd name="connsiteX214" fmla="*/ 3038 w 10000"/>
                  <a:gd name="connsiteY214" fmla="*/ 9001 h 10000"/>
                  <a:gd name="connsiteX215" fmla="*/ 3008 w 10000"/>
                  <a:gd name="connsiteY215" fmla="*/ 9072 h 10000"/>
                  <a:gd name="connsiteX216" fmla="*/ 2841 w 10000"/>
                  <a:gd name="connsiteY216" fmla="*/ 9144 h 10000"/>
                  <a:gd name="connsiteX217" fmla="*/ 2831 w 10000"/>
                  <a:gd name="connsiteY217" fmla="*/ 9144 h 10000"/>
                  <a:gd name="connsiteX218" fmla="*/ 2708 w 10000"/>
                  <a:gd name="connsiteY218" fmla="*/ 9144 h 10000"/>
                  <a:gd name="connsiteX219" fmla="*/ 2555 w 10000"/>
                  <a:gd name="connsiteY219" fmla="*/ 9215 h 10000"/>
                  <a:gd name="connsiteX220" fmla="*/ 2307 w 10000"/>
                  <a:gd name="connsiteY220" fmla="*/ 9287 h 10000"/>
                  <a:gd name="connsiteX221" fmla="*/ 2192 w 10000"/>
                  <a:gd name="connsiteY221" fmla="*/ 9357 h 10000"/>
                  <a:gd name="connsiteX222" fmla="*/ 2183 w 10000"/>
                  <a:gd name="connsiteY222" fmla="*/ 9357 h 10000"/>
                  <a:gd name="connsiteX223" fmla="*/ 2097 w 10000"/>
                  <a:gd name="connsiteY223" fmla="*/ 9357 h 10000"/>
                  <a:gd name="connsiteX224" fmla="*/ 2045 w 10000"/>
                  <a:gd name="connsiteY224" fmla="*/ 9357 h 10000"/>
                  <a:gd name="connsiteX225" fmla="*/ 2015 w 10000"/>
                  <a:gd name="connsiteY225" fmla="*/ 9430 h 10000"/>
                  <a:gd name="connsiteX226" fmla="*/ 1995 w 10000"/>
                  <a:gd name="connsiteY226" fmla="*/ 9430 h 10000"/>
                  <a:gd name="connsiteX227" fmla="*/ 1964 w 10000"/>
                  <a:gd name="connsiteY227" fmla="*/ 9430 h 10000"/>
                  <a:gd name="connsiteX228" fmla="*/ 1954 w 10000"/>
                  <a:gd name="connsiteY228" fmla="*/ 9430 h 10000"/>
                  <a:gd name="connsiteX229" fmla="*/ 1923 w 10000"/>
                  <a:gd name="connsiteY229" fmla="*/ 9430 h 10000"/>
                  <a:gd name="connsiteX230" fmla="*/ 1912 w 10000"/>
                  <a:gd name="connsiteY230" fmla="*/ 9430 h 10000"/>
                  <a:gd name="connsiteX231" fmla="*/ 1901 w 10000"/>
                  <a:gd name="connsiteY231" fmla="*/ 9430 h 10000"/>
                  <a:gd name="connsiteX232" fmla="*/ 1870 w 10000"/>
                  <a:gd name="connsiteY232" fmla="*/ 9430 h 10000"/>
                  <a:gd name="connsiteX233" fmla="*/ 1860 w 10000"/>
                  <a:gd name="connsiteY233" fmla="*/ 9430 h 10000"/>
                  <a:gd name="connsiteX234" fmla="*/ 1828 w 10000"/>
                  <a:gd name="connsiteY234" fmla="*/ 9500 h 10000"/>
                  <a:gd name="connsiteX235" fmla="*/ 1818 w 10000"/>
                  <a:gd name="connsiteY235" fmla="*/ 9500 h 10000"/>
                  <a:gd name="connsiteX236" fmla="*/ 1818 w 10000"/>
                  <a:gd name="connsiteY236" fmla="*/ 9500 h 10000"/>
                  <a:gd name="connsiteX237" fmla="*/ 1778 w 10000"/>
                  <a:gd name="connsiteY237" fmla="*/ 9500 h 10000"/>
                  <a:gd name="connsiteX238" fmla="*/ 1767 w 10000"/>
                  <a:gd name="connsiteY238" fmla="*/ 9500 h 10000"/>
                  <a:gd name="connsiteX239" fmla="*/ 1737 w 10000"/>
                  <a:gd name="connsiteY239" fmla="*/ 9500 h 10000"/>
                  <a:gd name="connsiteX240" fmla="*/ 1695 w 10000"/>
                  <a:gd name="connsiteY240" fmla="*/ 9500 h 10000"/>
                  <a:gd name="connsiteX241" fmla="*/ 1665 w 10000"/>
                  <a:gd name="connsiteY241" fmla="*/ 9500 h 10000"/>
                  <a:gd name="connsiteX242" fmla="*/ 1615 w 10000"/>
                  <a:gd name="connsiteY242" fmla="*/ 9573 h 10000"/>
                  <a:gd name="connsiteX243" fmla="*/ 1511 w 10000"/>
                  <a:gd name="connsiteY243" fmla="*/ 9573 h 10000"/>
                  <a:gd name="connsiteX244" fmla="*/ 1491 w 10000"/>
                  <a:gd name="connsiteY244" fmla="*/ 9573 h 10000"/>
                  <a:gd name="connsiteX245" fmla="*/ 1429 w 10000"/>
                  <a:gd name="connsiteY245" fmla="*/ 9573 h 10000"/>
                  <a:gd name="connsiteX246" fmla="*/ 1357 w 10000"/>
                  <a:gd name="connsiteY246" fmla="*/ 9573 h 10000"/>
                  <a:gd name="connsiteX247" fmla="*/ 1232 w 10000"/>
                  <a:gd name="connsiteY247" fmla="*/ 9573 h 10000"/>
                  <a:gd name="connsiteX248" fmla="*/ 1160 w 10000"/>
                  <a:gd name="connsiteY248" fmla="*/ 9573 h 10000"/>
                  <a:gd name="connsiteX249" fmla="*/ 1128 w 10000"/>
                  <a:gd name="connsiteY249" fmla="*/ 9573 h 10000"/>
                  <a:gd name="connsiteX250" fmla="*/ 1083 w 10000"/>
                  <a:gd name="connsiteY250" fmla="*/ 9573 h 10000"/>
                  <a:gd name="connsiteX251" fmla="*/ 1011 w 10000"/>
                  <a:gd name="connsiteY251" fmla="*/ 9643 h 10000"/>
                  <a:gd name="connsiteX252" fmla="*/ 869 w 10000"/>
                  <a:gd name="connsiteY252" fmla="*/ 9643 h 10000"/>
                  <a:gd name="connsiteX253" fmla="*/ 849 w 10000"/>
                  <a:gd name="connsiteY253" fmla="*/ 9715 h 10000"/>
                  <a:gd name="connsiteX254" fmla="*/ 754 w 10000"/>
                  <a:gd name="connsiteY254" fmla="*/ 9715 h 10000"/>
                  <a:gd name="connsiteX255" fmla="*/ 581 w 10000"/>
                  <a:gd name="connsiteY255" fmla="*/ 9786 h 10000"/>
                  <a:gd name="connsiteX256" fmla="*/ 467 w 10000"/>
                  <a:gd name="connsiteY256" fmla="*/ 9786 h 10000"/>
                  <a:gd name="connsiteX257" fmla="*/ 355 w 10000"/>
                  <a:gd name="connsiteY257" fmla="*/ 9858 h 10000"/>
                  <a:gd name="connsiteX258" fmla="*/ 180 w 10000"/>
                  <a:gd name="connsiteY258" fmla="*/ 9929 h 10000"/>
                  <a:gd name="connsiteX259" fmla="*/ 170 w 10000"/>
                  <a:gd name="connsiteY259" fmla="*/ 9929 h 10000"/>
                  <a:gd name="connsiteX260" fmla="*/ 62 w 10000"/>
                  <a:gd name="connsiteY260" fmla="*/ 9929 h 10000"/>
                  <a:gd name="connsiteX261" fmla="*/ 30 w 10000"/>
                  <a:gd name="connsiteY261" fmla="*/ 9929 h 10000"/>
                  <a:gd name="connsiteX262" fmla="*/ 0 w 10000"/>
                  <a:gd name="connsiteY262" fmla="*/ 10000 h 10000"/>
                  <a:gd name="connsiteX0" fmla="*/ 9888 w 9970"/>
                  <a:gd name="connsiteY0" fmla="*/ 0 h 9929"/>
                  <a:gd name="connsiteX1" fmla="*/ 9888 w 9970"/>
                  <a:gd name="connsiteY1" fmla="*/ 0 h 9929"/>
                  <a:gd name="connsiteX2" fmla="*/ 9898 w 9970"/>
                  <a:gd name="connsiteY2" fmla="*/ 71 h 9929"/>
                  <a:gd name="connsiteX3" fmla="*/ 9898 w 9970"/>
                  <a:gd name="connsiteY3" fmla="*/ 71 h 9929"/>
                  <a:gd name="connsiteX4" fmla="*/ 9908 w 9970"/>
                  <a:gd name="connsiteY4" fmla="*/ 143 h 9929"/>
                  <a:gd name="connsiteX5" fmla="*/ 9908 w 9970"/>
                  <a:gd name="connsiteY5" fmla="*/ 143 h 9929"/>
                  <a:gd name="connsiteX6" fmla="*/ 9908 w 9970"/>
                  <a:gd name="connsiteY6" fmla="*/ 214 h 9929"/>
                  <a:gd name="connsiteX7" fmla="*/ 9919 w 9970"/>
                  <a:gd name="connsiteY7" fmla="*/ 214 h 9929"/>
                  <a:gd name="connsiteX8" fmla="*/ 9919 w 9970"/>
                  <a:gd name="connsiteY8" fmla="*/ 286 h 9929"/>
                  <a:gd name="connsiteX9" fmla="*/ 9919 w 9970"/>
                  <a:gd name="connsiteY9" fmla="*/ 357 h 9929"/>
                  <a:gd name="connsiteX10" fmla="*/ 9929 w 9970"/>
                  <a:gd name="connsiteY10" fmla="*/ 429 h 9929"/>
                  <a:gd name="connsiteX11" fmla="*/ 9929 w 9970"/>
                  <a:gd name="connsiteY11" fmla="*/ 429 h 9929"/>
                  <a:gd name="connsiteX12" fmla="*/ 9929 w 9970"/>
                  <a:gd name="connsiteY12" fmla="*/ 429 h 9929"/>
                  <a:gd name="connsiteX13" fmla="*/ 9941 w 9970"/>
                  <a:gd name="connsiteY13" fmla="*/ 429 h 9929"/>
                  <a:gd name="connsiteX14" fmla="*/ 9941 w 9970"/>
                  <a:gd name="connsiteY14" fmla="*/ 500 h 9929"/>
                  <a:gd name="connsiteX15" fmla="*/ 9941 w 9970"/>
                  <a:gd name="connsiteY15" fmla="*/ 500 h 9929"/>
                  <a:gd name="connsiteX16" fmla="*/ 9950 w 9970"/>
                  <a:gd name="connsiteY16" fmla="*/ 571 h 9929"/>
                  <a:gd name="connsiteX17" fmla="*/ 9950 w 9970"/>
                  <a:gd name="connsiteY17" fmla="*/ 571 h 9929"/>
                  <a:gd name="connsiteX18" fmla="*/ 9950 w 9970"/>
                  <a:gd name="connsiteY18" fmla="*/ 643 h 9929"/>
                  <a:gd name="connsiteX19" fmla="*/ 9960 w 9970"/>
                  <a:gd name="connsiteY19" fmla="*/ 643 h 9929"/>
                  <a:gd name="connsiteX20" fmla="*/ 9970 w 9970"/>
                  <a:gd name="connsiteY20" fmla="*/ 714 h 9929"/>
                  <a:gd name="connsiteX21" fmla="*/ 9970 w 9970"/>
                  <a:gd name="connsiteY21" fmla="*/ 714 h 9929"/>
                  <a:gd name="connsiteX22" fmla="*/ 9960 w 9970"/>
                  <a:gd name="connsiteY22" fmla="*/ 786 h 9929"/>
                  <a:gd name="connsiteX23" fmla="*/ 9950 w 9970"/>
                  <a:gd name="connsiteY23" fmla="*/ 786 h 9929"/>
                  <a:gd name="connsiteX24" fmla="*/ 9941 w 9970"/>
                  <a:gd name="connsiteY24" fmla="*/ 857 h 9929"/>
                  <a:gd name="connsiteX25" fmla="*/ 9929 w 9970"/>
                  <a:gd name="connsiteY25" fmla="*/ 857 h 9929"/>
                  <a:gd name="connsiteX26" fmla="*/ 9929 w 9970"/>
                  <a:gd name="connsiteY26" fmla="*/ 928 h 9929"/>
                  <a:gd name="connsiteX27" fmla="*/ 9929 w 9970"/>
                  <a:gd name="connsiteY27" fmla="*/ 1000 h 9929"/>
                  <a:gd name="connsiteX28" fmla="*/ 9879 w 9970"/>
                  <a:gd name="connsiteY28" fmla="*/ 1214 h 9929"/>
                  <a:gd name="connsiteX29" fmla="*/ 9857 w 9970"/>
                  <a:gd name="connsiteY29" fmla="*/ 1357 h 9929"/>
                  <a:gd name="connsiteX30" fmla="*/ 9796 w 9970"/>
                  <a:gd name="connsiteY30" fmla="*/ 1714 h 9929"/>
                  <a:gd name="connsiteX31" fmla="*/ 9784 w 9970"/>
                  <a:gd name="connsiteY31" fmla="*/ 1786 h 9929"/>
                  <a:gd name="connsiteX32" fmla="*/ 9784 w 9970"/>
                  <a:gd name="connsiteY32" fmla="*/ 1786 h 9929"/>
                  <a:gd name="connsiteX33" fmla="*/ 9784 w 9970"/>
                  <a:gd name="connsiteY33" fmla="*/ 1857 h 9929"/>
                  <a:gd name="connsiteX34" fmla="*/ 9784 w 9970"/>
                  <a:gd name="connsiteY34" fmla="*/ 2000 h 9929"/>
                  <a:gd name="connsiteX35" fmla="*/ 9784 w 9970"/>
                  <a:gd name="connsiteY35" fmla="*/ 2071 h 9929"/>
                  <a:gd name="connsiteX36" fmla="*/ 9784 w 9970"/>
                  <a:gd name="connsiteY36" fmla="*/ 2143 h 9929"/>
                  <a:gd name="connsiteX37" fmla="*/ 9784 w 9970"/>
                  <a:gd name="connsiteY37" fmla="*/ 2214 h 9929"/>
                  <a:gd name="connsiteX38" fmla="*/ 9784 w 9970"/>
                  <a:gd name="connsiteY38" fmla="*/ 2357 h 9929"/>
                  <a:gd name="connsiteX39" fmla="*/ 9784 w 9970"/>
                  <a:gd name="connsiteY39" fmla="*/ 2357 h 9929"/>
                  <a:gd name="connsiteX40" fmla="*/ 9784 w 9970"/>
                  <a:gd name="connsiteY40" fmla="*/ 2428 h 9929"/>
                  <a:gd name="connsiteX41" fmla="*/ 9774 w 9970"/>
                  <a:gd name="connsiteY41" fmla="*/ 2500 h 9929"/>
                  <a:gd name="connsiteX42" fmla="*/ 9774 w 9970"/>
                  <a:gd name="connsiteY42" fmla="*/ 2500 h 9929"/>
                  <a:gd name="connsiteX43" fmla="*/ 9764 w 9970"/>
                  <a:gd name="connsiteY43" fmla="*/ 2572 h 9929"/>
                  <a:gd name="connsiteX44" fmla="*/ 9755 w 9970"/>
                  <a:gd name="connsiteY44" fmla="*/ 2715 h 9929"/>
                  <a:gd name="connsiteX45" fmla="*/ 9745 w 9970"/>
                  <a:gd name="connsiteY45" fmla="*/ 2785 h 9929"/>
                  <a:gd name="connsiteX46" fmla="*/ 9734 w 9970"/>
                  <a:gd name="connsiteY46" fmla="*/ 2785 h 9929"/>
                  <a:gd name="connsiteX47" fmla="*/ 9723 w 9970"/>
                  <a:gd name="connsiteY47" fmla="*/ 2858 h 9929"/>
                  <a:gd name="connsiteX48" fmla="*/ 9713 w 9970"/>
                  <a:gd name="connsiteY48" fmla="*/ 2858 h 9929"/>
                  <a:gd name="connsiteX49" fmla="*/ 9683 w 9970"/>
                  <a:gd name="connsiteY49" fmla="*/ 2928 h 9929"/>
                  <a:gd name="connsiteX50" fmla="*/ 9660 w 9970"/>
                  <a:gd name="connsiteY50" fmla="*/ 3001 h 9929"/>
                  <a:gd name="connsiteX51" fmla="*/ 9640 w 9970"/>
                  <a:gd name="connsiteY51" fmla="*/ 3071 h 9929"/>
                  <a:gd name="connsiteX52" fmla="*/ 9640 w 9970"/>
                  <a:gd name="connsiteY52" fmla="*/ 3144 h 9929"/>
                  <a:gd name="connsiteX53" fmla="*/ 9640 w 9970"/>
                  <a:gd name="connsiteY53" fmla="*/ 3144 h 9929"/>
                  <a:gd name="connsiteX54" fmla="*/ 9631 w 9970"/>
                  <a:gd name="connsiteY54" fmla="*/ 3214 h 9929"/>
                  <a:gd name="connsiteX55" fmla="*/ 9631 w 9970"/>
                  <a:gd name="connsiteY55" fmla="*/ 3286 h 9929"/>
                  <a:gd name="connsiteX56" fmla="*/ 9621 w 9970"/>
                  <a:gd name="connsiteY56" fmla="*/ 3286 h 9929"/>
                  <a:gd name="connsiteX57" fmla="*/ 9621 w 9970"/>
                  <a:gd name="connsiteY57" fmla="*/ 3357 h 9929"/>
                  <a:gd name="connsiteX58" fmla="*/ 9621 w 9970"/>
                  <a:gd name="connsiteY58" fmla="*/ 3429 h 9929"/>
                  <a:gd name="connsiteX59" fmla="*/ 9621 w 9970"/>
                  <a:gd name="connsiteY59" fmla="*/ 3429 h 9929"/>
                  <a:gd name="connsiteX60" fmla="*/ 9600 w 9970"/>
                  <a:gd name="connsiteY60" fmla="*/ 3643 h 9929"/>
                  <a:gd name="connsiteX61" fmla="*/ 9600 w 9970"/>
                  <a:gd name="connsiteY61" fmla="*/ 3785 h 9929"/>
                  <a:gd name="connsiteX62" fmla="*/ 9589 w 9970"/>
                  <a:gd name="connsiteY62" fmla="*/ 3928 h 9929"/>
                  <a:gd name="connsiteX63" fmla="*/ 9579 w 9970"/>
                  <a:gd name="connsiteY63" fmla="*/ 4071 h 9929"/>
                  <a:gd name="connsiteX64" fmla="*/ 9579 w 9970"/>
                  <a:gd name="connsiteY64" fmla="*/ 4071 h 9929"/>
                  <a:gd name="connsiteX65" fmla="*/ 9579 w 9970"/>
                  <a:gd name="connsiteY65" fmla="*/ 4071 h 9929"/>
                  <a:gd name="connsiteX66" fmla="*/ 9570 w 9970"/>
                  <a:gd name="connsiteY66" fmla="*/ 4214 h 9929"/>
                  <a:gd name="connsiteX67" fmla="*/ 9549 w 9970"/>
                  <a:gd name="connsiteY67" fmla="*/ 4357 h 9929"/>
                  <a:gd name="connsiteX68" fmla="*/ 9527 w 9970"/>
                  <a:gd name="connsiteY68" fmla="*/ 4500 h 9929"/>
                  <a:gd name="connsiteX69" fmla="*/ 9527 w 9970"/>
                  <a:gd name="connsiteY69" fmla="*/ 4572 h 9929"/>
                  <a:gd name="connsiteX70" fmla="*/ 9527 w 9970"/>
                  <a:gd name="connsiteY70" fmla="*/ 4572 h 9929"/>
                  <a:gd name="connsiteX71" fmla="*/ 9517 w 9970"/>
                  <a:gd name="connsiteY71" fmla="*/ 4642 h 9929"/>
                  <a:gd name="connsiteX72" fmla="*/ 9517 w 9970"/>
                  <a:gd name="connsiteY72" fmla="*/ 4642 h 9929"/>
                  <a:gd name="connsiteX73" fmla="*/ 9517 w 9970"/>
                  <a:gd name="connsiteY73" fmla="*/ 4715 h 9929"/>
                  <a:gd name="connsiteX74" fmla="*/ 9498 w 9970"/>
                  <a:gd name="connsiteY74" fmla="*/ 4928 h 9929"/>
                  <a:gd name="connsiteX75" fmla="*/ 9478 w 9970"/>
                  <a:gd name="connsiteY75" fmla="*/ 5215 h 9929"/>
                  <a:gd name="connsiteX76" fmla="*/ 9478 w 9970"/>
                  <a:gd name="connsiteY76" fmla="*/ 5286 h 9929"/>
                  <a:gd name="connsiteX77" fmla="*/ 9478 w 9970"/>
                  <a:gd name="connsiteY77" fmla="*/ 5286 h 9929"/>
                  <a:gd name="connsiteX78" fmla="*/ 9488 w 9970"/>
                  <a:gd name="connsiteY78" fmla="*/ 5429 h 9929"/>
                  <a:gd name="connsiteX79" fmla="*/ 9488 w 9970"/>
                  <a:gd name="connsiteY79" fmla="*/ 5572 h 9929"/>
                  <a:gd name="connsiteX80" fmla="*/ 9488 w 9970"/>
                  <a:gd name="connsiteY80" fmla="*/ 5715 h 9929"/>
                  <a:gd name="connsiteX81" fmla="*/ 9478 w 9970"/>
                  <a:gd name="connsiteY81" fmla="*/ 6072 h 9929"/>
                  <a:gd name="connsiteX82" fmla="*/ 9467 w 9970"/>
                  <a:gd name="connsiteY82" fmla="*/ 6143 h 9929"/>
                  <a:gd name="connsiteX83" fmla="*/ 9467 w 9970"/>
                  <a:gd name="connsiteY83" fmla="*/ 6215 h 9929"/>
                  <a:gd name="connsiteX84" fmla="*/ 9467 w 9970"/>
                  <a:gd name="connsiteY84" fmla="*/ 6215 h 9929"/>
                  <a:gd name="connsiteX85" fmla="*/ 9467 w 9970"/>
                  <a:gd name="connsiteY85" fmla="*/ 6215 h 9929"/>
                  <a:gd name="connsiteX86" fmla="*/ 9456 w 9970"/>
                  <a:gd name="connsiteY86" fmla="*/ 6215 h 9929"/>
                  <a:gd name="connsiteX87" fmla="*/ 9456 w 9970"/>
                  <a:gd name="connsiteY87" fmla="*/ 6215 h 9929"/>
                  <a:gd name="connsiteX88" fmla="*/ 9442 w 9970"/>
                  <a:gd name="connsiteY88" fmla="*/ 6215 h 9929"/>
                  <a:gd name="connsiteX89" fmla="*/ 9400 w 9970"/>
                  <a:gd name="connsiteY89" fmla="*/ 6286 h 9929"/>
                  <a:gd name="connsiteX90" fmla="*/ 9369 w 9970"/>
                  <a:gd name="connsiteY90" fmla="*/ 6286 h 9929"/>
                  <a:gd name="connsiteX91" fmla="*/ 9359 w 9970"/>
                  <a:gd name="connsiteY91" fmla="*/ 6286 h 9929"/>
                  <a:gd name="connsiteX92" fmla="*/ 9307 w 9970"/>
                  <a:gd name="connsiteY92" fmla="*/ 6286 h 9929"/>
                  <a:gd name="connsiteX93" fmla="*/ 9256 w 9970"/>
                  <a:gd name="connsiteY93" fmla="*/ 6286 h 9929"/>
                  <a:gd name="connsiteX94" fmla="*/ 9246 w 9970"/>
                  <a:gd name="connsiteY94" fmla="*/ 6286 h 9929"/>
                  <a:gd name="connsiteX95" fmla="*/ 9246 w 9970"/>
                  <a:gd name="connsiteY95" fmla="*/ 6286 h 9929"/>
                  <a:gd name="connsiteX96" fmla="*/ 9195 w 9970"/>
                  <a:gd name="connsiteY96" fmla="*/ 6358 h 9929"/>
                  <a:gd name="connsiteX97" fmla="*/ 9122 w 9970"/>
                  <a:gd name="connsiteY97" fmla="*/ 6358 h 9929"/>
                  <a:gd name="connsiteX98" fmla="*/ 9122 w 9970"/>
                  <a:gd name="connsiteY98" fmla="*/ 6358 h 9929"/>
                  <a:gd name="connsiteX99" fmla="*/ 9122 w 9970"/>
                  <a:gd name="connsiteY99" fmla="*/ 6358 h 9929"/>
                  <a:gd name="connsiteX100" fmla="*/ 9049 w 9970"/>
                  <a:gd name="connsiteY100" fmla="*/ 6429 h 9929"/>
                  <a:gd name="connsiteX101" fmla="*/ 9029 w 9970"/>
                  <a:gd name="connsiteY101" fmla="*/ 6429 h 9929"/>
                  <a:gd name="connsiteX102" fmla="*/ 9019 w 9970"/>
                  <a:gd name="connsiteY102" fmla="*/ 6429 h 9929"/>
                  <a:gd name="connsiteX103" fmla="*/ 8977 w 9970"/>
                  <a:gd name="connsiteY103" fmla="*/ 6429 h 9929"/>
                  <a:gd name="connsiteX104" fmla="*/ 8916 w 9970"/>
                  <a:gd name="connsiteY104" fmla="*/ 6429 h 9929"/>
                  <a:gd name="connsiteX105" fmla="*/ 8906 w 9970"/>
                  <a:gd name="connsiteY105" fmla="*/ 6429 h 9929"/>
                  <a:gd name="connsiteX106" fmla="*/ 8906 w 9970"/>
                  <a:gd name="connsiteY106" fmla="*/ 6429 h 9929"/>
                  <a:gd name="connsiteX107" fmla="*/ 8896 w 9970"/>
                  <a:gd name="connsiteY107" fmla="*/ 6429 h 9929"/>
                  <a:gd name="connsiteX108" fmla="*/ 8887 w 9970"/>
                  <a:gd name="connsiteY108" fmla="*/ 6500 h 9929"/>
                  <a:gd name="connsiteX109" fmla="*/ 8865 w 9970"/>
                  <a:gd name="connsiteY109" fmla="*/ 6500 h 9929"/>
                  <a:gd name="connsiteX110" fmla="*/ 8865 w 9970"/>
                  <a:gd name="connsiteY110" fmla="*/ 6500 h 9929"/>
                  <a:gd name="connsiteX111" fmla="*/ 8855 w 9970"/>
                  <a:gd name="connsiteY111" fmla="*/ 6500 h 9929"/>
                  <a:gd name="connsiteX112" fmla="*/ 8844 w 9970"/>
                  <a:gd name="connsiteY112" fmla="*/ 6500 h 9929"/>
                  <a:gd name="connsiteX113" fmla="*/ 8825 w 9970"/>
                  <a:gd name="connsiteY113" fmla="*/ 6500 h 9929"/>
                  <a:gd name="connsiteX114" fmla="*/ 8804 w 9970"/>
                  <a:gd name="connsiteY114" fmla="*/ 6500 h 9929"/>
                  <a:gd name="connsiteX115" fmla="*/ 8794 w 9970"/>
                  <a:gd name="connsiteY115" fmla="*/ 6500 h 9929"/>
                  <a:gd name="connsiteX116" fmla="*/ 8764 w 9970"/>
                  <a:gd name="connsiteY116" fmla="*/ 6500 h 9929"/>
                  <a:gd name="connsiteX117" fmla="*/ 8752 w 9970"/>
                  <a:gd name="connsiteY117" fmla="*/ 6500 h 9929"/>
                  <a:gd name="connsiteX118" fmla="*/ 8722 w 9970"/>
                  <a:gd name="connsiteY118" fmla="*/ 6500 h 9929"/>
                  <a:gd name="connsiteX119" fmla="*/ 8710 w 9970"/>
                  <a:gd name="connsiteY119" fmla="*/ 6572 h 9929"/>
                  <a:gd name="connsiteX120" fmla="*/ 8701 w 9970"/>
                  <a:gd name="connsiteY120" fmla="*/ 6572 h 9929"/>
                  <a:gd name="connsiteX121" fmla="*/ 8577 w 9970"/>
                  <a:gd name="connsiteY121" fmla="*/ 6572 h 9929"/>
                  <a:gd name="connsiteX122" fmla="*/ 8536 w 9970"/>
                  <a:gd name="connsiteY122" fmla="*/ 6643 h 9929"/>
                  <a:gd name="connsiteX123" fmla="*/ 8464 w 9970"/>
                  <a:gd name="connsiteY123" fmla="*/ 6643 h 9929"/>
                  <a:gd name="connsiteX124" fmla="*/ 8378 w 9970"/>
                  <a:gd name="connsiteY124" fmla="*/ 6643 h 9929"/>
                  <a:gd name="connsiteX125" fmla="*/ 8378 w 9970"/>
                  <a:gd name="connsiteY125" fmla="*/ 6858 h 9929"/>
                  <a:gd name="connsiteX126" fmla="*/ 8284 w 9970"/>
                  <a:gd name="connsiteY126" fmla="*/ 6858 h 9929"/>
                  <a:gd name="connsiteX127" fmla="*/ 8284 w 9970"/>
                  <a:gd name="connsiteY127" fmla="*/ 6858 h 9929"/>
                  <a:gd name="connsiteX128" fmla="*/ 8141 w 9970"/>
                  <a:gd name="connsiteY128" fmla="*/ 6929 h 9929"/>
                  <a:gd name="connsiteX129" fmla="*/ 8099 w 9970"/>
                  <a:gd name="connsiteY129" fmla="*/ 6929 h 9929"/>
                  <a:gd name="connsiteX130" fmla="*/ 7997 w 9970"/>
                  <a:gd name="connsiteY130" fmla="*/ 7000 h 9929"/>
                  <a:gd name="connsiteX131" fmla="*/ 7883 w 9970"/>
                  <a:gd name="connsiteY131" fmla="*/ 7000 h 9929"/>
                  <a:gd name="connsiteX132" fmla="*/ 7821 w 9970"/>
                  <a:gd name="connsiteY132" fmla="*/ 7072 h 9929"/>
                  <a:gd name="connsiteX133" fmla="*/ 7750 w 9970"/>
                  <a:gd name="connsiteY133" fmla="*/ 7143 h 9929"/>
                  <a:gd name="connsiteX134" fmla="*/ 7740 w 9970"/>
                  <a:gd name="connsiteY134" fmla="*/ 7143 h 9929"/>
                  <a:gd name="connsiteX135" fmla="*/ 7668 w 9970"/>
                  <a:gd name="connsiteY135" fmla="*/ 7143 h 9929"/>
                  <a:gd name="connsiteX136" fmla="*/ 7471 w 9970"/>
                  <a:gd name="connsiteY136" fmla="*/ 7215 h 9929"/>
                  <a:gd name="connsiteX137" fmla="*/ 7325 w 9970"/>
                  <a:gd name="connsiteY137" fmla="*/ 7358 h 9929"/>
                  <a:gd name="connsiteX138" fmla="*/ 7231 w 9970"/>
                  <a:gd name="connsiteY138" fmla="*/ 7358 h 9929"/>
                  <a:gd name="connsiteX139" fmla="*/ 7211 w 9970"/>
                  <a:gd name="connsiteY139" fmla="*/ 7358 h 9929"/>
                  <a:gd name="connsiteX140" fmla="*/ 7191 w 9970"/>
                  <a:gd name="connsiteY140" fmla="*/ 7429 h 9929"/>
                  <a:gd name="connsiteX141" fmla="*/ 7181 w 9970"/>
                  <a:gd name="connsiteY141" fmla="*/ 7429 h 9929"/>
                  <a:gd name="connsiteX142" fmla="*/ 7150 w 9970"/>
                  <a:gd name="connsiteY142" fmla="*/ 7429 h 9929"/>
                  <a:gd name="connsiteX143" fmla="*/ 7140 w 9970"/>
                  <a:gd name="connsiteY143" fmla="*/ 7429 h 9929"/>
                  <a:gd name="connsiteX144" fmla="*/ 6943 w 9970"/>
                  <a:gd name="connsiteY144" fmla="*/ 7500 h 9929"/>
                  <a:gd name="connsiteX145" fmla="*/ 6943 w 9970"/>
                  <a:gd name="connsiteY145" fmla="*/ 7500 h 9929"/>
                  <a:gd name="connsiteX146" fmla="*/ 6809 w 9970"/>
                  <a:gd name="connsiteY146" fmla="*/ 7500 h 9929"/>
                  <a:gd name="connsiteX147" fmla="*/ 6799 w 9970"/>
                  <a:gd name="connsiteY147" fmla="*/ 7500 h 9929"/>
                  <a:gd name="connsiteX148" fmla="*/ 6768 w 9970"/>
                  <a:gd name="connsiteY148" fmla="*/ 7573 h 9929"/>
                  <a:gd name="connsiteX149" fmla="*/ 6737 w 9970"/>
                  <a:gd name="connsiteY149" fmla="*/ 7573 h 9929"/>
                  <a:gd name="connsiteX150" fmla="*/ 6707 w 9970"/>
                  <a:gd name="connsiteY150" fmla="*/ 7573 h 9929"/>
                  <a:gd name="connsiteX151" fmla="*/ 6697 w 9970"/>
                  <a:gd name="connsiteY151" fmla="*/ 7573 h 9929"/>
                  <a:gd name="connsiteX152" fmla="*/ 6585 w 9970"/>
                  <a:gd name="connsiteY152" fmla="*/ 7643 h 9929"/>
                  <a:gd name="connsiteX153" fmla="*/ 6510 w 9970"/>
                  <a:gd name="connsiteY153" fmla="*/ 7643 h 9929"/>
                  <a:gd name="connsiteX154" fmla="*/ 6479 w 9970"/>
                  <a:gd name="connsiteY154" fmla="*/ 7643 h 9929"/>
                  <a:gd name="connsiteX155" fmla="*/ 6419 w 9970"/>
                  <a:gd name="connsiteY155" fmla="*/ 7716 h 9929"/>
                  <a:gd name="connsiteX156" fmla="*/ 6388 w 9970"/>
                  <a:gd name="connsiteY156" fmla="*/ 7716 h 9929"/>
                  <a:gd name="connsiteX157" fmla="*/ 6292 w 9970"/>
                  <a:gd name="connsiteY157" fmla="*/ 7716 h 9929"/>
                  <a:gd name="connsiteX158" fmla="*/ 6250 w 9970"/>
                  <a:gd name="connsiteY158" fmla="*/ 7786 h 9929"/>
                  <a:gd name="connsiteX159" fmla="*/ 6198 w 9970"/>
                  <a:gd name="connsiteY159" fmla="*/ 7786 h 9929"/>
                  <a:gd name="connsiteX160" fmla="*/ 6148 w 9970"/>
                  <a:gd name="connsiteY160" fmla="*/ 7786 h 9929"/>
                  <a:gd name="connsiteX161" fmla="*/ 6116 w 9970"/>
                  <a:gd name="connsiteY161" fmla="*/ 7786 h 9929"/>
                  <a:gd name="connsiteX162" fmla="*/ 6014 w 9970"/>
                  <a:gd name="connsiteY162" fmla="*/ 7858 h 9929"/>
                  <a:gd name="connsiteX163" fmla="*/ 5952 w 9970"/>
                  <a:gd name="connsiteY163" fmla="*/ 7858 h 9929"/>
                  <a:gd name="connsiteX164" fmla="*/ 5806 w 9970"/>
                  <a:gd name="connsiteY164" fmla="*/ 7929 h 9929"/>
                  <a:gd name="connsiteX165" fmla="*/ 5797 w 9970"/>
                  <a:gd name="connsiteY165" fmla="*/ 7929 h 9929"/>
                  <a:gd name="connsiteX166" fmla="*/ 5766 w 9970"/>
                  <a:gd name="connsiteY166" fmla="*/ 7929 h 9929"/>
                  <a:gd name="connsiteX167" fmla="*/ 5613 w 9970"/>
                  <a:gd name="connsiteY167" fmla="*/ 8001 h 9929"/>
                  <a:gd name="connsiteX168" fmla="*/ 5531 w 9970"/>
                  <a:gd name="connsiteY168" fmla="*/ 8072 h 9929"/>
                  <a:gd name="connsiteX169" fmla="*/ 5489 w 9970"/>
                  <a:gd name="connsiteY169" fmla="*/ 8072 h 9929"/>
                  <a:gd name="connsiteX170" fmla="*/ 5446 w 9970"/>
                  <a:gd name="connsiteY170" fmla="*/ 8072 h 9929"/>
                  <a:gd name="connsiteX171" fmla="*/ 5417 w 9970"/>
                  <a:gd name="connsiteY171" fmla="*/ 8144 h 9929"/>
                  <a:gd name="connsiteX172" fmla="*/ 5304 w 9970"/>
                  <a:gd name="connsiteY172" fmla="*/ 8144 h 9929"/>
                  <a:gd name="connsiteX173" fmla="*/ 5283 w 9970"/>
                  <a:gd name="connsiteY173" fmla="*/ 8144 h 9929"/>
                  <a:gd name="connsiteX174" fmla="*/ 5257 w 9970"/>
                  <a:gd name="connsiteY174" fmla="*/ 8144 h 9929"/>
                  <a:gd name="connsiteX175" fmla="*/ 5247 w 9970"/>
                  <a:gd name="connsiteY175" fmla="*/ 8144 h 9929"/>
                  <a:gd name="connsiteX176" fmla="*/ 5208 w 9970"/>
                  <a:gd name="connsiteY176" fmla="*/ 8215 h 9929"/>
                  <a:gd name="connsiteX177" fmla="*/ 5156 w 9970"/>
                  <a:gd name="connsiteY177" fmla="*/ 8215 h 9929"/>
                  <a:gd name="connsiteX178" fmla="*/ 5001 w 9970"/>
                  <a:gd name="connsiteY178" fmla="*/ 8287 h 9929"/>
                  <a:gd name="connsiteX179" fmla="*/ 4991 w 9970"/>
                  <a:gd name="connsiteY179" fmla="*/ 8287 h 9929"/>
                  <a:gd name="connsiteX180" fmla="*/ 4991 w 9970"/>
                  <a:gd name="connsiteY180" fmla="*/ 8287 h 9929"/>
                  <a:gd name="connsiteX181" fmla="*/ 4980 w 9970"/>
                  <a:gd name="connsiteY181" fmla="*/ 8287 h 9929"/>
                  <a:gd name="connsiteX182" fmla="*/ 4980 w 9970"/>
                  <a:gd name="connsiteY182" fmla="*/ 8357 h 9929"/>
                  <a:gd name="connsiteX183" fmla="*/ 4908 w 9970"/>
                  <a:gd name="connsiteY183" fmla="*/ 8357 h 9929"/>
                  <a:gd name="connsiteX184" fmla="*/ 4817 w 9970"/>
                  <a:gd name="connsiteY184" fmla="*/ 8357 h 9929"/>
                  <a:gd name="connsiteX185" fmla="*/ 4754 w 9970"/>
                  <a:gd name="connsiteY185" fmla="*/ 8430 h 9929"/>
                  <a:gd name="connsiteX186" fmla="*/ 4671 w 9970"/>
                  <a:gd name="connsiteY186" fmla="*/ 8430 h 9929"/>
                  <a:gd name="connsiteX187" fmla="*/ 4600 w 9970"/>
                  <a:gd name="connsiteY187" fmla="*/ 8430 h 9929"/>
                  <a:gd name="connsiteX188" fmla="*/ 4465 w 9970"/>
                  <a:gd name="connsiteY188" fmla="*/ 8500 h 9929"/>
                  <a:gd name="connsiteX189" fmla="*/ 4321 w 9970"/>
                  <a:gd name="connsiteY189" fmla="*/ 8573 h 9929"/>
                  <a:gd name="connsiteX190" fmla="*/ 4281 w 9970"/>
                  <a:gd name="connsiteY190" fmla="*/ 8573 h 9929"/>
                  <a:gd name="connsiteX191" fmla="*/ 4239 w 9970"/>
                  <a:gd name="connsiteY191" fmla="*/ 8573 h 9929"/>
                  <a:gd name="connsiteX192" fmla="*/ 4154 w 9970"/>
                  <a:gd name="connsiteY192" fmla="*/ 8643 h 9929"/>
                  <a:gd name="connsiteX193" fmla="*/ 4009 w 9970"/>
                  <a:gd name="connsiteY193" fmla="*/ 8643 h 9929"/>
                  <a:gd name="connsiteX194" fmla="*/ 3978 w 9970"/>
                  <a:gd name="connsiteY194" fmla="*/ 8643 h 9929"/>
                  <a:gd name="connsiteX195" fmla="*/ 3875 w 9970"/>
                  <a:gd name="connsiteY195" fmla="*/ 8716 h 9929"/>
                  <a:gd name="connsiteX196" fmla="*/ 3875 w 9970"/>
                  <a:gd name="connsiteY196" fmla="*/ 8716 h 9929"/>
                  <a:gd name="connsiteX197" fmla="*/ 3845 w 9970"/>
                  <a:gd name="connsiteY197" fmla="*/ 8716 h 9929"/>
                  <a:gd name="connsiteX198" fmla="*/ 3824 w 9970"/>
                  <a:gd name="connsiteY198" fmla="*/ 8716 h 9929"/>
                  <a:gd name="connsiteX199" fmla="*/ 3772 w 9970"/>
                  <a:gd name="connsiteY199" fmla="*/ 8716 h 9929"/>
                  <a:gd name="connsiteX200" fmla="*/ 3752 w 9970"/>
                  <a:gd name="connsiteY200" fmla="*/ 8716 h 9929"/>
                  <a:gd name="connsiteX201" fmla="*/ 3752 w 9970"/>
                  <a:gd name="connsiteY201" fmla="*/ 8786 h 9929"/>
                  <a:gd name="connsiteX202" fmla="*/ 3742 w 9970"/>
                  <a:gd name="connsiteY202" fmla="*/ 8786 h 9929"/>
                  <a:gd name="connsiteX203" fmla="*/ 3701 w 9970"/>
                  <a:gd name="connsiteY203" fmla="*/ 8786 h 9929"/>
                  <a:gd name="connsiteX204" fmla="*/ 3660 w 9970"/>
                  <a:gd name="connsiteY204" fmla="*/ 8786 h 9929"/>
                  <a:gd name="connsiteX205" fmla="*/ 3649 w 9970"/>
                  <a:gd name="connsiteY205" fmla="*/ 8786 h 9929"/>
                  <a:gd name="connsiteX206" fmla="*/ 3598 w 9970"/>
                  <a:gd name="connsiteY206" fmla="*/ 8786 h 9929"/>
                  <a:gd name="connsiteX207" fmla="*/ 3495 w 9970"/>
                  <a:gd name="connsiteY207" fmla="*/ 8858 h 9929"/>
                  <a:gd name="connsiteX208" fmla="*/ 3484 w 9970"/>
                  <a:gd name="connsiteY208" fmla="*/ 8858 h 9929"/>
                  <a:gd name="connsiteX209" fmla="*/ 3401 w 9970"/>
                  <a:gd name="connsiteY209" fmla="*/ 8858 h 9929"/>
                  <a:gd name="connsiteX210" fmla="*/ 3340 w 9970"/>
                  <a:gd name="connsiteY210" fmla="*/ 8929 h 9929"/>
                  <a:gd name="connsiteX211" fmla="*/ 3089 w 9970"/>
                  <a:gd name="connsiteY211" fmla="*/ 9001 h 9929"/>
                  <a:gd name="connsiteX212" fmla="*/ 3059 w 9970"/>
                  <a:gd name="connsiteY212" fmla="*/ 9001 h 9929"/>
                  <a:gd name="connsiteX213" fmla="*/ 3049 w 9970"/>
                  <a:gd name="connsiteY213" fmla="*/ 9001 h 9929"/>
                  <a:gd name="connsiteX214" fmla="*/ 3008 w 9970"/>
                  <a:gd name="connsiteY214" fmla="*/ 9001 h 9929"/>
                  <a:gd name="connsiteX215" fmla="*/ 2978 w 9970"/>
                  <a:gd name="connsiteY215" fmla="*/ 9072 h 9929"/>
                  <a:gd name="connsiteX216" fmla="*/ 2811 w 9970"/>
                  <a:gd name="connsiteY216" fmla="*/ 9144 h 9929"/>
                  <a:gd name="connsiteX217" fmla="*/ 2801 w 9970"/>
                  <a:gd name="connsiteY217" fmla="*/ 9144 h 9929"/>
                  <a:gd name="connsiteX218" fmla="*/ 2678 w 9970"/>
                  <a:gd name="connsiteY218" fmla="*/ 9144 h 9929"/>
                  <a:gd name="connsiteX219" fmla="*/ 2525 w 9970"/>
                  <a:gd name="connsiteY219" fmla="*/ 9215 h 9929"/>
                  <a:gd name="connsiteX220" fmla="*/ 2277 w 9970"/>
                  <a:gd name="connsiteY220" fmla="*/ 9287 h 9929"/>
                  <a:gd name="connsiteX221" fmla="*/ 2162 w 9970"/>
                  <a:gd name="connsiteY221" fmla="*/ 9357 h 9929"/>
                  <a:gd name="connsiteX222" fmla="*/ 2153 w 9970"/>
                  <a:gd name="connsiteY222" fmla="*/ 9357 h 9929"/>
                  <a:gd name="connsiteX223" fmla="*/ 2067 w 9970"/>
                  <a:gd name="connsiteY223" fmla="*/ 9357 h 9929"/>
                  <a:gd name="connsiteX224" fmla="*/ 2015 w 9970"/>
                  <a:gd name="connsiteY224" fmla="*/ 9357 h 9929"/>
                  <a:gd name="connsiteX225" fmla="*/ 1985 w 9970"/>
                  <a:gd name="connsiteY225" fmla="*/ 9430 h 9929"/>
                  <a:gd name="connsiteX226" fmla="*/ 1965 w 9970"/>
                  <a:gd name="connsiteY226" fmla="*/ 9430 h 9929"/>
                  <a:gd name="connsiteX227" fmla="*/ 1934 w 9970"/>
                  <a:gd name="connsiteY227" fmla="*/ 9430 h 9929"/>
                  <a:gd name="connsiteX228" fmla="*/ 1924 w 9970"/>
                  <a:gd name="connsiteY228" fmla="*/ 9430 h 9929"/>
                  <a:gd name="connsiteX229" fmla="*/ 1893 w 9970"/>
                  <a:gd name="connsiteY229" fmla="*/ 9430 h 9929"/>
                  <a:gd name="connsiteX230" fmla="*/ 1882 w 9970"/>
                  <a:gd name="connsiteY230" fmla="*/ 9430 h 9929"/>
                  <a:gd name="connsiteX231" fmla="*/ 1871 w 9970"/>
                  <a:gd name="connsiteY231" fmla="*/ 9430 h 9929"/>
                  <a:gd name="connsiteX232" fmla="*/ 1840 w 9970"/>
                  <a:gd name="connsiteY232" fmla="*/ 9430 h 9929"/>
                  <a:gd name="connsiteX233" fmla="*/ 1830 w 9970"/>
                  <a:gd name="connsiteY233" fmla="*/ 9430 h 9929"/>
                  <a:gd name="connsiteX234" fmla="*/ 1798 w 9970"/>
                  <a:gd name="connsiteY234" fmla="*/ 9500 h 9929"/>
                  <a:gd name="connsiteX235" fmla="*/ 1788 w 9970"/>
                  <a:gd name="connsiteY235" fmla="*/ 9500 h 9929"/>
                  <a:gd name="connsiteX236" fmla="*/ 1788 w 9970"/>
                  <a:gd name="connsiteY236" fmla="*/ 9500 h 9929"/>
                  <a:gd name="connsiteX237" fmla="*/ 1748 w 9970"/>
                  <a:gd name="connsiteY237" fmla="*/ 9500 h 9929"/>
                  <a:gd name="connsiteX238" fmla="*/ 1737 w 9970"/>
                  <a:gd name="connsiteY238" fmla="*/ 9500 h 9929"/>
                  <a:gd name="connsiteX239" fmla="*/ 1707 w 9970"/>
                  <a:gd name="connsiteY239" fmla="*/ 9500 h 9929"/>
                  <a:gd name="connsiteX240" fmla="*/ 1665 w 9970"/>
                  <a:gd name="connsiteY240" fmla="*/ 9500 h 9929"/>
                  <a:gd name="connsiteX241" fmla="*/ 1635 w 9970"/>
                  <a:gd name="connsiteY241" fmla="*/ 9500 h 9929"/>
                  <a:gd name="connsiteX242" fmla="*/ 1585 w 9970"/>
                  <a:gd name="connsiteY242" fmla="*/ 9573 h 9929"/>
                  <a:gd name="connsiteX243" fmla="*/ 1481 w 9970"/>
                  <a:gd name="connsiteY243" fmla="*/ 9573 h 9929"/>
                  <a:gd name="connsiteX244" fmla="*/ 1461 w 9970"/>
                  <a:gd name="connsiteY244" fmla="*/ 9573 h 9929"/>
                  <a:gd name="connsiteX245" fmla="*/ 1399 w 9970"/>
                  <a:gd name="connsiteY245" fmla="*/ 9573 h 9929"/>
                  <a:gd name="connsiteX246" fmla="*/ 1327 w 9970"/>
                  <a:gd name="connsiteY246" fmla="*/ 9573 h 9929"/>
                  <a:gd name="connsiteX247" fmla="*/ 1202 w 9970"/>
                  <a:gd name="connsiteY247" fmla="*/ 9573 h 9929"/>
                  <a:gd name="connsiteX248" fmla="*/ 1130 w 9970"/>
                  <a:gd name="connsiteY248" fmla="*/ 9573 h 9929"/>
                  <a:gd name="connsiteX249" fmla="*/ 1098 w 9970"/>
                  <a:gd name="connsiteY249" fmla="*/ 9573 h 9929"/>
                  <a:gd name="connsiteX250" fmla="*/ 1053 w 9970"/>
                  <a:gd name="connsiteY250" fmla="*/ 9573 h 9929"/>
                  <a:gd name="connsiteX251" fmla="*/ 981 w 9970"/>
                  <a:gd name="connsiteY251" fmla="*/ 9643 h 9929"/>
                  <a:gd name="connsiteX252" fmla="*/ 839 w 9970"/>
                  <a:gd name="connsiteY252" fmla="*/ 9643 h 9929"/>
                  <a:gd name="connsiteX253" fmla="*/ 819 w 9970"/>
                  <a:gd name="connsiteY253" fmla="*/ 9715 h 9929"/>
                  <a:gd name="connsiteX254" fmla="*/ 724 w 9970"/>
                  <a:gd name="connsiteY254" fmla="*/ 9715 h 9929"/>
                  <a:gd name="connsiteX255" fmla="*/ 551 w 9970"/>
                  <a:gd name="connsiteY255" fmla="*/ 9786 h 9929"/>
                  <a:gd name="connsiteX256" fmla="*/ 437 w 9970"/>
                  <a:gd name="connsiteY256" fmla="*/ 9786 h 9929"/>
                  <a:gd name="connsiteX257" fmla="*/ 325 w 9970"/>
                  <a:gd name="connsiteY257" fmla="*/ 9858 h 9929"/>
                  <a:gd name="connsiteX258" fmla="*/ 150 w 9970"/>
                  <a:gd name="connsiteY258" fmla="*/ 9929 h 9929"/>
                  <a:gd name="connsiteX259" fmla="*/ 140 w 9970"/>
                  <a:gd name="connsiteY259" fmla="*/ 9929 h 9929"/>
                  <a:gd name="connsiteX260" fmla="*/ 32 w 9970"/>
                  <a:gd name="connsiteY260" fmla="*/ 9929 h 9929"/>
                  <a:gd name="connsiteX261" fmla="*/ 0 w 9970"/>
                  <a:gd name="connsiteY261" fmla="*/ 9929 h 9929"/>
                  <a:gd name="connsiteX0" fmla="*/ 9886 w 9968"/>
                  <a:gd name="connsiteY0" fmla="*/ 0 h 10000"/>
                  <a:gd name="connsiteX1" fmla="*/ 9886 w 9968"/>
                  <a:gd name="connsiteY1" fmla="*/ 0 h 10000"/>
                  <a:gd name="connsiteX2" fmla="*/ 9896 w 9968"/>
                  <a:gd name="connsiteY2" fmla="*/ 72 h 10000"/>
                  <a:gd name="connsiteX3" fmla="*/ 9896 w 9968"/>
                  <a:gd name="connsiteY3" fmla="*/ 72 h 10000"/>
                  <a:gd name="connsiteX4" fmla="*/ 9906 w 9968"/>
                  <a:gd name="connsiteY4" fmla="*/ 144 h 10000"/>
                  <a:gd name="connsiteX5" fmla="*/ 9906 w 9968"/>
                  <a:gd name="connsiteY5" fmla="*/ 144 h 10000"/>
                  <a:gd name="connsiteX6" fmla="*/ 9906 w 9968"/>
                  <a:gd name="connsiteY6" fmla="*/ 216 h 10000"/>
                  <a:gd name="connsiteX7" fmla="*/ 9917 w 9968"/>
                  <a:gd name="connsiteY7" fmla="*/ 216 h 10000"/>
                  <a:gd name="connsiteX8" fmla="*/ 9917 w 9968"/>
                  <a:gd name="connsiteY8" fmla="*/ 288 h 10000"/>
                  <a:gd name="connsiteX9" fmla="*/ 9917 w 9968"/>
                  <a:gd name="connsiteY9" fmla="*/ 360 h 10000"/>
                  <a:gd name="connsiteX10" fmla="*/ 9927 w 9968"/>
                  <a:gd name="connsiteY10" fmla="*/ 432 h 10000"/>
                  <a:gd name="connsiteX11" fmla="*/ 9927 w 9968"/>
                  <a:gd name="connsiteY11" fmla="*/ 432 h 10000"/>
                  <a:gd name="connsiteX12" fmla="*/ 9927 w 9968"/>
                  <a:gd name="connsiteY12" fmla="*/ 432 h 10000"/>
                  <a:gd name="connsiteX13" fmla="*/ 9939 w 9968"/>
                  <a:gd name="connsiteY13" fmla="*/ 432 h 10000"/>
                  <a:gd name="connsiteX14" fmla="*/ 9939 w 9968"/>
                  <a:gd name="connsiteY14" fmla="*/ 504 h 10000"/>
                  <a:gd name="connsiteX15" fmla="*/ 9939 w 9968"/>
                  <a:gd name="connsiteY15" fmla="*/ 504 h 10000"/>
                  <a:gd name="connsiteX16" fmla="*/ 9948 w 9968"/>
                  <a:gd name="connsiteY16" fmla="*/ 575 h 10000"/>
                  <a:gd name="connsiteX17" fmla="*/ 9948 w 9968"/>
                  <a:gd name="connsiteY17" fmla="*/ 575 h 10000"/>
                  <a:gd name="connsiteX18" fmla="*/ 9948 w 9968"/>
                  <a:gd name="connsiteY18" fmla="*/ 648 h 10000"/>
                  <a:gd name="connsiteX19" fmla="*/ 9958 w 9968"/>
                  <a:gd name="connsiteY19" fmla="*/ 648 h 10000"/>
                  <a:gd name="connsiteX20" fmla="*/ 9968 w 9968"/>
                  <a:gd name="connsiteY20" fmla="*/ 719 h 10000"/>
                  <a:gd name="connsiteX21" fmla="*/ 9968 w 9968"/>
                  <a:gd name="connsiteY21" fmla="*/ 719 h 10000"/>
                  <a:gd name="connsiteX22" fmla="*/ 9958 w 9968"/>
                  <a:gd name="connsiteY22" fmla="*/ 792 h 10000"/>
                  <a:gd name="connsiteX23" fmla="*/ 9948 w 9968"/>
                  <a:gd name="connsiteY23" fmla="*/ 792 h 10000"/>
                  <a:gd name="connsiteX24" fmla="*/ 9939 w 9968"/>
                  <a:gd name="connsiteY24" fmla="*/ 863 h 10000"/>
                  <a:gd name="connsiteX25" fmla="*/ 9927 w 9968"/>
                  <a:gd name="connsiteY25" fmla="*/ 863 h 10000"/>
                  <a:gd name="connsiteX26" fmla="*/ 9927 w 9968"/>
                  <a:gd name="connsiteY26" fmla="*/ 935 h 10000"/>
                  <a:gd name="connsiteX27" fmla="*/ 9927 w 9968"/>
                  <a:gd name="connsiteY27" fmla="*/ 1007 h 10000"/>
                  <a:gd name="connsiteX28" fmla="*/ 9877 w 9968"/>
                  <a:gd name="connsiteY28" fmla="*/ 1223 h 10000"/>
                  <a:gd name="connsiteX29" fmla="*/ 9855 w 9968"/>
                  <a:gd name="connsiteY29" fmla="*/ 1367 h 10000"/>
                  <a:gd name="connsiteX30" fmla="*/ 9793 w 9968"/>
                  <a:gd name="connsiteY30" fmla="*/ 1726 h 10000"/>
                  <a:gd name="connsiteX31" fmla="*/ 9781 w 9968"/>
                  <a:gd name="connsiteY31" fmla="*/ 1799 h 10000"/>
                  <a:gd name="connsiteX32" fmla="*/ 9781 w 9968"/>
                  <a:gd name="connsiteY32" fmla="*/ 1799 h 10000"/>
                  <a:gd name="connsiteX33" fmla="*/ 9781 w 9968"/>
                  <a:gd name="connsiteY33" fmla="*/ 1870 h 10000"/>
                  <a:gd name="connsiteX34" fmla="*/ 9781 w 9968"/>
                  <a:gd name="connsiteY34" fmla="*/ 2014 h 10000"/>
                  <a:gd name="connsiteX35" fmla="*/ 9781 w 9968"/>
                  <a:gd name="connsiteY35" fmla="*/ 2086 h 10000"/>
                  <a:gd name="connsiteX36" fmla="*/ 9781 w 9968"/>
                  <a:gd name="connsiteY36" fmla="*/ 2158 h 10000"/>
                  <a:gd name="connsiteX37" fmla="*/ 9781 w 9968"/>
                  <a:gd name="connsiteY37" fmla="*/ 2230 h 10000"/>
                  <a:gd name="connsiteX38" fmla="*/ 9781 w 9968"/>
                  <a:gd name="connsiteY38" fmla="*/ 2374 h 10000"/>
                  <a:gd name="connsiteX39" fmla="*/ 9781 w 9968"/>
                  <a:gd name="connsiteY39" fmla="*/ 2374 h 10000"/>
                  <a:gd name="connsiteX40" fmla="*/ 9781 w 9968"/>
                  <a:gd name="connsiteY40" fmla="*/ 2445 h 10000"/>
                  <a:gd name="connsiteX41" fmla="*/ 9771 w 9968"/>
                  <a:gd name="connsiteY41" fmla="*/ 2518 h 10000"/>
                  <a:gd name="connsiteX42" fmla="*/ 9771 w 9968"/>
                  <a:gd name="connsiteY42" fmla="*/ 2518 h 10000"/>
                  <a:gd name="connsiteX43" fmla="*/ 9761 w 9968"/>
                  <a:gd name="connsiteY43" fmla="*/ 2590 h 10000"/>
                  <a:gd name="connsiteX44" fmla="*/ 9752 w 9968"/>
                  <a:gd name="connsiteY44" fmla="*/ 2734 h 10000"/>
                  <a:gd name="connsiteX45" fmla="*/ 9742 w 9968"/>
                  <a:gd name="connsiteY45" fmla="*/ 2805 h 10000"/>
                  <a:gd name="connsiteX46" fmla="*/ 9731 w 9968"/>
                  <a:gd name="connsiteY46" fmla="*/ 2805 h 10000"/>
                  <a:gd name="connsiteX47" fmla="*/ 9720 w 9968"/>
                  <a:gd name="connsiteY47" fmla="*/ 2878 h 10000"/>
                  <a:gd name="connsiteX48" fmla="*/ 9710 w 9968"/>
                  <a:gd name="connsiteY48" fmla="*/ 2878 h 10000"/>
                  <a:gd name="connsiteX49" fmla="*/ 9680 w 9968"/>
                  <a:gd name="connsiteY49" fmla="*/ 2949 h 10000"/>
                  <a:gd name="connsiteX50" fmla="*/ 9657 w 9968"/>
                  <a:gd name="connsiteY50" fmla="*/ 3022 h 10000"/>
                  <a:gd name="connsiteX51" fmla="*/ 9637 w 9968"/>
                  <a:gd name="connsiteY51" fmla="*/ 3093 h 10000"/>
                  <a:gd name="connsiteX52" fmla="*/ 9637 w 9968"/>
                  <a:gd name="connsiteY52" fmla="*/ 3166 h 10000"/>
                  <a:gd name="connsiteX53" fmla="*/ 9637 w 9968"/>
                  <a:gd name="connsiteY53" fmla="*/ 3166 h 10000"/>
                  <a:gd name="connsiteX54" fmla="*/ 9628 w 9968"/>
                  <a:gd name="connsiteY54" fmla="*/ 3237 h 10000"/>
                  <a:gd name="connsiteX55" fmla="*/ 9628 w 9968"/>
                  <a:gd name="connsiteY55" fmla="*/ 3309 h 10000"/>
                  <a:gd name="connsiteX56" fmla="*/ 9618 w 9968"/>
                  <a:gd name="connsiteY56" fmla="*/ 3309 h 10000"/>
                  <a:gd name="connsiteX57" fmla="*/ 9618 w 9968"/>
                  <a:gd name="connsiteY57" fmla="*/ 3381 h 10000"/>
                  <a:gd name="connsiteX58" fmla="*/ 9618 w 9968"/>
                  <a:gd name="connsiteY58" fmla="*/ 3454 h 10000"/>
                  <a:gd name="connsiteX59" fmla="*/ 9618 w 9968"/>
                  <a:gd name="connsiteY59" fmla="*/ 3454 h 10000"/>
                  <a:gd name="connsiteX60" fmla="*/ 9597 w 9968"/>
                  <a:gd name="connsiteY60" fmla="*/ 3669 h 10000"/>
                  <a:gd name="connsiteX61" fmla="*/ 9597 w 9968"/>
                  <a:gd name="connsiteY61" fmla="*/ 3812 h 10000"/>
                  <a:gd name="connsiteX62" fmla="*/ 9586 w 9968"/>
                  <a:gd name="connsiteY62" fmla="*/ 3956 h 10000"/>
                  <a:gd name="connsiteX63" fmla="*/ 9576 w 9968"/>
                  <a:gd name="connsiteY63" fmla="*/ 4100 h 10000"/>
                  <a:gd name="connsiteX64" fmla="*/ 9576 w 9968"/>
                  <a:gd name="connsiteY64" fmla="*/ 4100 h 10000"/>
                  <a:gd name="connsiteX65" fmla="*/ 9576 w 9968"/>
                  <a:gd name="connsiteY65" fmla="*/ 4100 h 10000"/>
                  <a:gd name="connsiteX66" fmla="*/ 9567 w 9968"/>
                  <a:gd name="connsiteY66" fmla="*/ 4244 h 10000"/>
                  <a:gd name="connsiteX67" fmla="*/ 9546 w 9968"/>
                  <a:gd name="connsiteY67" fmla="*/ 4388 h 10000"/>
                  <a:gd name="connsiteX68" fmla="*/ 9524 w 9968"/>
                  <a:gd name="connsiteY68" fmla="*/ 4532 h 10000"/>
                  <a:gd name="connsiteX69" fmla="*/ 9524 w 9968"/>
                  <a:gd name="connsiteY69" fmla="*/ 4605 h 10000"/>
                  <a:gd name="connsiteX70" fmla="*/ 9524 w 9968"/>
                  <a:gd name="connsiteY70" fmla="*/ 4605 h 10000"/>
                  <a:gd name="connsiteX71" fmla="*/ 9514 w 9968"/>
                  <a:gd name="connsiteY71" fmla="*/ 4675 h 10000"/>
                  <a:gd name="connsiteX72" fmla="*/ 9514 w 9968"/>
                  <a:gd name="connsiteY72" fmla="*/ 4675 h 10000"/>
                  <a:gd name="connsiteX73" fmla="*/ 9514 w 9968"/>
                  <a:gd name="connsiteY73" fmla="*/ 4749 h 10000"/>
                  <a:gd name="connsiteX74" fmla="*/ 9495 w 9968"/>
                  <a:gd name="connsiteY74" fmla="*/ 4963 h 10000"/>
                  <a:gd name="connsiteX75" fmla="*/ 9475 w 9968"/>
                  <a:gd name="connsiteY75" fmla="*/ 5252 h 10000"/>
                  <a:gd name="connsiteX76" fmla="*/ 9475 w 9968"/>
                  <a:gd name="connsiteY76" fmla="*/ 5324 h 10000"/>
                  <a:gd name="connsiteX77" fmla="*/ 9475 w 9968"/>
                  <a:gd name="connsiteY77" fmla="*/ 5324 h 10000"/>
                  <a:gd name="connsiteX78" fmla="*/ 9485 w 9968"/>
                  <a:gd name="connsiteY78" fmla="*/ 5468 h 10000"/>
                  <a:gd name="connsiteX79" fmla="*/ 9485 w 9968"/>
                  <a:gd name="connsiteY79" fmla="*/ 5612 h 10000"/>
                  <a:gd name="connsiteX80" fmla="*/ 9485 w 9968"/>
                  <a:gd name="connsiteY80" fmla="*/ 5756 h 10000"/>
                  <a:gd name="connsiteX81" fmla="*/ 9475 w 9968"/>
                  <a:gd name="connsiteY81" fmla="*/ 6115 h 10000"/>
                  <a:gd name="connsiteX82" fmla="*/ 9463 w 9968"/>
                  <a:gd name="connsiteY82" fmla="*/ 6187 h 10000"/>
                  <a:gd name="connsiteX83" fmla="*/ 9463 w 9968"/>
                  <a:gd name="connsiteY83" fmla="*/ 6259 h 10000"/>
                  <a:gd name="connsiteX84" fmla="*/ 9463 w 9968"/>
                  <a:gd name="connsiteY84" fmla="*/ 6259 h 10000"/>
                  <a:gd name="connsiteX85" fmla="*/ 9463 w 9968"/>
                  <a:gd name="connsiteY85" fmla="*/ 6259 h 10000"/>
                  <a:gd name="connsiteX86" fmla="*/ 9452 w 9968"/>
                  <a:gd name="connsiteY86" fmla="*/ 6259 h 10000"/>
                  <a:gd name="connsiteX87" fmla="*/ 9452 w 9968"/>
                  <a:gd name="connsiteY87" fmla="*/ 6259 h 10000"/>
                  <a:gd name="connsiteX88" fmla="*/ 9438 w 9968"/>
                  <a:gd name="connsiteY88" fmla="*/ 6259 h 10000"/>
                  <a:gd name="connsiteX89" fmla="*/ 9396 w 9968"/>
                  <a:gd name="connsiteY89" fmla="*/ 6331 h 10000"/>
                  <a:gd name="connsiteX90" fmla="*/ 9365 w 9968"/>
                  <a:gd name="connsiteY90" fmla="*/ 6331 h 10000"/>
                  <a:gd name="connsiteX91" fmla="*/ 9355 w 9968"/>
                  <a:gd name="connsiteY91" fmla="*/ 6331 h 10000"/>
                  <a:gd name="connsiteX92" fmla="*/ 9303 w 9968"/>
                  <a:gd name="connsiteY92" fmla="*/ 6331 h 10000"/>
                  <a:gd name="connsiteX93" fmla="*/ 9252 w 9968"/>
                  <a:gd name="connsiteY93" fmla="*/ 6331 h 10000"/>
                  <a:gd name="connsiteX94" fmla="*/ 9242 w 9968"/>
                  <a:gd name="connsiteY94" fmla="*/ 6331 h 10000"/>
                  <a:gd name="connsiteX95" fmla="*/ 9242 w 9968"/>
                  <a:gd name="connsiteY95" fmla="*/ 6331 h 10000"/>
                  <a:gd name="connsiteX96" fmla="*/ 9191 w 9968"/>
                  <a:gd name="connsiteY96" fmla="*/ 6403 h 10000"/>
                  <a:gd name="connsiteX97" fmla="*/ 9117 w 9968"/>
                  <a:gd name="connsiteY97" fmla="*/ 6403 h 10000"/>
                  <a:gd name="connsiteX98" fmla="*/ 9117 w 9968"/>
                  <a:gd name="connsiteY98" fmla="*/ 6403 h 10000"/>
                  <a:gd name="connsiteX99" fmla="*/ 9117 w 9968"/>
                  <a:gd name="connsiteY99" fmla="*/ 6403 h 10000"/>
                  <a:gd name="connsiteX100" fmla="*/ 9044 w 9968"/>
                  <a:gd name="connsiteY100" fmla="*/ 6475 h 10000"/>
                  <a:gd name="connsiteX101" fmla="*/ 9024 w 9968"/>
                  <a:gd name="connsiteY101" fmla="*/ 6475 h 10000"/>
                  <a:gd name="connsiteX102" fmla="*/ 9014 w 9968"/>
                  <a:gd name="connsiteY102" fmla="*/ 6475 h 10000"/>
                  <a:gd name="connsiteX103" fmla="*/ 8972 w 9968"/>
                  <a:gd name="connsiteY103" fmla="*/ 6475 h 10000"/>
                  <a:gd name="connsiteX104" fmla="*/ 8911 w 9968"/>
                  <a:gd name="connsiteY104" fmla="*/ 6475 h 10000"/>
                  <a:gd name="connsiteX105" fmla="*/ 8901 w 9968"/>
                  <a:gd name="connsiteY105" fmla="*/ 6475 h 10000"/>
                  <a:gd name="connsiteX106" fmla="*/ 8901 w 9968"/>
                  <a:gd name="connsiteY106" fmla="*/ 6475 h 10000"/>
                  <a:gd name="connsiteX107" fmla="*/ 8891 w 9968"/>
                  <a:gd name="connsiteY107" fmla="*/ 6475 h 10000"/>
                  <a:gd name="connsiteX108" fmla="*/ 8882 w 9968"/>
                  <a:gd name="connsiteY108" fmla="*/ 6546 h 10000"/>
                  <a:gd name="connsiteX109" fmla="*/ 8860 w 9968"/>
                  <a:gd name="connsiteY109" fmla="*/ 6546 h 10000"/>
                  <a:gd name="connsiteX110" fmla="*/ 8860 w 9968"/>
                  <a:gd name="connsiteY110" fmla="*/ 6546 h 10000"/>
                  <a:gd name="connsiteX111" fmla="*/ 8850 w 9968"/>
                  <a:gd name="connsiteY111" fmla="*/ 6546 h 10000"/>
                  <a:gd name="connsiteX112" fmla="*/ 8839 w 9968"/>
                  <a:gd name="connsiteY112" fmla="*/ 6546 h 10000"/>
                  <a:gd name="connsiteX113" fmla="*/ 8820 w 9968"/>
                  <a:gd name="connsiteY113" fmla="*/ 6546 h 10000"/>
                  <a:gd name="connsiteX114" fmla="*/ 8798 w 9968"/>
                  <a:gd name="connsiteY114" fmla="*/ 6546 h 10000"/>
                  <a:gd name="connsiteX115" fmla="*/ 8788 w 9968"/>
                  <a:gd name="connsiteY115" fmla="*/ 6546 h 10000"/>
                  <a:gd name="connsiteX116" fmla="*/ 8758 w 9968"/>
                  <a:gd name="connsiteY116" fmla="*/ 6546 h 10000"/>
                  <a:gd name="connsiteX117" fmla="*/ 8746 w 9968"/>
                  <a:gd name="connsiteY117" fmla="*/ 6546 h 10000"/>
                  <a:gd name="connsiteX118" fmla="*/ 8716 w 9968"/>
                  <a:gd name="connsiteY118" fmla="*/ 6546 h 10000"/>
                  <a:gd name="connsiteX119" fmla="*/ 8704 w 9968"/>
                  <a:gd name="connsiteY119" fmla="*/ 6619 h 10000"/>
                  <a:gd name="connsiteX120" fmla="*/ 8695 w 9968"/>
                  <a:gd name="connsiteY120" fmla="*/ 6619 h 10000"/>
                  <a:gd name="connsiteX121" fmla="*/ 8571 w 9968"/>
                  <a:gd name="connsiteY121" fmla="*/ 6619 h 10000"/>
                  <a:gd name="connsiteX122" fmla="*/ 8530 w 9968"/>
                  <a:gd name="connsiteY122" fmla="*/ 6691 h 10000"/>
                  <a:gd name="connsiteX123" fmla="*/ 8457 w 9968"/>
                  <a:gd name="connsiteY123" fmla="*/ 6691 h 10000"/>
                  <a:gd name="connsiteX124" fmla="*/ 8371 w 9968"/>
                  <a:gd name="connsiteY124" fmla="*/ 6691 h 10000"/>
                  <a:gd name="connsiteX125" fmla="*/ 8371 w 9968"/>
                  <a:gd name="connsiteY125" fmla="*/ 6907 h 10000"/>
                  <a:gd name="connsiteX126" fmla="*/ 8277 w 9968"/>
                  <a:gd name="connsiteY126" fmla="*/ 6907 h 10000"/>
                  <a:gd name="connsiteX127" fmla="*/ 8277 w 9968"/>
                  <a:gd name="connsiteY127" fmla="*/ 6907 h 10000"/>
                  <a:gd name="connsiteX128" fmla="*/ 8133 w 9968"/>
                  <a:gd name="connsiteY128" fmla="*/ 6979 h 10000"/>
                  <a:gd name="connsiteX129" fmla="*/ 8091 w 9968"/>
                  <a:gd name="connsiteY129" fmla="*/ 6979 h 10000"/>
                  <a:gd name="connsiteX130" fmla="*/ 7989 w 9968"/>
                  <a:gd name="connsiteY130" fmla="*/ 7050 h 10000"/>
                  <a:gd name="connsiteX131" fmla="*/ 7875 w 9968"/>
                  <a:gd name="connsiteY131" fmla="*/ 7050 h 10000"/>
                  <a:gd name="connsiteX132" fmla="*/ 7813 w 9968"/>
                  <a:gd name="connsiteY132" fmla="*/ 7123 h 10000"/>
                  <a:gd name="connsiteX133" fmla="*/ 7741 w 9968"/>
                  <a:gd name="connsiteY133" fmla="*/ 7194 h 10000"/>
                  <a:gd name="connsiteX134" fmla="*/ 7731 w 9968"/>
                  <a:gd name="connsiteY134" fmla="*/ 7194 h 10000"/>
                  <a:gd name="connsiteX135" fmla="*/ 7659 w 9968"/>
                  <a:gd name="connsiteY135" fmla="*/ 7194 h 10000"/>
                  <a:gd name="connsiteX136" fmla="*/ 7461 w 9968"/>
                  <a:gd name="connsiteY136" fmla="*/ 7267 h 10000"/>
                  <a:gd name="connsiteX137" fmla="*/ 7315 w 9968"/>
                  <a:gd name="connsiteY137" fmla="*/ 7411 h 10000"/>
                  <a:gd name="connsiteX138" fmla="*/ 7221 w 9968"/>
                  <a:gd name="connsiteY138" fmla="*/ 7411 h 10000"/>
                  <a:gd name="connsiteX139" fmla="*/ 7201 w 9968"/>
                  <a:gd name="connsiteY139" fmla="*/ 7411 h 10000"/>
                  <a:gd name="connsiteX140" fmla="*/ 7181 w 9968"/>
                  <a:gd name="connsiteY140" fmla="*/ 7482 h 10000"/>
                  <a:gd name="connsiteX141" fmla="*/ 7171 w 9968"/>
                  <a:gd name="connsiteY141" fmla="*/ 7482 h 10000"/>
                  <a:gd name="connsiteX142" fmla="*/ 7140 w 9968"/>
                  <a:gd name="connsiteY142" fmla="*/ 7482 h 10000"/>
                  <a:gd name="connsiteX143" fmla="*/ 7129 w 9968"/>
                  <a:gd name="connsiteY143" fmla="*/ 7482 h 10000"/>
                  <a:gd name="connsiteX144" fmla="*/ 6932 w 9968"/>
                  <a:gd name="connsiteY144" fmla="*/ 7554 h 10000"/>
                  <a:gd name="connsiteX145" fmla="*/ 6932 w 9968"/>
                  <a:gd name="connsiteY145" fmla="*/ 7554 h 10000"/>
                  <a:gd name="connsiteX146" fmla="*/ 6797 w 9968"/>
                  <a:gd name="connsiteY146" fmla="*/ 7554 h 10000"/>
                  <a:gd name="connsiteX147" fmla="*/ 6787 w 9968"/>
                  <a:gd name="connsiteY147" fmla="*/ 7554 h 10000"/>
                  <a:gd name="connsiteX148" fmla="*/ 6756 w 9968"/>
                  <a:gd name="connsiteY148" fmla="*/ 7627 h 10000"/>
                  <a:gd name="connsiteX149" fmla="*/ 6725 w 9968"/>
                  <a:gd name="connsiteY149" fmla="*/ 7627 h 10000"/>
                  <a:gd name="connsiteX150" fmla="*/ 6695 w 9968"/>
                  <a:gd name="connsiteY150" fmla="*/ 7627 h 10000"/>
                  <a:gd name="connsiteX151" fmla="*/ 6685 w 9968"/>
                  <a:gd name="connsiteY151" fmla="*/ 7627 h 10000"/>
                  <a:gd name="connsiteX152" fmla="*/ 6573 w 9968"/>
                  <a:gd name="connsiteY152" fmla="*/ 7698 h 10000"/>
                  <a:gd name="connsiteX153" fmla="*/ 6498 w 9968"/>
                  <a:gd name="connsiteY153" fmla="*/ 7698 h 10000"/>
                  <a:gd name="connsiteX154" fmla="*/ 6466 w 9968"/>
                  <a:gd name="connsiteY154" fmla="*/ 7698 h 10000"/>
                  <a:gd name="connsiteX155" fmla="*/ 6406 w 9968"/>
                  <a:gd name="connsiteY155" fmla="*/ 7771 h 10000"/>
                  <a:gd name="connsiteX156" fmla="*/ 6375 w 9968"/>
                  <a:gd name="connsiteY156" fmla="*/ 7771 h 10000"/>
                  <a:gd name="connsiteX157" fmla="*/ 6279 w 9968"/>
                  <a:gd name="connsiteY157" fmla="*/ 7771 h 10000"/>
                  <a:gd name="connsiteX158" fmla="*/ 6237 w 9968"/>
                  <a:gd name="connsiteY158" fmla="*/ 7842 h 10000"/>
                  <a:gd name="connsiteX159" fmla="*/ 6185 w 9968"/>
                  <a:gd name="connsiteY159" fmla="*/ 7842 h 10000"/>
                  <a:gd name="connsiteX160" fmla="*/ 6134 w 9968"/>
                  <a:gd name="connsiteY160" fmla="*/ 7842 h 10000"/>
                  <a:gd name="connsiteX161" fmla="*/ 6102 w 9968"/>
                  <a:gd name="connsiteY161" fmla="*/ 7842 h 10000"/>
                  <a:gd name="connsiteX162" fmla="*/ 6000 w 9968"/>
                  <a:gd name="connsiteY162" fmla="*/ 7914 h 10000"/>
                  <a:gd name="connsiteX163" fmla="*/ 5938 w 9968"/>
                  <a:gd name="connsiteY163" fmla="*/ 7914 h 10000"/>
                  <a:gd name="connsiteX164" fmla="*/ 5791 w 9968"/>
                  <a:gd name="connsiteY164" fmla="*/ 7986 h 10000"/>
                  <a:gd name="connsiteX165" fmla="*/ 5782 w 9968"/>
                  <a:gd name="connsiteY165" fmla="*/ 7986 h 10000"/>
                  <a:gd name="connsiteX166" fmla="*/ 5751 w 9968"/>
                  <a:gd name="connsiteY166" fmla="*/ 7986 h 10000"/>
                  <a:gd name="connsiteX167" fmla="*/ 5598 w 9968"/>
                  <a:gd name="connsiteY167" fmla="*/ 8058 h 10000"/>
                  <a:gd name="connsiteX168" fmla="*/ 5516 w 9968"/>
                  <a:gd name="connsiteY168" fmla="*/ 8130 h 10000"/>
                  <a:gd name="connsiteX169" fmla="*/ 5474 w 9968"/>
                  <a:gd name="connsiteY169" fmla="*/ 8130 h 10000"/>
                  <a:gd name="connsiteX170" fmla="*/ 5430 w 9968"/>
                  <a:gd name="connsiteY170" fmla="*/ 8130 h 10000"/>
                  <a:gd name="connsiteX171" fmla="*/ 5401 w 9968"/>
                  <a:gd name="connsiteY171" fmla="*/ 8202 h 10000"/>
                  <a:gd name="connsiteX172" fmla="*/ 5288 w 9968"/>
                  <a:gd name="connsiteY172" fmla="*/ 8202 h 10000"/>
                  <a:gd name="connsiteX173" fmla="*/ 5267 w 9968"/>
                  <a:gd name="connsiteY173" fmla="*/ 8202 h 10000"/>
                  <a:gd name="connsiteX174" fmla="*/ 5241 w 9968"/>
                  <a:gd name="connsiteY174" fmla="*/ 8202 h 10000"/>
                  <a:gd name="connsiteX175" fmla="*/ 5231 w 9968"/>
                  <a:gd name="connsiteY175" fmla="*/ 8202 h 10000"/>
                  <a:gd name="connsiteX176" fmla="*/ 5192 w 9968"/>
                  <a:gd name="connsiteY176" fmla="*/ 8274 h 10000"/>
                  <a:gd name="connsiteX177" fmla="*/ 5140 w 9968"/>
                  <a:gd name="connsiteY177" fmla="*/ 8274 h 10000"/>
                  <a:gd name="connsiteX178" fmla="*/ 4984 w 9968"/>
                  <a:gd name="connsiteY178" fmla="*/ 8346 h 10000"/>
                  <a:gd name="connsiteX179" fmla="*/ 4974 w 9968"/>
                  <a:gd name="connsiteY179" fmla="*/ 8346 h 10000"/>
                  <a:gd name="connsiteX180" fmla="*/ 4974 w 9968"/>
                  <a:gd name="connsiteY180" fmla="*/ 8346 h 10000"/>
                  <a:gd name="connsiteX181" fmla="*/ 4963 w 9968"/>
                  <a:gd name="connsiteY181" fmla="*/ 8346 h 10000"/>
                  <a:gd name="connsiteX182" fmla="*/ 4963 w 9968"/>
                  <a:gd name="connsiteY182" fmla="*/ 8417 h 10000"/>
                  <a:gd name="connsiteX183" fmla="*/ 4891 w 9968"/>
                  <a:gd name="connsiteY183" fmla="*/ 8417 h 10000"/>
                  <a:gd name="connsiteX184" fmla="*/ 4799 w 9968"/>
                  <a:gd name="connsiteY184" fmla="*/ 8417 h 10000"/>
                  <a:gd name="connsiteX185" fmla="*/ 4736 w 9968"/>
                  <a:gd name="connsiteY185" fmla="*/ 8490 h 10000"/>
                  <a:gd name="connsiteX186" fmla="*/ 4653 w 9968"/>
                  <a:gd name="connsiteY186" fmla="*/ 8490 h 10000"/>
                  <a:gd name="connsiteX187" fmla="*/ 4582 w 9968"/>
                  <a:gd name="connsiteY187" fmla="*/ 8490 h 10000"/>
                  <a:gd name="connsiteX188" fmla="*/ 4446 w 9968"/>
                  <a:gd name="connsiteY188" fmla="*/ 8561 h 10000"/>
                  <a:gd name="connsiteX189" fmla="*/ 4302 w 9968"/>
                  <a:gd name="connsiteY189" fmla="*/ 8634 h 10000"/>
                  <a:gd name="connsiteX190" fmla="*/ 4262 w 9968"/>
                  <a:gd name="connsiteY190" fmla="*/ 8634 h 10000"/>
                  <a:gd name="connsiteX191" fmla="*/ 4220 w 9968"/>
                  <a:gd name="connsiteY191" fmla="*/ 8634 h 10000"/>
                  <a:gd name="connsiteX192" fmla="*/ 4134 w 9968"/>
                  <a:gd name="connsiteY192" fmla="*/ 8705 h 10000"/>
                  <a:gd name="connsiteX193" fmla="*/ 3989 w 9968"/>
                  <a:gd name="connsiteY193" fmla="*/ 8705 h 10000"/>
                  <a:gd name="connsiteX194" fmla="*/ 3958 w 9968"/>
                  <a:gd name="connsiteY194" fmla="*/ 8705 h 10000"/>
                  <a:gd name="connsiteX195" fmla="*/ 3855 w 9968"/>
                  <a:gd name="connsiteY195" fmla="*/ 8778 h 10000"/>
                  <a:gd name="connsiteX196" fmla="*/ 3855 w 9968"/>
                  <a:gd name="connsiteY196" fmla="*/ 8778 h 10000"/>
                  <a:gd name="connsiteX197" fmla="*/ 3825 w 9968"/>
                  <a:gd name="connsiteY197" fmla="*/ 8778 h 10000"/>
                  <a:gd name="connsiteX198" fmla="*/ 3804 w 9968"/>
                  <a:gd name="connsiteY198" fmla="*/ 8778 h 10000"/>
                  <a:gd name="connsiteX199" fmla="*/ 3751 w 9968"/>
                  <a:gd name="connsiteY199" fmla="*/ 8778 h 10000"/>
                  <a:gd name="connsiteX200" fmla="*/ 3731 w 9968"/>
                  <a:gd name="connsiteY200" fmla="*/ 8778 h 10000"/>
                  <a:gd name="connsiteX201" fmla="*/ 3731 w 9968"/>
                  <a:gd name="connsiteY201" fmla="*/ 8849 h 10000"/>
                  <a:gd name="connsiteX202" fmla="*/ 3721 w 9968"/>
                  <a:gd name="connsiteY202" fmla="*/ 8849 h 10000"/>
                  <a:gd name="connsiteX203" fmla="*/ 3680 w 9968"/>
                  <a:gd name="connsiteY203" fmla="*/ 8849 h 10000"/>
                  <a:gd name="connsiteX204" fmla="*/ 3639 w 9968"/>
                  <a:gd name="connsiteY204" fmla="*/ 8849 h 10000"/>
                  <a:gd name="connsiteX205" fmla="*/ 3628 w 9968"/>
                  <a:gd name="connsiteY205" fmla="*/ 8849 h 10000"/>
                  <a:gd name="connsiteX206" fmla="*/ 3577 w 9968"/>
                  <a:gd name="connsiteY206" fmla="*/ 8849 h 10000"/>
                  <a:gd name="connsiteX207" fmla="*/ 3474 w 9968"/>
                  <a:gd name="connsiteY207" fmla="*/ 8921 h 10000"/>
                  <a:gd name="connsiteX208" fmla="*/ 3462 w 9968"/>
                  <a:gd name="connsiteY208" fmla="*/ 8921 h 10000"/>
                  <a:gd name="connsiteX209" fmla="*/ 3379 w 9968"/>
                  <a:gd name="connsiteY209" fmla="*/ 8921 h 10000"/>
                  <a:gd name="connsiteX210" fmla="*/ 3318 w 9968"/>
                  <a:gd name="connsiteY210" fmla="*/ 8993 h 10000"/>
                  <a:gd name="connsiteX211" fmla="*/ 3066 w 9968"/>
                  <a:gd name="connsiteY211" fmla="*/ 9065 h 10000"/>
                  <a:gd name="connsiteX212" fmla="*/ 3036 w 9968"/>
                  <a:gd name="connsiteY212" fmla="*/ 9065 h 10000"/>
                  <a:gd name="connsiteX213" fmla="*/ 3026 w 9968"/>
                  <a:gd name="connsiteY213" fmla="*/ 9065 h 10000"/>
                  <a:gd name="connsiteX214" fmla="*/ 2985 w 9968"/>
                  <a:gd name="connsiteY214" fmla="*/ 9065 h 10000"/>
                  <a:gd name="connsiteX215" fmla="*/ 2955 w 9968"/>
                  <a:gd name="connsiteY215" fmla="*/ 9137 h 10000"/>
                  <a:gd name="connsiteX216" fmla="*/ 2787 w 9968"/>
                  <a:gd name="connsiteY216" fmla="*/ 9209 h 10000"/>
                  <a:gd name="connsiteX217" fmla="*/ 2777 w 9968"/>
                  <a:gd name="connsiteY217" fmla="*/ 9209 h 10000"/>
                  <a:gd name="connsiteX218" fmla="*/ 2654 w 9968"/>
                  <a:gd name="connsiteY218" fmla="*/ 9209 h 10000"/>
                  <a:gd name="connsiteX219" fmla="*/ 2501 w 9968"/>
                  <a:gd name="connsiteY219" fmla="*/ 9281 h 10000"/>
                  <a:gd name="connsiteX220" fmla="*/ 2252 w 9968"/>
                  <a:gd name="connsiteY220" fmla="*/ 9353 h 10000"/>
                  <a:gd name="connsiteX221" fmla="*/ 2137 w 9968"/>
                  <a:gd name="connsiteY221" fmla="*/ 9424 h 10000"/>
                  <a:gd name="connsiteX222" fmla="*/ 2127 w 9968"/>
                  <a:gd name="connsiteY222" fmla="*/ 9424 h 10000"/>
                  <a:gd name="connsiteX223" fmla="*/ 2041 w 9968"/>
                  <a:gd name="connsiteY223" fmla="*/ 9424 h 10000"/>
                  <a:gd name="connsiteX224" fmla="*/ 1989 w 9968"/>
                  <a:gd name="connsiteY224" fmla="*/ 9424 h 10000"/>
                  <a:gd name="connsiteX225" fmla="*/ 1959 w 9968"/>
                  <a:gd name="connsiteY225" fmla="*/ 9497 h 10000"/>
                  <a:gd name="connsiteX226" fmla="*/ 1939 w 9968"/>
                  <a:gd name="connsiteY226" fmla="*/ 9497 h 10000"/>
                  <a:gd name="connsiteX227" fmla="*/ 1908 w 9968"/>
                  <a:gd name="connsiteY227" fmla="*/ 9497 h 10000"/>
                  <a:gd name="connsiteX228" fmla="*/ 1898 w 9968"/>
                  <a:gd name="connsiteY228" fmla="*/ 9497 h 10000"/>
                  <a:gd name="connsiteX229" fmla="*/ 1867 w 9968"/>
                  <a:gd name="connsiteY229" fmla="*/ 9497 h 10000"/>
                  <a:gd name="connsiteX230" fmla="*/ 1856 w 9968"/>
                  <a:gd name="connsiteY230" fmla="*/ 9497 h 10000"/>
                  <a:gd name="connsiteX231" fmla="*/ 1845 w 9968"/>
                  <a:gd name="connsiteY231" fmla="*/ 9497 h 10000"/>
                  <a:gd name="connsiteX232" fmla="*/ 1814 w 9968"/>
                  <a:gd name="connsiteY232" fmla="*/ 9497 h 10000"/>
                  <a:gd name="connsiteX233" fmla="*/ 1804 w 9968"/>
                  <a:gd name="connsiteY233" fmla="*/ 9497 h 10000"/>
                  <a:gd name="connsiteX234" fmla="*/ 1771 w 9968"/>
                  <a:gd name="connsiteY234" fmla="*/ 9568 h 10000"/>
                  <a:gd name="connsiteX235" fmla="*/ 1761 w 9968"/>
                  <a:gd name="connsiteY235" fmla="*/ 9568 h 10000"/>
                  <a:gd name="connsiteX236" fmla="*/ 1761 w 9968"/>
                  <a:gd name="connsiteY236" fmla="*/ 9568 h 10000"/>
                  <a:gd name="connsiteX237" fmla="*/ 1721 w 9968"/>
                  <a:gd name="connsiteY237" fmla="*/ 9568 h 10000"/>
                  <a:gd name="connsiteX238" fmla="*/ 1710 w 9968"/>
                  <a:gd name="connsiteY238" fmla="*/ 9568 h 10000"/>
                  <a:gd name="connsiteX239" fmla="*/ 1680 w 9968"/>
                  <a:gd name="connsiteY239" fmla="*/ 9568 h 10000"/>
                  <a:gd name="connsiteX240" fmla="*/ 1638 w 9968"/>
                  <a:gd name="connsiteY240" fmla="*/ 9568 h 10000"/>
                  <a:gd name="connsiteX241" fmla="*/ 1608 w 9968"/>
                  <a:gd name="connsiteY241" fmla="*/ 9568 h 10000"/>
                  <a:gd name="connsiteX242" fmla="*/ 1558 w 9968"/>
                  <a:gd name="connsiteY242" fmla="*/ 9641 h 10000"/>
                  <a:gd name="connsiteX243" fmla="*/ 1453 w 9968"/>
                  <a:gd name="connsiteY243" fmla="*/ 9641 h 10000"/>
                  <a:gd name="connsiteX244" fmla="*/ 1433 w 9968"/>
                  <a:gd name="connsiteY244" fmla="*/ 9641 h 10000"/>
                  <a:gd name="connsiteX245" fmla="*/ 1371 w 9968"/>
                  <a:gd name="connsiteY245" fmla="*/ 9641 h 10000"/>
                  <a:gd name="connsiteX246" fmla="*/ 1299 w 9968"/>
                  <a:gd name="connsiteY246" fmla="*/ 9641 h 10000"/>
                  <a:gd name="connsiteX247" fmla="*/ 1174 w 9968"/>
                  <a:gd name="connsiteY247" fmla="*/ 9641 h 10000"/>
                  <a:gd name="connsiteX248" fmla="*/ 1101 w 9968"/>
                  <a:gd name="connsiteY248" fmla="*/ 9641 h 10000"/>
                  <a:gd name="connsiteX249" fmla="*/ 1069 w 9968"/>
                  <a:gd name="connsiteY249" fmla="*/ 9641 h 10000"/>
                  <a:gd name="connsiteX250" fmla="*/ 1024 w 9968"/>
                  <a:gd name="connsiteY250" fmla="*/ 9641 h 10000"/>
                  <a:gd name="connsiteX251" fmla="*/ 952 w 9968"/>
                  <a:gd name="connsiteY251" fmla="*/ 9712 h 10000"/>
                  <a:gd name="connsiteX252" fmla="*/ 810 w 9968"/>
                  <a:gd name="connsiteY252" fmla="*/ 9712 h 10000"/>
                  <a:gd name="connsiteX253" fmla="*/ 789 w 9968"/>
                  <a:gd name="connsiteY253" fmla="*/ 9784 h 10000"/>
                  <a:gd name="connsiteX254" fmla="*/ 694 w 9968"/>
                  <a:gd name="connsiteY254" fmla="*/ 9784 h 10000"/>
                  <a:gd name="connsiteX255" fmla="*/ 521 w 9968"/>
                  <a:gd name="connsiteY255" fmla="*/ 9856 h 10000"/>
                  <a:gd name="connsiteX256" fmla="*/ 406 w 9968"/>
                  <a:gd name="connsiteY256" fmla="*/ 9856 h 10000"/>
                  <a:gd name="connsiteX257" fmla="*/ 294 w 9968"/>
                  <a:gd name="connsiteY257" fmla="*/ 9928 h 10000"/>
                  <a:gd name="connsiteX258" fmla="*/ 118 w 9968"/>
                  <a:gd name="connsiteY258" fmla="*/ 10000 h 10000"/>
                  <a:gd name="connsiteX259" fmla="*/ 108 w 9968"/>
                  <a:gd name="connsiteY259" fmla="*/ 10000 h 10000"/>
                  <a:gd name="connsiteX260" fmla="*/ 0 w 9968"/>
                  <a:gd name="connsiteY260" fmla="*/ 10000 h 10000"/>
                  <a:gd name="connsiteX0" fmla="*/ 9810 w 9892"/>
                  <a:gd name="connsiteY0" fmla="*/ 0 h 10000"/>
                  <a:gd name="connsiteX1" fmla="*/ 9810 w 9892"/>
                  <a:gd name="connsiteY1" fmla="*/ 0 h 10000"/>
                  <a:gd name="connsiteX2" fmla="*/ 9820 w 9892"/>
                  <a:gd name="connsiteY2" fmla="*/ 72 h 10000"/>
                  <a:gd name="connsiteX3" fmla="*/ 9820 w 9892"/>
                  <a:gd name="connsiteY3" fmla="*/ 72 h 10000"/>
                  <a:gd name="connsiteX4" fmla="*/ 9830 w 9892"/>
                  <a:gd name="connsiteY4" fmla="*/ 144 h 10000"/>
                  <a:gd name="connsiteX5" fmla="*/ 9830 w 9892"/>
                  <a:gd name="connsiteY5" fmla="*/ 144 h 10000"/>
                  <a:gd name="connsiteX6" fmla="*/ 9830 w 9892"/>
                  <a:gd name="connsiteY6" fmla="*/ 216 h 10000"/>
                  <a:gd name="connsiteX7" fmla="*/ 9841 w 9892"/>
                  <a:gd name="connsiteY7" fmla="*/ 216 h 10000"/>
                  <a:gd name="connsiteX8" fmla="*/ 9841 w 9892"/>
                  <a:gd name="connsiteY8" fmla="*/ 288 h 10000"/>
                  <a:gd name="connsiteX9" fmla="*/ 9841 w 9892"/>
                  <a:gd name="connsiteY9" fmla="*/ 360 h 10000"/>
                  <a:gd name="connsiteX10" fmla="*/ 9851 w 9892"/>
                  <a:gd name="connsiteY10" fmla="*/ 432 h 10000"/>
                  <a:gd name="connsiteX11" fmla="*/ 9851 w 9892"/>
                  <a:gd name="connsiteY11" fmla="*/ 432 h 10000"/>
                  <a:gd name="connsiteX12" fmla="*/ 9851 w 9892"/>
                  <a:gd name="connsiteY12" fmla="*/ 432 h 10000"/>
                  <a:gd name="connsiteX13" fmla="*/ 9863 w 9892"/>
                  <a:gd name="connsiteY13" fmla="*/ 432 h 10000"/>
                  <a:gd name="connsiteX14" fmla="*/ 9863 w 9892"/>
                  <a:gd name="connsiteY14" fmla="*/ 504 h 10000"/>
                  <a:gd name="connsiteX15" fmla="*/ 9863 w 9892"/>
                  <a:gd name="connsiteY15" fmla="*/ 504 h 10000"/>
                  <a:gd name="connsiteX16" fmla="*/ 9872 w 9892"/>
                  <a:gd name="connsiteY16" fmla="*/ 575 h 10000"/>
                  <a:gd name="connsiteX17" fmla="*/ 9872 w 9892"/>
                  <a:gd name="connsiteY17" fmla="*/ 575 h 10000"/>
                  <a:gd name="connsiteX18" fmla="*/ 9872 w 9892"/>
                  <a:gd name="connsiteY18" fmla="*/ 648 h 10000"/>
                  <a:gd name="connsiteX19" fmla="*/ 9882 w 9892"/>
                  <a:gd name="connsiteY19" fmla="*/ 648 h 10000"/>
                  <a:gd name="connsiteX20" fmla="*/ 9892 w 9892"/>
                  <a:gd name="connsiteY20" fmla="*/ 719 h 10000"/>
                  <a:gd name="connsiteX21" fmla="*/ 9892 w 9892"/>
                  <a:gd name="connsiteY21" fmla="*/ 719 h 10000"/>
                  <a:gd name="connsiteX22" fmla="*/ 9882 w 9892"/>
                  <a:gd name="connsiteY22" fmla="*/ 792 h 10000"/>
                  <a:gd name="connsiteX23" fmla="*/ 9872 w 9892"/>
                  <a:gd name="connsiteY23" fmla="*/ 792 h 10000"/>
                  <a:gd name="connsiteX24" fmla="*/ 9863 w 9892"/>
                  <a:gd name="connsiteY24" fmla="*/ 863 h 10000"/>
                  <a:gd name="connsiteX25" fmla="*/ 9851 w 9892"/>
                  <a:gd name="connsiteY25" fmla="*/ 863 h 10000"/>
                  <a:gd name="connsiteX26" fmla="*/ 9851 w 9892"/>
                  <a:gd name="connsiteY26" fmla="*/ 935 h 10000"/>
                  <a:gd name="connsiteX27" fmla="*/ 9851 w 9892"/>
                  <a:gd name="connsiteY27" fmla="*/ 1007 h 10000"/>
                  <a:gd name="connsiteX28" fmla="*/ 9801 w 9892"/>
                  <a:gd name="connsiteY28" fmla="*/ 1223 h 10000"/>
                  <a:gd name="connsiteX29" fmla="*/ 9779 w 9892"/>
                  <a:gd name="connsiteY29" fmla="*/ 1367 h 10000"/>
                  <a:gd name="connsiteX30" fmla="*/ 9716 w 9892"/>
                  <a:gd name="connsiteY30" fmla="*/ 1726 h 10000"/>
                  <a:gd name="connsiteX31" fmla="*/ 9704 w 9892"/>
                  <a:gd name="connsiteY31" fmla="*/ 1799 h 10000"/>
                  <a:gd name="connsiteX32" fmla="*/ 9704 w 9892"/>
                  <a:gd name="connsiteY32" fmla="*/ 1799 h 10000"/>
                  <a:gd name="connsiteX33" fmla="*/ 9704 w 9892"/>
                  <a:gd name="connsiteY33" fmla="*/ 1870 h 10000"/>
                  <a:gd name="connsiteX34" fmla="*/ 9704 w 9892"/>
                  <a:gd name="connsiteY34" fmla="*/ 2014 h 10000"/>
                  <a:gd name="connsiteX35" fmla="*/ 9704 w 9892"/>
                  <a:gd name="connsiteY35" fmla="*/ 2086 h 10000"/>
                  <a:gd name="connsiteX36" fmla="*/ 9704 w 9892"/>
                  <a:gd name="connsiteY36" fmla="*/ 2158 h 10000"/>
                  <a:gd name="connsiteX37" fmla="*/ 9704 w 9892"/>
                  <a:gd name="connsiteY37" fmla="*/ 2230 h 10000"/>
                  <a:gd name="connsiteX38" fmla="*/ 9704 w 9892"/>
                  <a:gd name="connsiteY38" fmla="*/ 2374 h 10000"/>
                  <a:gd name="connsiteX39" fmla="*/ 9704 w 9892"/>
                  <a:gd name="connsiteY39" fmla="*/ 2374 h 10000"/>
                  <a:gd name="connsiteX40" fmla="*/ 9704 w 9892"/>
                  <a:gd name="connsiteY40" fmla="*/ 2445 h 10000"/>
                  <a:gd name="connsiteX41" fmla="*/ 9694 w 9892"/>
                  <a:gd name="connsiteY41" fmla="*/ 2518 h 10000"/>
                  <a:gd name="connsiteX42" fmla="*/ 9694 w 9892"/>
                  <a:gd name="connsiteY42" fmla="*/ 2518 h 10000"/>
                  <a:gd name="connsiteX43" fmla="*/ 9684 w 9892"/>
                  <a:gd name="connsiteY43" fmla="*/ 2590 h 10000"/>
                  <a:gd name="connsiteX44" fmla="*/ 9675 w 9892"/>
                  <a:gd name="connsiteY44" fmla="*/ 2734 h 10000"/>
                  <a:gd name="connsiteX45" fmla="*/ 9665 w 9892"/>
                  <a:gd name="connsiteY45" fmla="*/ 2805 h 10000"/>
                  <a:gd name="connsiteX46" fmla="*/ 9654 w 9892"/>
                  <a:gd name="connsiteY46" fmla="*/ 2805 h 10000"/>
                  <a:gd name="connsiteX47" fmla="*/ 9643 w 9892"/>
                  <a:gd name="connsiteY47" fmla="*/ 2878 h 10000"/>
                  <a:gd name="connsiteX48" fmla="*/ 9633 w 9892"/>
                  <a:gd name="connsiteY48" fmla="*/ 2878 h 10000"/>
                  <a:gd name="connsiteX49" fmla="*/ 9603 w 9892"/>
                  <a:gd name="connsiteY49" fmla="*/ 2949 h 10000"/>
                  <a:gd name="connsiteX50" fmla="*/ 9580 w 9892"/>
                  <a:gd name="connsiteY50" fmla="*/ 3022 h 10000"/>
                  <a:gd name="connsiteX51" fmla="*/ 9560 w 9892"/>
                  <a:gd name="connsiteY51" fmla="*/ 3093 h 10000"/>
                  <a:gd name="connsiteX52" fmla="*/ 9560 w 9892"/>
                  <a:gd name="connsiteY52" fmla="*/ 3166 h 10000"/>
                  <a:gd name="connsiteX53" fmla="*/ 9560 w 9892"/>
                  <a:gd name="connsiteY53" fmla="*/ 3166 h 10000"/>
                  <a:gd name="connsiteX54" fmla="*/ 9551 w 9892"/>
                  <a:gd name="connsiteY54" fmla="*/ 3237 h 10000"/>
                  <a:gd name="connsiteX55" fmla="*/ 9551 w 9892"/>
                  <a:gd name="connsiteY55" fmla="*/ 3309 h 10000"/>
                  <a:gd name="connsiteX56" fmla="*/ 9541 w 9892"/>
                  <a:gd name="connsiteY56" fmla="*/ 3309 h 10000"/>
                  <a:gd name="connsiteX57" fmla="*/ 9541 w 9892"/>
                  <a:gd name="connsiteY57" fmla="*/ 3381 h 10000"/>
                  <a:gd name="connsiteX58" fmla="*/ 9541 w 9892"/>
                  <a:gd name="connsiteY58" fmla="*/ 3454 h 10000"/>
                  <a:gd name="connsiteX59" fmla="*/ 9541 w 9892"/>
                  <a:gd name="connsiteY59" fmla="*/ 3454 h 10000"/>
                  <a:gd name="connsiteX60" fmla="*/ 9520 w 9892"/>
                  <a:gd name="connsiteY60" fmla="*/ 3669 h 10000"/>
                  <a:gd name="connsiteX61" fmla="*/ 9520 w 9892"/>
                  <a:gd name="connsiteY61" fmla="*/ 3812 h 10000"/>
                  <a:gd name="connsiteX62" fmla="*/ 9509 w 9892"/>
                  <a:gd name="connsiteY62" fmla="*/ 3956 h 10000"/>
                  <a:gd name="connsiteX63" fmla="*/ 9499 w 9892"/>
                  <a:gd name="connsiteY63" fmla="*/ 4100 h 10000"/>
                  <a:gd name="connsiteX64" fmla="*/ 9499 w 9892"/>
                  <a:gd name="connsiteY64" fmla="*/ 4100 h 10000"/>
                  <a:gd name="connsiteX65" fmla="*/ 9499 w 9892"/>
                  <a:gd name="connsiteY65" fmla="*/ 4100 h 10000"/>
                  <a:gd name="connsiteX66" fmla="*/ 9490 w 9892"/>
                  <a:gd name="connsiteY66" fmla="*/ 4244 h 10000"/>
                  <a:gd name="connsiteX67" fmla="*/ 9469 w 9892"/>
                  <a:gd name="connsiteY67" fmla="*/ 4388 h 10000"/>
                  <a:gd name="connsiteX68" fmla="*/ 9447 w 9892"/>
                  <a:gd name="connsiteY68" fmla="*/ 4532 h 10000"/>
                  <a:gd name="connsiteX69" fmla="*/ 9447 w 9892"/>
                  <a:gd name="connsiteY69" fmla="*/ 4605 h 10000"/>
                  <a:gd name="connsiteX70" fmla="*/ 9447 w 9892"/>
                  <a:gd name="connsiteY70" fmla="*/ 4605 h 10000"/>
                  <a:gd name="connsiteX71" fmla="*/ 9437 w 9892"/>
                  <a:gd name="connsiteY71" fmla="*/ 4675 h 10000"/>
                  <a:gd name="connsiteX72" fmla="*/ 9437 w 9892"/>
                  <a:gd name="connsiteY72" fmla="*/ 4675 h 10000"/>
                  <a:gd name="connsiteX73" fmla="*/ 9437 w 9892"/>
                  <a:gd name="connsiteY73" fmla="*/ 4749 h 10000"/>
                  <a:gd name="connsiteX74" fmla="*/ 9417 w 9892"/>
                  <a:gd name="connsiteY74" fmla="*/ 4963 h 10000"/>
                  <a:gd name="connsiteX75" fmla="*/ 9397 w 9892"/>
                  <a:gd name="connsiteY75" fmla="*/ 5252 h 10000"/>
                  <a:gd name="connsiteX76" fmla="*/ 9397 w 9892"/>
                  <a:gd name="connsiteY76" fmla="*/ 5324 h 10000"/>
                  <a:gd name="connsiteX77" fmla="*/ 9397 w 9892"/>
                  <a:gd name="connsiteY77" fmla="*/ 5324 h 10000"/>
                  <a:gd name="connsiteX78" fmla="*/ 9407 w 9892"/>
                  <a:gd name="connsiteY78" fmla="*/ 5468 h 10000"/>
                  <a:gd name="connsiteX79" fmla="*/ 9407 w 9892"/>
                  <a:gd name="connsiteY79" fmla="*/ 5612 h 10000"/>
                  <a:gd name="connsiteX80" fmla="*/ 9407 w 9892"/>
                  <a:gd name="connsiteY80" fmla="*/ 5756 h 10000"/>
                  <a:gd name="connsiteX81" fmla="*/ 9397 w 9892"/>
                  <a:gd name="connsiteY81" fmla="*/ 6115 h 10000"/>
                  <a:gd name="connsiteX82" fmla="*/ 9385 w 9892"/>
                  <a:gd name="connsiteY82" fmla="*/ 6187 h 10000"/>
                  <a:gd name="connsiteX83" fmla="*/ 9385 w 9892"/>
                  <a:gd name="connsiteY83" fmla="*/ 6259 h 10000"/>
                  <a:gd name="connsiteX84" fmla="*/ 9385 w 9892"/>
                  <a:gd name="connsiteY84" fmla="*/ 6259 h 10000"/>
                  <a:gd name="connsiteX85" fmla="*/ 9385 w 9892"/>
                  <a:gd name="connsiteY85" fmla="*/ 6259 h 10000"/>
                  <a:gd name="connsiteX86" fmla="*/ 9374 w 9892"/>
                  <a:gd name="connsiteY86" fmla="*/ 6259 h 10000"/>
                  <a:gd name="connsiteX87" fmla="*/ 9374 w 9892"/>
                  <a:gd name="connsiteY87" fmla="*/ 6259 h 10000"/>
                  <a:gd name="connsiteX88" fmla="*/ 9360 w 9892"/>
                  <a:gd name="connsiteY88" fmla="*/ 6259 h 10000"/>
                  <a:gd name="connsiteX89" fmla="*/ 9318 w 9892"/>
                  <a:gd name="connsiteY89" fmla="*/ 6331 h 10000"/>
                  <a:gd name="connsiteX90" fmla="*/ 9287 w 9892"/>
                  <a:gd name="connsiteY90" fmla="*/ 6331 h 10000"/>
                  <a:gd name="connsiteX91" fmla="*/ 9277 w 9892"/>
                  <a:gd name="connsiteY91" fmla="*/ 6331 h 10000"/>
                  <a:gd name="connsiteX92" fmla="*/ 9225 w 9892"/>
                  <a:gd name="connsiteY92" fmla="*/ 6331 h 10000"/>
                  <a:gd name="connsiteX93" fmla="*/ 9174 w 9892"/>
                  <a:gd name="connsiteY93" fmla="*/ 6331 h 10000"/>
                  <a:gd name="connsiteX94" fmla="*/ 9164 w 9892"/>
                  <a:gd name="connsiteY94" fmla="*/ 6331 h 10000"/>
                  <a:gd name="connsiteX95" fmla="*/ 9164 w 9892"/>
                  <a:gd name="connsiteY95" fmla="*/ 6331 h 10000"/>
                  <a:gd name="connsiteX96" fmla="*/ 9113 w 9892"/>
                  <a:gd name="connsiteY96" fmla="*/ 6403 h 10000"/>
                  <a:gd name="connsiteX97" fmla="*/ 9038 w 9892"/>
                  <a:gd name="connsiteY97" fmla="*/ 6403 h 10000"/>
                  <a:gd name="connsiteX98" fmla="*/ 9038 w 9892"/>
                  <a:gd name="connsiteY98" fmla="*/ 6403 h 10000"/>
                  <a:gd name="connsiteX99" fmla="*/ 9038 w 9892"/>
                  <a:gd name="connsiteY99" fmla="*/ 6403 h 10000"/>
                  <a:gd name="connsiteX100" fmla="*/ 8965 w 9892"/>
                  <a:gd name="connsiteY100" fmla="*/ 6475 h 10000"/>
                  <a:gd name="connsiteX101" fmla="*/ 8945 w 9892"/>
                  <a:gd name="connsiteY101" fmla="*/ 6475 h 10000"/>
                  <a:gd name="connsiteX102" fmla="*/ 8935 w 9892"/>
                  <a:gd name="connsiteY102" fmla="*/ 6475 h 10000"/>
                  <a:gd name="connsiteX103" fmla="*/ 8893 w 9892"/>
                  <a:gd name="connsiteY103" fmla="*/ 6475 h 10000"/>
                  <a:gd name="connsiteX104" fmla="*/ 8832 w 9892"/>
                  <a:gd name="connsiteY104" fmla="*/ 6475 h 10000"/>
                  <a:gd name="connsiteX105" fmla="*/ 8822 w 9892"/>
                  <a:gd name="connsiteY105" fmla="*/ 6475 h 10000"/>
                  <a:gd name="connsiteX106" fmla="*/ 8822 w 9892"/>
                  <a:gd name="connsiteY106" fmla="*/ 6475 h 10000"/>
                  <a:gd name="connsiteX107" fmla="*/ 8812 w 9892"/>
                  <a:gd name="connsiteY107" fmla="*/ 6475 h 10000"/>
                  <a:gd name="connsiteX108" fmla="*/ 8803 w 9892"/>
                  <a:gd name="connsiteY108" fmla="*/ 6546 h 10000"/>
                  <a:gd name="connsiteX109" fmla="*/ 8780 w 9892"/>
                  <a:gd name="connsiteY109" fmla="*/ 6546 h 10000"/>
                  <a:gd name="connsiteX110" fmla="*/ 8780 w 9892"/>
                  <a:gd name="connsiteY110" fmla="*/ 6546 h 10000"/>
                  <a:gd name="connsiteX111" fmla="*/ 8770 w 9892"/>
                  <a:gd name="connsiteY111" fmla="*/ 6546 h 10000"/>
                  <a:gd name="connsiteX112" fmla="*/ 8759 w 9892"/>
                  <a:gd name="connsiteY112" fmla="*/ 6546 h 10000"/>
                  <a:gd name="connsiteX113" fmla="*/ 8740 w 9892"/>
                  <a:gd name="connsiteY113" fmla="*/ 6546 h 10000"/>
                  <a:gd name="connsiteX114" fmla="*/ 8718 w 9892"/>
                  <a:gd name="connsiteY114" fmla="*/ 6546 h 10000"/>
                  <a:gd name="connsiteX115" fmla="*/ 8708 w 9892"/>
                  <a:gd name="connsiteY115" fmla="*/ 6546 h 10000"/>
                  <a:gd name="connsiteX116" fmla="*/ 8678 w 9892"/>
                  <a:gd name="connsiteY116" fmla="*/ 6546 h 10000"/>
                  <a:gd name="connsiteX117" fmla="*/ 8666 w 9892"/>
                  <a:gd name="connsiteY117" fmla="*/ 6546 h 10000"/>
                  <a:gd name="connsiteX118" fmla="*/ 8636 w 9892"/>
                  <a:gd name="connsiteY118" fmla="*/ 6546 h 10000"/>
                  <a:gd name="connsiteX119" fmla="*/ 8624 w 9892"/>
                  <a:gd name="connsiteY119" fmla="*/ 6619 h 10000"/>
                  <a:gd name="connsiteX120" fmla="*/ 8615 w 9892"/>
                  <a:gd name="connsiteY120" fmla="*/ 6619 h 10000"/>
                  <a:gd name="connsiteX121" fmla="*/ 8491 w 9892"/>
                  <a:gd name="connsiteY121" fmla="*/ 6619 h 10000"/>
                  <a:gd name="connsiteX122" fmla="*/ 8449 w 9892"/>
                  <a:gd name="connsiteY122" fmla="*/ 6691 h 10000"/>
                  <a:gd name="connsiteX123" fmla="*/ 8376 w 9892"/>
                  <a:gd name="connsiteY123" fmla="*/ 6691 h 10000"/>
                  <a:gd name="connsiteX124" fmla="*/ 8290 w 9892"/>
                  <a:gd name="connsiteY124" fmla="*/ 6691 h 10000"/>
                  <a:gd name="connsiteX125" fmla="*/ 8290 w 9892"/>
                  <a:gd name="connsiteY125" fmla="*/ 6907 h 10000"/>
                  <a:gd name="connsiteX126" fmla="*/ 8196 w 9892"/>
                  <a:gd name="connsiteY126" fmla="*/ 6907 h 10000"/>
                  <a:gd name="connsiteX127" fmla="*/ 8196 w 9892"/>
                  <a:gd name="connsiteY127" fmla="*/ 6907 h 10000"/>
                  <a:gd name="connsiteX128" fmla="*/ 8051 w 9892"/>
                  <a:gd name="connsiteY128" fmla="*/ 6979 h 10000"/>
                  <a:gd name="connsiteX129" fmla="*/ 8009 w 9892"/>
                  <a:gd name="connsiteY129" fmla="*/ 6979 h 10000"/>
                  <a:gd name="connsiteX130" fmla="*/ 7907 w 9892"/>
                  <a:gd name="connsiteY130" fmla="*/ 7050 h 10000"/>
                  <a:gd name="connsiteX131" fmla="*/ 7792 w 9892"/>
                  <a:gd name="connsiteY131" fmla="*/ 7050 h 10000"/>
                  <a:gd name="connsiteX132" fmla="*/ 7730 w 9892"/>
                  <a:gd name="connsiteY132" fmla="*/ 7123 h 10000"/>
                  <a:gd name="connsiteX133" fmla="*/ 7658 w 9892"/>
                  <a:gd name="connsiteY133" fmla="*/ 7194 h 10000"/>
                  <a:gd name="connsiteX134" fmla="*/ 7648 w 9892"/>
                  <a:gd name="connsiteY134" fmla="*/ 7194 h 10000"/>
                  <a:gd name="connsiteX135" fmla="*/ 7576 w 9892"/>
                  <a:gd name="connsiteY135" fmla="*/ 7194 h 10000"/>
                  <a:gd name="connsiteX136" fmla="*/ 7377 w 9892"/>
                  <a:gd name="connsiteY136" fmla="*/ 7267 h 10000"/>
                  <a:gd name="connsiteX137" fmla="*/ 7230 w 9892"/>
                  <a:gd name="connsiteY137" fmla="*/ 7411 h 10000"/>
                  <a:gd name="connsiteX138" fmla="*/ 7136 w 9892"/>
                  <a:gd name="connsiteY138" fmla="*/ 7411 h 10000"/>
                  <a:gd name="connsiteX139" fmla="*/ 7116 w 9892"/>
                  <a:gd name="connsiteY139" fmla="*/ 7411 h 10000"/>
                  <a:gd name="connsiteX140" fmla="*/ 7096 w 9892"/>
                  <a:gd name="connsiteY140" fmla="*/ 7482 h 10000"/>
                  <a:gd name="connsiteX141" fmla="*/ 7086 w 9892"/>
                  <a:gd name="connsiteY141" fmla="*/ 7482 h 10000"/>
                  <a:gd name="connsiteX142" fmla="*/ 7055 w 9892"/>
                  <a:gd name="connsiteY142" fmla="*/ 7482 h 10000"/>
                  <a:gd name="connsiteX143" fmla="*/ 7044 w 9892"/>
                  <a:gd name="connsiteY143" fmla="*/ 7482 h 10000"/>
                  <a:gd name="connsiteX144" fmla="*/ 6846 w 9892"/>
                  <a:gd name="connsiteY144" fmla="*/ 7554 h 10000"/>
                  <a:gd name="connsiteX145" fmla="*/ 6846 w 9892"/>
                  <a:gd name="connsiteY145" fmla="*/ 7554 h 10000"/>
                  <a:gd name="connsiteX146" fmla="*/ 6711 w 9892"/>
                  <a:gd name="connsiteY146" fmla="*/ 7554 h 10000"/>
                  <a:gd name="connsiteX147" fmla="*/ 6701 w 9892"/>
                  <a:gd name="connsiteY147" fmla="*/ 7554 h 10000"/>
                  <a:gd name="connsiteX148" fmla="*/ 6670 w 9892"/>
                  <a:gd name="connsiteY148" fmla="*/ 7627 h 10000"/>
                  <a:gd name="connsiteX149" fmla="*/ 6639 w 9892"/>
                  <a:gd name="connsiteY149" fmla="*/ 7627 h 10000"/>
                  <a:gd name="connsiteX150" fmla="*/ 6608 w 9892"/>
                  <a:gd name="connsiteY150" fmla="*/ 7627 h 10000"/>
                  <a:gd name="connsiteX151" fmla="*/ 6598 w 9892"/>
                  <a:gd name="connsiteY151" fmla="*/ 7627 h 10000"/>
                  <a:gd name="connsiteX152" fmla="*/ 6486 w 9892"/>
                  <a:gd name="connsiteY152" fmla="*/ 7698 h 10000"/>
                  <a:gd name="connsiteX153" fmla="*/ 6411 w 9892"/>
                  <a:gd name="connsiteY153" fmla="*/ 7698 h 10000"/>
                  <a:gd name="connsiteX154" fmla="*/ 6379 w 9892"/>
                  <a:gd name="connsiteY154" fmla="*/ 7698 h 10000"/>
                  <a:gd name="connsiteX155" fmla="*/ 6319 w 9892"/>
                  <a:gd name="connsiteY155" fmla="*/ 7771 h 10000"/>
                  <a:gd name="connsiteX156" fmla="*/ 6287 w 9892"/>
                  <a:gd name="connsiteY156" fmla="*/ 7771 h 10000"/>
                  <a:gd name="connsiteX157" fmla="*/ 6191 w 9892"/>
                  <a:gd name="connsiteY157" fmla="*/ 7771 h 10000"/>
                  <a:gd name="connsiteX158" fmla="*/ 6149 w 9892"/>
                  <a:gd name="connsiteY158" fmla="*/ 7842 h 10000"/>
                  <a:gd name="connsiteX159" fmla="*/ 6097 w 9892"/>
                  <a:gd name="connsiteY159" fmla="*/ 7842 h 10000"/>
                  <a:gd name="connsiteX160" fmla="*/ 6046 w 9892"/>
                  <a:gd name="connsiteY160" fmla="*/ 7842 h 10000"/>
                  <a:gd name="connsiteX161" fmla="*/ 6014 w 9892"/>
                  <a:gd name="connsiteY161" fmla="*/ 7842 h 10000"/>
                  <a:gd name="connsiteX162" fmla="*/ 5911 w 9892"/>
                  <a:gd name="connsiteY162" fmla="*/ 7914 h 10000"/>
                  <a:gd name="connsiteX163" fmla="*/ 5849 w 9892"/>
                  <a:gd name="connsiteY163" fmla="*/ 7914 h 10000"/>
                  <a:gd name="connsiteX164" fmla="*/ 5702 w 9892"/>
                  <a:gd name="connsiteY164" fmla="*/ 7986 h 10000"/>
                  <a:gd name="connsiteX165" fmla="*/ 5693 w 9892"/>
                  <a:gd name="connsiteY165" fmla="*/ 7986 h 10000"/>
                  <a:gd name="connsiteX166" fmla="*/ 5661 w 9892"/>
                  <a:gd name="connsiteY166" fmla="*/ 7986 h 10000"/>
                  <a:gd name="connsiteX167" fmla="*/ 5508 w 9892"/>
                  <a:gd name="connsiteY167" fmla="*/ 8058 h 10000"/>
                  <a:gd name="connsiteX168" fmla="*/ 5426 w 9892"/>
                  <a:gd name="connsiteY168" fmla="*/ 8130 h 10000"/>
                  <a:gd name="connsiteX169" fmla="*/ 5384 w 9892"/>
                  <a:gd name="connsiteY169" fmla="*/ 8130 h 10000"/>
                  <a:gd name="connsiteX170" fmla="*/ 5339 w 9892"/>
                  <a:gd name="connsiteY170" fmla="*/ 8130 h 10000"/>
                  <a:gd name="connsiteX171" fmla="*/ 5310 w 9892"/>
                  <a:gd name="connsiteY171" fmla="*/ 8202 h 10000"/>
                  <a:gd name="connsiteX172" fmla="*/ 5197 w 9892"/>
                  <a:gd name="connsiteY172" fmla="*/ 8202 h 10000"/>
                  <a:gd name="connsiteX173" fmla="*/ 5176 w 9892"/>
                  <a:gd name="connsiteY173" fmla="*/ 8202 h 10000"/>
                  <a:gd name="connsiteX174" fmla="*/ 5150 w 9892"/>
                  <a:gd name="connsiteY174" fmla="*/ 8202 h 10000"/>
                  <a:gd name="connsiteX175" fmla="*/ 5140 w 9892"/>
                  <a:gd name="connsiteY175" fmla="*/ 8202 h 10000"/>
                  <a:gd name="connsiteX176" fmla="*/ 5101 w 9892"/>
                  <a:gd name="connsiteY176" fmla="*/ 8274 h 10000"/>
                  <a:gd name="connsiteX177" fmla="*/ 5049 w 9892"/>
                  <a:gd name="connsiteY177" fmla="*/ 8274 h 10000"/>
                  <a:gd name="connsiteX178" fmla="*/ 4892 w 9892"/>
                  <a:gd name="connsiteY178" fmla="*/ 8346 h 10000"/>
                  <a:gd name="connsiteX179" fmla="*/ 4882 w 9892"/>
                  <a:gd name="connsiteY179" fmla="*/ 8346 h 10000"/>
                  <a:gd name="connsiteX180" fmla="*/ 4882 w 9892"/>
                  <a:gd name="connsiteY180" fmla="*/ 8346 h 10000"/>
                  <a:gd name="connsiteX181" fmla="*/ 4871 w 9892"/>
                  <a:gd name="connsiteY181" fmla="*/ 8346 h 10000"/>
                  <a:gd name="connsiteX182" fmla="*/ 4871 w 9892"/>
                  <a:gd name="connsiteY182" fmla="*/ 8417 h 10000"/>
                  <a:gd name="connsiteX183" fmla="*/ 4799 w 9892"/>
                  <a:gd name="connsiteY183" fmla="*/ 8417 h 10000"/>
                  <a:gd name="connsiteX184" fmla="*/ 4706 w 9892"/>
                  <a:gd name="connsiteY184" fmla="*/ 8417 h 10000"/>
                  <a:gd name="connsiteX185" fmla="*/ 4643 w 9892"/>
                  <a:gd name="connsiteY185" fmla="*/ 8490 h 10000"/>
                  <a:gd name="connsiteX186" fmla="*/ 4560 w 9892"/>
                  <a:gd name="connsiteY186" fmla="*/ 8490 h 10000"/>
                  <a:gd name="connsiteX187" fmla="*/ 4489 w 9892"/>
                  <a:gd name="connsiteY187" fmla="*/ 8490 h 10000"/>
                  <a:gd name="connsiteX188" fmla="*/ 4352 w 9892"/>
                  <a:gd name="connsiteY188" fmla="*/ 8561 h 10000"/>
                  <a:gd name="connsiteX189" fmla="*/ 4208 w 9892"/>
                  <a:gd name="connsiteY189" fmla="*/ 8634 h 10000"/>
                  <a:gd name="connsiteX190" fmla="*/ 4168 w 9892"/>
                  <a:gd name="connsiteY190" fmla="*/ 8634 h 10000"/>
                  <a:gd name="connsiteX191" fmla="*/ 4126 w 9892"/>
                  <a:gd name="connsiteY191" fmla="*/ 8634 h 10000"/>
                  <a:gd name="connsiteX192" fmla="*/ 4039 w 9892"/>
                  <a:gd name="connsiteY192" fmla="*/ 8705 h 10000"/>
                  <a:gd name="connsiteX193" fmla="*/ 3894 w 9892"/>
                  <a:gd name="connsiteY193" fmla="*/ 8705 h 10000"/>
                  <a:gd name="connsiteX194" fmla="*/ 3863 w 9892"/>
                  <a:gd name="connsiteY194" fmla="*/ 8705 h 10000"/>
                  <a:gd name="connsiteX195" fmla="*/ 3759 w 9892"/>
                  <a:gd name="connsiteY195" fmla="*/ 8778 h 10000"/>
                  <a:gd name="connsiteX196" fmla="*/ 3759 w 9892"/>
                  <a:gd name="connsiteY196" fmla="*/ 8778 h 10000"/>
                  <a:gd name="connsiteX197" fmla="*/ 3729 w 9892"/>
                  <a:gd name="connsiteY197" fmla="*/ 8778 h 10000"/>
                  <a:gd name="connsiteX198" fmla="*/ 3708 w 9892"/>
                  <a:gd name="connsiteY198" fmla="*/ 8778 h 10000"/>
                  <a:gd name="connsiteX199" fmla="*/ 3655 w 9892"/>
                  <a:gd name="connsiteY199" fmla="*/ 8778 h 10000"/>
                  <a:gd name="connsiteX200" fmla="*/ 3635 w 9892"/>
                  <a:gd name="connsiteY200" fmla="*/ 8778 h 10000"/>
                  <a:gd name="connsiteX201" fmla="*/ 3635 w 9892"/>
                  <a:gd name="connsiteY201" fmla="*/ 8849 h 10000"/>
                  <a:gd name="connsiteX202" fmla="*/ 3625 w 9892"/>
                  <a:gd name="connsiteY202" fmla="*/ 8849 h 10000"/>
                  <a:gd name="connsiteX203" fmla="*/ 3584 w 9892"/>
                  <a:gd name="connsiteY203" fmla="*/ 8849 h 10000"/>
                  <a:gd name="connsiteX204" fmla="*/ 3543 w 9892"/>
                  <a:gd name="connsiteY204" fmla="*/ 8849 h 10000"/>
                  <a:gd name="connsiteX205" fmla="*/ 3532 w 9892"/>
                  <a:gd name="connsiteY205" fmla="*/ 8849 h 10000"/>
                  <a:gd name="connsiteX206" fmla="*/ 3480 w 9892"/>
                  <a:gd name="connsiteY206" fmla="*/ 8849 h 10000"/>
                  <a:gd name="connsiteX207" fmla="*/ 3377 w 9892"/>
                  <a:gd name="connsiteY207" fmla="*/ 8921 h 10000"/>
                  <a:gd name="connsiteX208" fmla="*/ 3365 w 9892"/>
                  <a:gd name="connsiteY208" fmla="*/ 8921 h 10000"/>
                  <a:gd name="connsiteX209" fmla="*/ 3282 w 9892"/>
                  <a:gd name="connsiteY209" fmla="*/ 8921 h 10000"/>
                  <a:gd name="connsiteX210" fmla="*/ 3221 w 9892"/>
                  <a:gd name="connsiteY210" fmla="*/ 8993 h 10000"/>
                  <a:gd name="connsiteX211" fmla="*/ 2968 w 9892"/>
                  <a:gd name="connsiteY211" fmla="*/ 9065 h 10000"/>
                  <a:gd name="connsiteX212" fmla="*/ 2938 w 9892"/>
                  <a:gd name="connsiteY212" fmla="*/ 9065 h 10000"/>
                  <a:gd name="connsiteX213" fmla="*/ 2928 w 9892"/>
                  <a:gd name="connsiteY213" fmla="*/ 9065 h 10000"/>
                  <a:gd name="connsiteX214" fmla="*/ 2887 w 9892"/>
                  <a:gd name="connsiteY214" fmla="*/ 9065 h 10000"/>
                  <a:gd name="connsiteX215" fmla="*/ 2856 w 9892"/>
                  <a:gd name="connsiteY215" fmla="*/ 9137 h 10000"/>
                  <a:gd name="connsiteX216" fmla="*/ 2688 w 9892"/>
                  <a:gd name="connsiteY216" fmla="*/ 9209 h 10000"/>
                  <a:gd name="connsiteX217" fmla="*/ 2678 w 9892"/>
                  <a:gd name="connsiteY217" fmla="*/ 9209 h 10000"/>
                  <a:gd name="connsiteX218" fmla="*/ 2555 w 9892"/>
                  <a:gd name="connsiteY218" fmla="*/ 9209 h 10000"/>
                  <a:gd name="connsiteX219" fmla="*/ 2401 w 9892"/>
                  <a:gd name="connsiteY219" fmla="*/ 9281 h 10000"/>
                  <a:gd name="connsiteX220" fmla="*/ 2151 w 9892"/>
                  <a:gd name="connsiteY220" fmla="*/ 9353 h 10000"/>
                  <a:gd name="connsiteX221" fmla="*/ 2036 w 9892"/>
                  <a:gd name="connsiteY221" fmla="*/ 9424 h 10000"/>
                  <a:gd name="connsiteX222" fmla="*/ 2026 w 9892"/>
                  <a:gd name="connsiteY222" fmla="*/ 9424 h 10000"/>
                  <a:gd name="connsiteX223" fmla="*/ 1940 w 9892"/>
                  <a:gd name="connsiteY223" fmla="*/ 9424 h 10000"/>
                  <a:gd name="connsiteX224" fmla="*/ 1887 w 9892"/>
                  <a:gd name="connsiteY224" fmla="*/ 9424 h 10000"/>
                  <a:gd name="connsiteX225" fmla="*/ 1857 w 9892"/>
                  <a:gd name="connsiteY225" fmla="*/ 9497 h 10000"/>
                  <a:gd name="connsiteX226" fmla="*/ 1837 w 9892"/>
                  <a:gd name="connsiteY226" fmla="*/ 9497 h 10000"/>
                  <a:gd name="connsiteX227" fmla="*/ 1806 w 9892"/>
                  <a:gd name="connsiteY227" fmla="*/ 9497 h 10000"/>
                  <a:gd name="connsiteX228" fmla="*/ 1796 w 9892"/>
                  <a:gd name="connsiteY228" fmla="*/ 9497 h 10000"/>
                  <a:gd name="connsiteX229" fmla="*/ 1765 w 9892"/>
                  <a:gd name="connsiteY229" fmla="*/ 9497 h 10000"/>
                  <a:gd name="connsiteX230" fmla="*/ 1754 w 9892"/>
                  <a:gd name="connsiteY230" fmla="*/ 9497 h 10000"/>
                  <a:gd name="connsiteX231" fmla="*/ 1743 w 9892"/>
                  <a:gd name="connsiteY231" fmla="*/ 9497 h 10000"/>
                  <a:gd name="connsiteX232" fmla="*/ 1712 w 9892"/>
                  <a:gd name="connsiteY232" fmla="*/ 9497 h 10000"/>
                  <a:gd name="connsiteX233" fmla="*/ 1702 w 9892"/>
                  <a:gd name="connsiteY233" fmla="*/ 9497 h 10000"/>
                  <a:gd name="connsiteX234" fmla="*/ 1669 w 9892"/>
                  <a:gd name="connsiteY234" fmla="*/ 9568 h 10000"/>
                  <a:gd name="connsiteX235" fmla="*/ 1659 w 9892"/>
                  <a:gd name="connsiteY235" fmla="*/ 9568 h 10000"/>
                  <a:gd name="connsiteX236" fmla="*/ 1659 w 9892"/>
                  <a:gd name="connsiteY236" fmla="*/ 9568 h 10000"/>
                  <a:gd name="connsiteX237" fmla="*/ 1619 w 9892"/>
                  <a:gd name="connsiteY237" fmla="*/ 9568 h 10000"/>
                  <a:gd name="connsiteX238" fmla="*/ 1607 w 9892"/>
                  <a:gd name="connsiteY238" fmla="*/ 9568 h 10000"/>
                  <a:gd name="connsiteX239" fmla="*/ 1577 w 9892"/>
                  <a:gd name="connsiteY239" fmla="*/ 9568 h 10000"/>
                  <a:gd name="connsiteX240" fmla="*/ 1535 w 9892"/>
                  <a:gd name="connsiteY240" fmla="*/ 9568 h 10000"/>
                  <a:gd name="connsiteX241" fmla="*/ 1505 w 9892"/>
                  <a:gd name="connsiteY241" fmla="*/ 9568 h 10000"/>
                  <a:gd name="connsiteX242" fmla="*/ 1455 w 9892"/>
                  <a:gd name="connsiteY242" fmla="*/ 9641 h 10000"/>
                  <a:gd name="connsiteX243" fmla="*/ 1350 w 9892"/>
                  <a:gd name="connsiteY243" fmla="*/ 9641 h 10000"/>
                  <a:gd name="connsiteX244" fmla="*/ 1330 w 9892"/>
                  <a:gd name="connsiteY244" fmla="*/ 9641 h 10000"/>
                  <a:gd name="connsiteX245" fmla="*/ 1267 w 9892"/>
                  <a:gd name="connsiteY245" fmla="*/ 9641 h 10000"/>
                  <a:gd name="connsiteX246" fmla="*/ 1195 w 9892"/>
                  <a:gd name="connsiteY246" fmla="*/ 9641 h 10000"/>
                  <a:gd name="connsiteX247" fmla="*/ 1070 w 9892"/>
                  <a:gd name="connsiteY247" fmla="*/ 9641 h 10000"/>
                  <a:gd name="connsiteX248" fmla="*/ 997 w 9892"/>
                  <a:gd name="connsiteY248" fmla="*/ 9641 h 10000"/>
                  <a:gd name="connsiteX249" fmla="*/ 964 w 9892"/>
                  <a:gd name="connsiteY249" fmla="*/ 9641 h 10000"/>
                  <a:gd name="connsiteX250" fmla="*/ 919 w 9892"/>
                  <a:gd name="connsiteY250" fmla="*/ 9641 h 10000"/>
                  <a:gd name="connsiteX251" fmla="*/ 847 w 9892"/>
                  <a:gd name="connsiteY251" fmla="*/ 9712 h 10000"/>
                  <a:gd name="connsiteX252" fmla="*/ 705 w 9892"/>
                  <a:gd name="connsiteY252" fmla="*/ 9712 h 10000"/>
                  <a:gd name="connsiteX253" fmla="*/ 684 w 9892"/>
                  <a:gd name="connsiteY253" fmla="*/ 9784 h 10000"/>
                  <a:gd name="connsiteX254" fmla="*/ 588 w 9892"/>
                  <a:gd name="connsiteY254" fmla="*/ 9784 h 10000"/>
                  <a:gd name="connsiteX255" fmla="*/ 415 w 9892"/>
                  <a:gd name="connsiteY255" fmla="*/ 9856 h 10000"/>
                  <a:gd name="connsiteX256" fmla="*/ 299 w 9892"/>
                  <a:gd name="connsiteY256" fmla="*/ 9856 h 10000"/>
                  <a:gd name="connsiteX257" fmla="*/ 187 w 9892"/>
                  <a:gd name="connsiteY257" fmla="*/ 9928 h 10000"/>
                  <a:gd name="connsiteX258" fmla="*/ 10 w 9892"/>
                  <a:gd name="connsiteY258" fmla="*/ 10000 h 10000"/>
                  <a:gd name="connsiteX259" fmla="*/ 0 w 9892"/>
                  <a:gd name="connsiteY25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27 w 10079"/>
                  <a:gd name="connsiteY8" fmla="*/ 288 h 10000"/>
                  <a:gd name="connsiteX9" fmla="*/ 10027 w 10079"/>
                  <a:gd name="connsiteY9" fmla="*/ 360 h 10000"/>
                  <a:gd name="connsiteX10" fmla="*/ 10038 w 10079"/>
                  <a:gd name="connsiteY10" fmla="*/ 432 h 10000"/>
                  <a:gd name="connsiteX11" fmla="*/ 10038 w 10079"/>
                  <a:gd name="connsiteY11" fmla="*/ 432 h 10000"/>
                  <a:gd name="connsiteX12" fmla="*/ 10038 w 10079"/>
                  <a:gd name="connsiteY12" fmla="*/ 432 h 10000"/>
                  <a:gd name="connsiteX13" fmla="*/ 10050 w 10079"/>
                  <a:gd name="connsiteY13" fmla="*/ 432 h 10000"/>
                  <a:gd name="connsiteX14" fmla="*/ 10050 w 10079"/>
                  <a:gd name="connsiteY14" fmla="*/ 504 h 10000"/>
                  <a:gd name="connsiteX15" fmla="*/ 10050 w 10079"/>
                  <a:gd name="connsiteY15" fmla="*/ 504 h 10000"/>
                  <a:gd name="connsiteX16" fmla="*/ 10059 w 10079"/>
                  <a:gd name="connsiteY16" fmla="*/ 575 h 10000"/>
                  <a:gd name="connsiteX17" fmla="*/ 10059 w 10079"/>
                  <a:gd name="connsiteY17" fmla="*/ 575 h 10000"/>
                  <a:gd name="connsiteX18" fmla="*/ 10059 w 10079"/>
                  <a:gd name="connsiteY18" fmla="*/ 648 h 10000"/>
                  <a:gd name="connsiteX19" fmla="*/ 10069 w 10079"/>
                  <a:gd name="connsiteY19" fmla="*/ 648 h 10000"/>
                  <a:gd name="connsiteX20" fmla="*/ 10079 w 10079"/>
                  <a:gd name="connsiteY20" fmla="*/ 719 h 10000"/>
                  <a:gd name="connsiteX21" fmla="*/ 10079 w 10079"/>
                  <a:gd name="connsiteY21" fmla="*/ 719 h 10000"/>
                  <a:gd name="connsiteX22" fmla="*/ 10069 w 10079"/>
                  <a:gd name="connsiteY22" fmla="*/ 792 h 10000"/>
                  <a:gd name="connsiteX23" fmla="*/ 10059 w 10079"/>
                  <a:gd name="connsiteY23" fmla="*/ 792 h 10000"/>
                  <a:gd name="connsiteX24" fmla="*/ 10050 w 10079"/>
                  <a:gd name="connsiteY24" fmla="*/ 863 h 10000"/>
                  <a:gd name="connsiteX25" fmla="*/ 10038 w 10079"/>
                  <a:gd name="connsiteY25" fmla="*/ 863 h 10000"/>
                  <a:gd name="connsiteX26" fmla="*/ 10038 w 10079"/>
                  <a:gd name="connsiteY26" fmla="*/ 935 h 10000"/>
                  <a:gd name="connsiteX27" fmla="*/ 10038 w 10079"/>
                  <a:gd name="connsiteY27" fmla="*/ 1007 h 10000"/>
                  <a:gd name="connsiteX28" fmla="*/ 9987 w 10079"/>
                  <a:gd name="connsiteY28" fmla="*/ 1223 h 10000"/>
                  <a:gd name="connsiteX29" fmla="*/ 9965 w 10079"/>
                  <a:gd name="connsiteY29" fmla="*/ 1367 h 10000"/>
                  <a:gd name="connsiteX30" fmla="*/ 9901 w 10079"/>
                  <a:gd name="connsiteY30" fmla="*/ 1726 h 10000"/>
                  <a:gd name="connsiteX31" fmla="*/ 9889 w 10079"/>
                  <a:gd name="connsiteY31" fmla="*/ 1799 h 10000"/>
                  <a:gd name="connsiteX32" fmla="*/ 9889 w 10079"/>
                  <a:gd name="connsiteY32" fmla="*/ 1799 h 10000"/>
                  <a:gd name="connsiteX33" fmla="*/ 9889 w 10079"/>
                  <a:gd name="connsiteY33" fmla="*/ 1870 h 10000"/>
                  <a:gd name="connsiteX34" fmla="*/ 9889 w 10079"/>
                  <a:gd name="connsiteY34" fmla="*/ 2014 h 10000"/>
                  <a:gd name="connsiteX35" fmla="*/ 9889 w 10079"/>
                  <a:gd name="connsiteY35" fmla="*/ 2086 h 10000"/>
                  <a:gd name="connsiteX36" fmla="*/ 9889 w 10079"/>
                  <a:gd name="connsiteY36" fmla="*/ 2158 h 10000"/>
                  <a:gd name="connsiteX37" fmla="*/ 9889 w 10079"/>
                  <a:gd name="connsiteY37" fmla="*/ 2230 h 10000"/>
                  <a:gd name="connsiteX38" fmla="*/ 9889 w 10079"/>
                  <a:gd name="connsiteY38" fmla="*/ 2374 h 10000"/>
                  <a:gd name="connsiteX39" fmla="*/ 9889 w 10079"/>
                  <a:gd name="connsiteY39" fmla="*/ 2374 h 10000"/>
                  <a:gd name="connsiteX40" fmla="*/ 9889 w 10079"/>
                  <a:gd name="connsiteY40" fmla="*/ 2445 h 10000"/>
                  <a:gd name="connsiteX41" fmla="*/ 9879 w 10079"/>
                  <a:gd name="connsiteY41" fmla="*/ 2518 h 10000"/>
                  <a:gd name="connsiteX42" fmla="*/ 9879 w 10079"/>
                  <a:gd name="connsiteY42" fmla="*/ 2518 h 10000"/>
                  <a:gd name="connsiteX43" fmla="*/ 9869 w 10079"/>
                  <a:gd name="connsiteY43" fmla="*/ 2590 h 10000"/>
                  <a:gd name="connsiteX44" fmla="*/ 9860 w 10079"/>
                  <a:gd name="connsiteY44" fmla="*/ 2734 h 10000"/>
                  <a:gd name="connsiteX45" fmla="*/ 9850 w 10079"/>
                  <a:gd name="connsiteY45" fmla="*/ 2805 h 10000"/>
                  <a:gd name="connsiteX46" fmla="*/ 9838 w 10079"/>
                  <a:gd name="connsiteY46" fmla="*/ 2805 h 10000"/>
                  <a:gd name="connsiteX47" fmla="*/ 9827 w 10079"/>
                  <a:gd name="connsiteY47" fmla="*/ 2878 h 10000"/>
                  <a:gd name="connsiteX48" fmla="*/ 9817 w 10079"/>
                  <a:gd name="connsiteY48" fmla="*/ 2878 h 10000"/>
                  <a:gd name="connsiteX49" fmla="*/ 9787 w 10079"/>
                  <a:gd name="connsiteY49" fmla="*/ 2949 h 10000"/>
                  <a:gd name="connsiteX50" fmla="*/ 9764 w 10079"/>
                  <a:gd name="connsiteY50" fmla="*/ 3022 h 10000"/>
                  <a:gd name="connsiteX51" fmla="*/ 9743 w 10079"/>
                  <a:gd name="connsiteY51" fmla="*/ 3093 h 10000"/>
                  <a:gd name="connsiteX52" fmla="*/ 9743 w 10079"/>
                  <a:gd name="connsiteY52" fmla="*/ 3166 h 10000"/>
                  <a:gd name="connsiteX53" fmla="*/ 9743 w 10079"/>
                  <a:gd name="connsiteY53" fmla="*/ 3166 h 10000"/>
                  <a:gd name="connsiteX54" fmla="*/ 9734 w 10079"/>
                  <a:gd name="connsiteY54" fmla="*/ 3237 h 10000"/>
                  <a:gd name="connsiteX55" fmla="*/ 9734 w 10079"/>
                  <a:gd name="connsiteY55" fmla="*/ 3309 h 10000"/>
                  <a:gd name="connsiteX56" fmla="*/ 9724 w 10079"/>
                  <a:gd name="connsiteY56" fmla="*/ 3309 h 10000"/>
                  <a:gd name="connsiteX57" fmla="*/ 9724 w 10079"/>
                  <a:gd name="connsiteY57" fmla="*/ 3381 h 10000"/>
                  <a:gd name="connsiteX58" fmla="*/ 9724 w 10079"/>
                  <a:gd name="connsiteY58" fmla="*/ 3454 h 10000"/>
                  <a:gd name="connsiteX59" fmla="*/ 9724 w 10079"/>
                  <a:gd name="connsiteY59" fmla="*/ 3454 h 10000"/>
                  <a:gd name="connsiteX60" fmla="*/ 9703 w 10079"/>
                  <a:gd name="connsiteY60" fmla="*/ 3669 h 10000"/>
                  <a:gd name="connsiteX61" fmla="*/ 9703 w 10079"/>
                  <a:gd name="connsiteY61" fmla="*/ 3812 h 10000"/>
                  <a:gd name="connsiteX62" fmla="*/ 9692 w 10079"/>
                  <a:gd name="connsiteY62" fmla="*/ 3956 h 10000"/>
                  <a:gd name="connsiteX63" fmla="*/ 9682 w 10079"/>
                  <a:gd name="connsiteY63" fmla="*/ 4100 h 10000"/>
                  <a:gd name="connsiteX64" fmla="*/ 9682 w 10079"/>
                  <a:gd name="connsiteY64" fmla="*/ 4100 h 10000"/>
                  <a:gd name="connsiteX65" fmla="*/ 9682 w 10079"/>
                  <a:gd name="connsiteY65" fmla="*/ 4100 h 10000"/>
                  <a:gd name="connsiteX66" fmla="*/ 9673 w 10079"/>
                  <a:gd name="connsiteY66" fmla="*/ 4244 h 10000"/>
                  <a:gd name="connsiteX67" fmla="*/ 9651 w 10079"/>
                  <a:gd name="connsiteY67" fmla="*/ 4388 h 10000"/>
                  <a:gd name="connsiteX68" fmla="*/ 9629 w 10079"/>
                  <a:gd name="connsiteY68" fmla="*/ 4532 h 10000"/>
                  <a:gd name="connsiteX69" fmla="*/ 9629 w 10079"/>
                  <a:gd name="connsiteY69" fmla="*/ 4605 h 10000"/>
                  <a:gd name="connsiteX70" fmla="*/ 9629 w 10079"/>
                  <a:gd name="connsiteY70" fmla="*/ 4605 h 10000"/>
                  <a:gd name="connsiteX71" fmla="*/ 9619 w 10079"/>
                  <a:gd name="connsiteY71" fmla="*/ 4675 h 10000"/>
                  <a:gd name="connsiteX72" fmla="*/ 9619 w 10079"/>
                  <a:gd name="connsiteY72" fmla="*/ 4675 h 10000"/>
                  <a:gd name="connsiteX73" fmla="*/ 9619 w 10079"/>
                  <a:gd name="connsiteY73" fmla="*/ 4749 h 10000"/>
                  <a:gd name="connsiteX74" fmla="*/ 9599 w 10079"/>
                  <a:gd name="connsiteY74" fmla="*/ 4963 h 10000"/>
                  <a:gd name="connsiteX75" fmla="*/ 9579 w 10079"/>
                  <a:gd name="connsiteY75" fmla="*/ 5252 h 10000"/>
                  <a:gd name="connsiteX76" fmla="*/ 9579 w 10079"/>
                  <a:gd name="connsiteY76" fmla="*/ 5324 h 10000"/>
                  <a:gd name="connsiteX77" fmla="*/ 9579 w 10079"/>
                  <a:gd name="connsiteY77" fmla="*/ 5324 h 10000"/>
                  <a:gd name="connsiteX78" fmla="*/ 9589 w 10079"/>
                  <a:gd name="connsiteY78" fmla="*/ 5468 h 10000"/>
                  <a:gd name="connsiteX79" fmla="*/ 9589 w 10079"/>
                  <a:gd name="connsiteY79" fmla="*/ 5612 h 10000"/>
                  <a:gd name="connsiteX80" fmla="*/ 9589 w 10079"/>
                  <a:gd name="connsiteY80" fmla="*/ 5756 h 10000"/>
                  <a:gd name="connsiteX81" fmla="*/ 9579 w 10079"/>
                  <a:gd name="connsiteY81" fmla="*/ 6115 h 10000"/>
                  <a:gd name="connsiteX82" fmla="*/ 9566 w 10079"/>
                  <a:gd name="connsiteY82" fmla="*/ 6187 h 10000"/>
                  <a:gd name="connsiteX83" fmla="*/ 9566 w 10079"/>
                  <a:gd name="connsiteY83" fmla="*/ 6259 h 10000"/>
                  <a:gd name="connsiteX84" fmla="*/ 9566 w 10079"/>
                  <a:gd name="connsiteY84" fmla="*/ 6259 h 10000"/>
                  <a:gd name="connsiteX85" fmla="*/ 9566 w 10079"/>
                  <a:gd name="connsiteY85" fmla="*/ 6259 h 10000"/>
                  <a:gd name="connsiteX86" fmla="*/ 9555 w 10079"/>
                  <a:gd name="connsiteY86" fmla="*/ 6259 h 10000"/>
                  <a:gd name="connsiteX87" fmla="*/ 9555 w 10079"/>
                  <a:gd name="connsiteY87" fmla="*/ 6259 h 10000"/>
                  <a:gd name="connsiteX88" fmla="*/ 9541 w 10079"/>
                  <a:gd name="connsiteY88" fmla="*/ 6259 h 10000"/>
                  <a:gd name="connsiteX89" fmla="*/ 9499 w 10079"/>
                  <a:gd name="connsiteY89" fmla="*/ 6331 h 10000"/>
                  <a:gd name="connsiteX90" fmla="*/ 9467 w 10079"/>
                  <a:gd name="connsiteY90" fmla="*/ 6331 h 10000"/>
                  <a:gd name="connsiteX91" fmla="*/ 9457 w 10079"/>
                  <a:gd name="connsiteY91" fmla="*/ 6331 h 10000"/>
                  <a:gd name="connsiteX92" fmla="*/ 9405 w 10079"/>
                  <a:gd name="connsiteY92" fmla="*/ 6331 h 10000"/>
                  <a:gd name="connsiteX93" fmla="*/ 9353 w 10079"/>
                  <a:gd name="connsiteY93" fmla="*/ 6331 h 10000"/>
                  <a:gd name="connsiteX94" fmla="*/ 9343 w 10079"/>
                  <a:gd name="connsiteY94" fmla="*/ 6331 h 10000"/>
                  <a:gd name="connsiteX95" fmla="*/ 9343 w 10079"/>
                  <a:gd name="connsiteY95" fmla="*/ 6331 h 10000"/>
                  <a:gd name="connsiteX96" fmla="*/ 9291 w 10079"/>
                  <a:gd name="connsiteY96" fmla="*/ 6403 h 10000"/>
                  <a:gd name="connsiteX97" fmla="*/ 9216 w 10079"/>
                  <a:gd name="connsiteY97" fmla="*/ 6403 h 10000"/>
                  <a:gd name="connsiteX98" fmla="*/ 9216 w 10079"/>
                  <a:gd name="connsiteY98" fmla="*/ 6403 h 10000"/>
                  <a:gd name="connsiteX99" fmla="*/ 9216 w 10079"/>
                  <a:gd name="connsiteY99" fmla="*/ 6403 h 10000"/>
                  <a:gd name="connsiteX100" fmla="*/ 9142 w 10079"/>
                  <a:gd name="connsiteY100" fmla="*/ 6475 h 10000"/>
                  <a:gd name="connsiteX101" fmla="*/ 9122 w 10079"/>
                  <a:gd name="connsiteY101" fmla="*/ 6475 h 10000"/>
                  <a:gd name="connsiteX102" fmla="*/ 9112 w 10079"/>
                  <a:gd name="connsiteY102" fmla="*/ 6475 h 10000"/>
                  <a:gd name="connsiteX103" fmla="*/ 9069 w 10079"/>
                  <a:gd name="connsiteY103" fmla="*/ 6475 h 10000"/>
                  <a:gd name="connsiteX104" fmla="*/ 9007 w 10079"/>
                  <a:gd name="connsiteY104" fmla="*/ 6475 h 10000"/>
                  <a:gd name="connsiteX105" fmla="*/ 8997 w 10079"/>
                  <a:gd name="connsiteY105" fmla="*/ 6475 h 10000"/>
                  <a:gd name="connsiteX106" fmla="*/ 8997 w 10079"/>
                  <a:gd name="connsiteY106" fmla="*/ 6475 h 10000"/>
                  <a:gd name="connsiteX107" fmla="*/ 8987 w 10079"/>
                  <a:gd name="connsiteY107" fmla="*/ 6475 h 10000"/>
                  <a:gd name="connsiteX108" fmla="*/ 8978 w 10079"/>
                  <a:gd name="connsiteY108" fmla="*/ 6546 h 10000"/>
                  <a:gd name="connsiteX109" fmla="*/ 8955 w 10079"/>
                  <a:gd name="connsiteY109" fmla="*/ 6546 h 10000"/>
                  <a:gd name="connsiteX110" fmla="*/ 8955 w 10079"/>
                  <a:gd name="connsiteY110" fmla="*/ 6546 h 10000"/>
                  <a:gd name="connsiteX111" fmla="*/ 8945 w 10079"/>
                  <a:gd name="connsiteY111" fmla="*/ 6546 h 10000"/>
                  <a:gd name="connsiteX112" fmla="*/ 8934 w 10079"/>
                  <a:gd name="connsiteY112" fmla="*/ 6546 h 10000"/>
                  <a:gd name="connsiteX113" fmla="*/ 8914 w 10079"/>
                  <a:gd name="connsiteY113" fmla="*/ 6546 h 10000"/>
                  <a:gd name="connsiteX114" fmla="*/ 8892 w 10079"/>
                  <a:gd name="connsiteY114" fmla="*/ 6546 h 10000"/>
                  <a:gd name="connsiteX115" fmla="*/ 8882 w 10079"/>
                  <a:gd name="connsiteY115" fmla="*/ 6546 h 10000"/>
                  <a:gd name="connsiteX116" fmla="*/ 8852 w 10079"/>
                  <a:gd name="connsiteY116" fmla="*/ 6546 h 10000"/>
                  <a:gd name="connsiteX117" fmla="*/ 8840 w 10079"/>
                  <a:gd name="connsiteY117" fmla="*/ 6546 h 10000"/>
                  <a:gd name="connsiteX118" fmla="*/ 8809 w 10079"/>
                  <a:gd name="connsiteY118" fmla="*/ 6546 h 10000"/>
                  <a:gd name="connsiteX119" fmla="*/ 8797 w 10079"/>
                  <a:gd name="connsiteY119" fmla="*/ 6619 h 10000"/>
                  <a:gd name="connsiteX120" fmla="*/ 8788 w 10079"/>
                  <a:gd name="connsiteY120" fmla="*/ 6619 h 10000"/>
                  <a:gd name="connsiteX121" fmla="*/ 8663 w 10079"/>
                  <a:gd name="connsiteY121" fmla="*/ 6619 h 10000"/>
                  <a:gd name="connsiteX122" fmla="*/ 8620 w 10079"/>
                  <a:gd name="connsiteY122" fmla="*/ 6691 h 10000"/>
                  <a:gd name="connsiteX123" fmla="*/ 8546 w 10079"/>
                  <a:gd name="connsiteY123" fmla="*/ 6691 h 10000"/>
                  <a:gd name="connsiteX124" fmla="*/ 8460 w 10079"/>
                  <a:gd name="connsiteY124" fmla="*/ 6691 h 10000"/>
                  <a:gd name="connsiteX125" fmla="*/ 8460 w 10079"/>
                  <a:gd name="connsiteY125" fmla="*/ 6907 h 10000"/>
                  <a:gd name="connsiteX126" fmla="*/ 8364 w 10079"/>
                  <a:gd name="connsiteY126" fmla="*/ 6907 h 10000"/>
                  <a:gd name="connsiteX127" fmla="*/ 8364 w 10079"/>
                  <a:gd name="connsiteY127" fmla="*/ 6907 h 10000"/>
                  <a:gd name="connsiteX128" fmla="*/ 8218 w 10079"/>
                  <a:gd name="connsiteY128" fmla="*/ 6979 h 10000"/>
                  <a:gd name="connsiteX129" fmla="*/ 8175 w 10079"/>
                  <a:gd name="connsiteY129" fmla="*/ 6979 h 10000"/>
                  <a:gd name="connsiteX130" fmla="*/ 8072 w 10079"/>
                  <a:gd name="connsiteY130" fmla="*/ 7050 h 10000"/>
                  <a:gd name="connsiteX131" fmla="*/ 7956 w 10079"/>
                  <a:gd name="connsiteY131" fmla="*/ 7050 h 10000"/>
                  <a:gd name="connsiteX132" fmla="*/ 7893 w 10079"/>
                  <a:gd name="connsiteY132" fmla="*/ 7123 h 10000"/>
                  <a:gd name="connsiteX133" fmla="*/ 7821 w 10079"/>
                  <a:gd name="connsiteY133" fmla="*/ 7194 h 10000"/>
                  <a:gd name="connsiteX134" fmla="*/ 7811 w 10079"/>
                  <a:gd name="connsiteY134" fmla="*/ 7194 h 10000"/>
                  <a:gd name="connsiteX135" fmla="*/ 7738 w 10079"/>
                  <a:gd name="connsiteY135" fmla="*/ 7194 h 10000"/>
                  <a:gd name="connsiteX136" fmla="*/ 7537 w 10079"/>
                  <a:gd name="connsiteY136" fmla="*/ 7267 h 10000"/>
                  <a:gd name="connsiteX137" fmla="*/ 7388 w 10079"/>
                  <a:gd name="connsiteY137" fmla="*/ 7411 h 10000"/>
                  <a:gd name="connsiteX138" fmla="*/ 7293 w 10079"/>
                  <a:gd name="connsiteY138" fmla="*/ 7411 h 10000"/>
                  <a:gd name="connsiteX139" fmla="*/ 7273 w 10079"/>
                  <a:gd name="connsiteY139" fmla="*/ 7411 h 10000"/>
                  <a:gd name="connsiteX140" fmla="*/ 7252 w 10079"/>
                  <a:gd name="connsiteY140" fmla="*/ 7482 h 10000"/>
                  <a:gd name="connsiteX141" fmla="*/ 7242 w 10079"/>
                  <a:gd name="connsiteY141" fmla="*/ 7482 h 10000"/>
                  <a:gd name="connsiteX142" fmla="*/ 7211 w 10079"/>
                  <a:gd name="connsiteY142" fmla="*/ 7482 h 10000"/>
                  <a:gd name="connsiteX143" fmla="*/ 7200 w 10079"/>
                  <a:gd name="connsiteY143" fmla="*/ 7482 h 10000"/>
                  <a:gd name="connsiteX144" fmla="*/ 7000 w 10079"/>
                  <a:gd name="connsiteY144" fmla="*/ 7554 h 10000"/>
                  <a:gd name="connsiteX145" fmla="*/ 7000 w 10079"/>
                  <a:gd name="connsiteY145" fmla="*/ 7554 h 10000"/>
                  <a:gd name="connsiteX146" fmla="*/ 6863 w 10079"/>
                  <a:gd name="connsiteY146" fmla="*/ 7554 h 10000"/>
                  <a:gd name="connsiteX147" fmla="*/ 6853 w 10079"/>
                  <a:gd name="connsiteY147" fmla="*/ 7554 h 10000"/>
                  <a:gd name="connsiteX148" fmla="*/ 6822 w 10079"/>
                  <a:gd name="connsiteY148" fmla="*/ 7627 h 10000"/>
                  <a:gd name="connsiteX149" fmla="*/ 6790 w 10079"/>
                  <a:gd name="connsiteY149" fmla="*/ 7627 h 10000"/>
                  <a:gd name="connsiteX150" fmla="*/ 6759 w 10079"/>
                  <a:gd name="connsiteY150" fmla="*/ 7627 h 10000"/>
                  <a:gd name="connsiteX151" fmla="*/ 6749 w 10079"/>
                  <a:gd name="connsiteY151" fmla="*/ 7627 h 10000"/>
                  <a:gd name="connsiteX152" fmla="*/ 6636 w 10079"/>
                  <a:gd name="connsiteY152" fmla="*/ 7698 h 10000"/>
                  <a:gd name="connsiteX153" fmla="*/ 6560 w 10079"/>
                  <a:gd name="connsiteY153" fmla="*/ 7698 h 10000"/>
                  <a:gd name="connsiteX154" fmla="*/ 6528 w 10079"/>
                  <a:gd name="connsiteY154" fmla="*/ 7698 h 10000"/>
                  <a:gd name="connsiteX155" fmla="*/ 6467 w 10079"/>
                  <a:gd name="connsiteY155" fmla="*/ 7771 h 10000"/>
                  <a:gd name="connsiteX156" fmla="*/ 6435 w 10079"/>
                  <a:gd name="connsiteY156" fmla="*/ 7771 h 10000"/>
                  <a:gd name="connsiteX157" fmla="*/ 6338 w 10079"/>
                  <a:gd name="connsiteY157" fmla="*/ 7771 h 10000"/>
                  <a:gd name="connsiteX158" fmla="*/ 6295 w 10079"/>
                  <a:gd name="connsiteY158" fmla="*/ 7842 h 10000"/>
                  <a:gd name="connsiteX159" fmla="*/ 6243 w 10079"/>
                  <a:gd name="connsiteY159" fmla="*/ 7842 h 10000"/>
                  <a:gd name="connsiteX160" fmla="*/ 6191 w 10079"/>
                  <a:gd name="connsiteY160" fmla="*/ 7842 h 10000"/>
                  <a:gd name="connsiteX161" fmla="*/ 6159 w 10079"/>
                  <a:gd name="connsiteY161" fmla="*/ 7842 h 10000"/>
                  <a:gd name="connsiteX162" fmla="*/ 6055 w 10079"/>
                  <a:gd name="connsiteY162" fmla="*/ 7914 h 10000"/>
                  <a:gd name="connsiteX163" fmla="*/ 5992 w 10079"/>
                  <a:gd name="connsiteY163" fmla="*/ 7914 h 10000"/>
                  <a:gd name="connsiteX164" fmla="*/ 5843 w 10079"/>
                  <a:gd name="connsiteY164" fmla="*/ 7986 h 10000"/>
                  <a:gd name="connsiteX165" fmla="*/ 5834 w 10079"/>
                  <a:gd name="connsiteY165" fmla="*/ 7986 h 10000"/>
                  <a:gd name="connsiteX166" fmla="*/ 5802 w 10079"/>
                  <a:gd name="connsiteY166" fmla="*/ 7986 h 10000"/>
                  <a:gd name="connsiteX167" fmla="*/ 5647 w 10079"/>
                  <a:gd name="connsiteY167" fmla="*/ 8058 h 10000"/>
                  <a:gd name="connsiteX168" fmla="*/ 5564 w 10079"/>
                  <a:gd name="connsiteY168" fmla="*/ 8130 h 10000"/>
                  <a:gd name="connsiteX169" fmla="*/ 5522 w 10079"/>
                  <a:gd name="connsiteY169" fmla="*/ 8130 h 10000"/>
                  <a:gd name="connsiteX170" fmla="*/ 5476 w 10079"/>
                  <a:gd name="connsiteY170" fmla="*/ 8130 h 10000"/>
                  <a:gd name="connsiteX171" fmla="*/ 5447 w 10079"/>
                  <a:gd name="connsiteY171" fmla="*/ 8202 h 10000"/>
                  <a:gd name="connsiteX172" fmla="*/ 5333 w 10079"/>
                  <a:gd name="connsiteY172" fmla="*/ 8202 h 10000"/>
                  <a:gd name="connsiteX173" fmla="*/ 5312 w 10079"/>
                  <a:gd name="connsiteY173" fmla="*/ 8202 h 10000"/>
                  <a:gd name="connsiteX174" fmla="*/ 5285 w 10079"/>
                  <a:gd name="connsiteY174" fmla="*/ 8202 h 10000"/>
                  <a:gd name="connsiteX175" fmla="*/ 5275 w 10079"/>
                  <a:gd name="connsiteY175" fmla="*/ 8202 h 10000"/>
                  <a:gd name="connsiteX176" fmla="*/ 5236 w 10079"/>
                  <a:gd name="connsiteY176" fmla="*/ 8274 h 10000"/>
                  <a:gd name="connsiteX177" fmla="*/ 5183 w 10079"/>
                  <a:gd name="connsiteY177" fmla="*/ 8274 h 10000"/>
                  <a:gd name="connsiteX178" fmla="*/ 5024 w 10079"/>
                  <a:gd name="connsiteY178" fmla="*/ 8346 h 10000"/>
                  <a:gd name="connsiteX179" fmla="*/ 5014 w 10079"/>
                  <a:gd name="connsiteY179" fmla="*/ 8346 h 10000"/>
                  <a:gd name="connsiteX180" fmla="*/ 5014 w 10079"/>
                  <a:gd name="connsiteY180" fmla="*/ 8346 h 10000"/>
                  <a:gd name="connsiteX181" fmla="*/ 5003 w 10079"/>
                  <a:gd name="connsiteY181" fmla="*/ 8346 h 10000"/>
                  <a:gd name="connsiteX182" fmla="*/ 5003 w 10079"/>
                  <a:gd name="connsiteY182" fmla="*/ 8417 h 10000"/>
                  <a:gd name="connsiteX183" fmla="*/ 4930 w 10079"/>
                  <a:gd name="connsiteY183" fmla="*/ 8417 h 10000"/>
                  <a:gd name="connsiteX184" fmla="*/ 4836 w 10079"/>
                  <a:gd name="connsiteY184" fmla="*/ 8417 h 10000"/>
                  <a:gd name="connsiteX185" fmla="*/ 4773 w 10079"/>
                  <a:gd name="connsiteY185" fmla="*/ 8490 h 10000"/>
                  <a:gd name="connsiteX186" fmla="*/ 4689 w 10079"/>
                  <a:gd name="connsiteY186" fmla="*/ 8490 h 10000"/>
                  <a:gd name="connsiteX187" fmla="*/ 4617 w 10079"/>
                  <a:gd name="connsiteY187" fmla="*/ 8490 h 10000"/>
                  <a:gd name="connsiteX188" fmla="*/ 4479 w 10079"/>
                  <a:gd name="connsiteY188" fmla="*/ 8561 h 10000"/>
                  <a:gd name="connsiteX189" fmla="*/ 4333 w 10079"/>
                  <a:gd name="connsiteY189" fmla="*/ 8634 h 10000"/>
                  <a:gd name="connsiteX190" fmla="*/ 4293 w 10079"/>
                  <a:gd name="connsiteY190" fmla="*/ 8634 h 10000"/>
                  <a:gd name="connsiteX191" fmla="*/ 4250 w 10079"/>
                  <a:gd name="connsiteY191" fmla="*/ 8634 h 10000"/>
                  <a:gd name="connsiteX192" fmla="*/ 4162 w 10079"/>
                  <a:gd name="connsiteY192" fmla="*/ 8705 h 10000"/>
                  <a:gd name="connsiteX193" fmla="*/ 4016 w 10079"/>
                  <a:gd name="connsiteY193" fmla="*/ 8705 h 10000"/>
                  <a:gd name="connsiteX194" fmla="*/ 3984 w 10079"/>
                  <a:gd name="connsiteY194" fmla="*/ 8705 h 10000"/>
                  <a:gd name="connsiteX195" fmla="*/ 3879 w 10079"/>
                  <a:gd name="connsiteY195" fmla="*/ 8778 h 10000"/>
                  <a:gd name="connsiteX196" fmla="*/ 3879 w 10079"/>
                  <a:gd name="connsiteY196" fmla="*/ 8778 h 10000"/>
                  <a:gd name="connsiteX197" fmla="*/ 3849 w 10079"/>
                  <a:gd name="connsiteY197" fmla="*/ 8778 h 10000"/>
                  <a:gd name="connsiteX198" fmla="*/ 3827 w 10079"/>
                  <a:gd name="connsiteY198" fmla="*/ 8778 h 10000"/>
                  <a:gd name="connsiteX199" fmla="*/ 3774 w 10079"/>
                  <a:gd name="connsiteY199" fmla="*/ 8778 h 10000"/>
                  <a:gd name="connsiteX200" fmla="*/ 3754 w 10079"/>
                  <a:gd name="connsiteY200" fmla="*/ 8778 h 10000"/>
                  <a:gd name="connsiteX201" fmla="*/ 3754 w 10079"/>
                  <a:gd name="connsiteY201" fmla="*/ 8849 h 10000"/>
                  <a:gd name="connsiteX202" fmla="*/ 3744 w 10079"/>
                  <a:gd name="connsiteY202" fmla="*/ 8849 h 10000"/>
                  <a:gd name="connsiteX203" fmla="*/ 3702 w 10079"/>
                  <a:gd name="connsiteY203" fmla="*/ 8849 h 10000"/>
                  <a:gd name="connsiteX204" fmla="*/ 3661 w 10079"/>
                  <a:gd name="connsiteY204" fmla="*/ 8849 h 10000"/>
                  <a:gd name="connsiteX205" fmla="*/ 3650 w 10079"/>
                  <a:gd name="connsiteY205" fmla="*/ 8849 h 10000"/>
                  <a:gd name="connsiteX206" fmla="*/ 3597 w 10079"/>
                  <a:gd name="connsiteY206" fmla="*/ 8849 h 10000"/>
                  <a:gd name="connsiteX207" fmla="*/ 3493 w 10079"/>
                  <a:gd name="connsiteY207" fmla="*/ 8921 h 10000"/>
                  <a:gd name="connsiteX208" fmla="*/ 3481 w 10079"/>
                  <a:gd name="connsiteY208" fmla="*/ 8921 h 10000"/>
                  <a:gd name="connsiteX209" fmla="*/ 3397 w 10079"/>
                  <a:gd name="connsiteY209" fmla="*/ 8921 h 10000"/>
                  <a:gd name="connsiteX210" fmla="*/ 3335 w 10079"/>
                  <a:gd name="connsiteY210" fmla="*/ 8993 h 10000"/>
                  <a:gd name="connsiteX211" fmla="*/ 3079 w 10079"/>
                  <a:gd name="connsiteY211" fmla="*/ 9065 h 10000"/>
                  <a:gd name="connsiteX212" fmla="*/ 3049 w 10079"/>
                  <a:gd name="connsiteY212" fmla="*/ 9065 h 10000"/>
                  <a:gd name="connsiteX213" fmla="*/ 3039 w 10079"/>
                  <a:gd name="connsiteY213" fmla="*/ 9065 h 10000"/>
                  <a:gd name="connsiteX214" fmla="*/ 2998 w 10079"/>
                  <a:gd name="connsiteY214" fmla="*/ 9065 h 10000"/>
                  <a:gd name="connsiteX215" fmla="*/ 2966 w 10079"/>
                  <a:gd name="connsiteY215" fmla="*/ 9137 h 10000"/>
                  <a:gd name="connsiteX216" fmla="*/ 2796 w 10079"/>
                  <a:gd name="connsiteY216" fmla="*/ 9209 h 10000"/>
                  <a:gd name="connsiteX217" fmla="*/ 2786 w 10079"/>
                  <a:gd name="connsiteY217" fmla="*/ 9209 h 10000"/>
                  <a:gd name="connsiteX218" fmla="*/ 2662 w 10079"/>
                  <a:gd name="connsiteY218" fmla="*/ 9209 h 10000"/>
                  <a:gd name="connsiteX219" fmla="*/ 2506 w 10079"/>
                  <a:gd name="connsiteY219" fmla="*/ 9281 h 10000"/>
                  <a:gd name="connsiteX220" fmla="*/ 2253 w 10079"/>
                  <a:gd name="connsiteY220" fmla="*/ 9353 h 10000"/>
                  <a:gd name="connsiteX221" fmla="*/ 2137 w 10079"/>
                  <a:gd name="connsiteY221" fmla="*/ 9424 h 10000"/>
                  <a:gd name="connsiteX222" fmla="*/ 2127 w 10079"/>
                  <a:gd name="connsiteY222" fmla="*/ 9424 h 10000"/>
                  <a:gd name="connsiteX223" fmla="*/ 2040 w 10079"/>
                  <a:gd name="connsiteY223" fmla="*/ 9424 h 10000"/>
                  <a:gd name="connsiteX224" fmla="*/ 1987 w 10079"/>
                  <a:gd name="connsiteY224" fmla="*/ 9424 h 10000"/>
                  <a:gd name="connsiteX225" fmla="*/ 1956 w 10079"/>
                  <a:gd name="connsiteY225" fmla="*/ 9497 h 10000"/>
                  <a:gd name="connsiteX226" fmla="*/ 1936 w 10079"/>
                  <a:gd name="connsiteY226" fmla="*/ 9497 h 10000"/>
                  <a:gd name="connsiteX227" fmla="*/ 1905 w 10079"/>
                  <a:gd name="connsiteY227" fmla="*/ 9497 h 10000"/>
                  <a:gd name="connsiteX228" fmla="*/ 1895 w 10079"/>
                  <a:gd name="connsiteY228" fmla="*/ 9497 h 10000"/>
                  <a:gd name="connsiteX229" fmla="*/ 1863 w 10079"/>
                  <a:gd name="connsiteY229" fmla="*/ 9497 h 10000"/>
                  <a:gd name="connsiteX230" fmla="*/ 1852 w 10079"/>
                  <a:gd name="connsiteY230" fmla="*/ 9497 h 10000"/>
                  <a:gd name="connsiteX231" fmla="*/ 1841 w 10079"/>
                  <a:gd name="connsiteY231" fmla="*/ 9497 h 10000"/>
                  <a:gd name="connsiteX232" fmla="*/ 1810 w 10079"/>
                  <a:gd name="connsiteY232" fmla="*/ 9497 h 10000"/>
                  <a:gd name="connsiteX233" fmla="*/ 1800 w 10079"/>
                  <a:gd name="connsiteY233" fmla="*/ 9497 h 10000"/>
                  <a:gd name="connsiteX234" fmla="*/ 1766 w 10079"/>
                  <a:gd name="connsiteY234" fmla="*/ 9568 h 10000"/>
                  <a:gd name="connsiteX235" fmla="*/ 1756 w 10079"/>
                  <a:gd name="connsiteY235" fmla="*/ 9568 h 10000"/>
                  <a:gd name="connsiteX236" fmla="*/ 1756 w 10079"/>
                  <a:gd name="connsiteY236" fmla="*/ 9568 h 10000"/>
                  <a:gd name="connsiteX237" fmla="*/ 1716 w 10079"/>
                  <a:gd name="connsiteY237" fmla="*/ 9568 h 10000"/>
                  <a:gd name="connsiteX238" fmla="*/ 1704 w 10079"/>
                  <a:gd name="connsiteY238" fmla="*/ 9568 h 10000"/>
                  <a:gd name="connsiteX239" fmla="*/ 1673 w 10079"/>
                  <a:gd name="connsiteY239" fmla="*/ 9568 h 10000"/>
                  <a:gd name="connsiteX240" fmla="*/ 1631 w 10079"/>
                  <a:gd name="connsiteY240" fmla="*/ 9568 h 10000"/>
                  <a:gd name="connsiteX241" fmla="*/ 1600 w 10079"/>
                  <a:gd name="connsiteY241" fmla="*/ 9568 h 10000"/>
                  <a:gd name="connsiteX242" fmla="*/ 1550 w 10079"/>
                  <a:gd name="connsiteY242" fmla="*/ 9641 h 10000"/>
                  <a:gd name="connsiteX243" fmla="*/ 1444 w 10079"/>
                  <a:gd name="connsiteY243" fmla="*/ 9641 h 10000"/>
                  <a:gd name="connsiteX244" fmla="*/ 1424 w 10079"/>
                  <a:gd name="connsiteY244" fmla="*/ 9641 h 10000"/>
                  <a:gd name="connsiteX245" fmla="*/ 1360 w 10079"/>
                  <a:gd name="connsiteY245" fmla="*/ 9641 h 10000"/>
                  <a:gd name="connsiteX246" fmla="*/ 1287 w 10079"/>
                  <a:gd name="connsiteY246" fmla="*/ 9641 h 10000"/>
                  <a:gd name="connsiteX247" fmla="*/ 1161 w 10079"/>
                  <a:gd name="connsiteY247" fmla="*/ 9641 h 10000"/>
                  <a:gd name="connsiteX248" fmla="*/ 1087 w 10079"/>
                  <a:gd name="connsiteY248" fmla="*/ 9641 h 10000"/>
                  <a:gd name="connsiteX249" fmla="*/ 1054 w 10079"/>
                  <a:gd name="connsiteY249" fmla="*/ 9641 h 10000"/>
                  <a:gd name="connsiteX250" fmla="*/ 1008 w 10079"/>
                  <a:gd name="connsiteY250" fmla="*/ 9641 h 10000"/>
                  <a:gd name="connsiteX251" fmla="*/ 935 w 10079"/>
                  <a:gd name="connsiteY251" fmla="*/ 9712 h 10000"/>
                  <a:gd name="connsiteX252" fmla="*/ 792 w 10079"/>
                  <a:gd name="connsiteY252" fmla="*/ 9712 h 10000"/>
                  <a:gd name="connsiteX253" fmla="*/ 770 w 10079"/>
                  <a:gd name="connsiteY253" fmla="*/ 9784 h 10000"/>
                  <a:gd name="connsiteX254" fmla="*/ 673 w 10079"/>
                  <a:gd name="connsiteY254" fmla="*/ 9784 h 10000"/>
                  <a:gd name="connsiteX255" fmla="*/ 499 w 10079"/>
                  <a:gd name="connsiteY255" fmla="*/ 9856 h 10000"/>
                  <a:gd name="connsiteX256" fmla="*/ 381 w 10079"/>
                  <a:gd name="connsiteY256" fmla="*/ 9856 h 10000"/>
                  <a:gd name="connsiteX257" fmla="*/ 268 w 10079"/>
                  <a:gd name="connsiteY257" fmla="*/ 9928 h 10000"/>
                  <a:gd name="connsiteX258" fmla="*/ 89 w 10079"/>
                  <a:gd name="connsiteY258" fmla="*/ 10000 h 10000"/>
                  <a:gd name="connsiteX259" fmla="*/ 0 w 10079"/>
                  <a:gd name="connsiteY25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27 w 10079"/>
                  <a:gd name="connsiteY8" fmla="*/ 288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38 w 10079"/>
                  <a:gd name="connsiteY11" fmla="*/ 432 h 10000"/>
                  <a:gd name="connsiteX12" fmla="*/ 10050 w 10079"/>
                  <a:gd name="connsiteY12" fmla="*/ 432 h 10000"/>
                  <a:gd name="connsiteX13" fmla="*/ 10050 w 10079"/>
                  <a:gd name="connsiteY13" fmla="*/ 504 h 10000"/>
                  <a:gd name="connsiteX14" fmla="*/ 10050 w 10079"/>
                  <a:gd name="connsiteY14" fmla="*/ 504 h 10000"/>
                  <a:gd name="connsiteX15" fmla="*/ 10059 w 10079"/>
                  <a:gd name="connsiteY15" fmla="*/ 575 h 10000"/>
                  <a:gd name="connsiteX16" fmla="*/ 10059 w 10079"/>
                  <a:gd name="connsiteY16" fmla="*/ 575 h 10000"/>
                  <a:gd name="connsiteX17" fmla="*/ 10059 w 10079"/>
                  <a:gd name="connsiteY17" fmla="*/ 648 h 10000"/>
                  <a:gd name="connsiteX18" fmla="*/ 10069 w 10079"/>
                  <a:gd name="connsiteY18" fmla="*/ 648 h 10000"/>
                  <a:gd name="connsiteX19" fmla="*/ 10079 w 10079"/>
                  <a:gd name="connsiteY19" fmla="*/ 719 h 10000"/>
                  <a:gd name="connsiteX20" fmla="*/ 10079 w 10079"/>
                  <a:gd name="connsiteY20" fmla="*/ 719 h 10000"/>
                  <a:gd name="connsiteX21" fmla="*/ 10069 w 10079"/>
                  <a:gd name="connsiteY21" fmla="*/ 792 h 10000"/>
                  <a:gd name="connsiteX22" fmla="*/ 10059 w 10079"/>
                  <a:gd name="connsiteY22" fmla="*/ 792 h 10000"/>
                  <a:gd name="connsiteX23" fmla="*/ 10050 w 10079"/>
                  <a:gd name="connsiteY23" fmla="*/ 863 h 10000"/>
                  <a:gd name="connsiteX24" fmla="*/ 10038 w 10079"/>
                  <a:gd name="connsiteY24" fmla="*/ 863 h 10000"/>
                  <a:gd name="connsiteX25" fmla="*/ 10038 w 10079"/>
                  <a:gd name="connsiteY25" fmla="*/ 935 h 10000"/>
                  <a:gd name="connsiteX26" fmla="*/ 10038 w 10079"/>
                  <a:gd name="connsiteY26" fmla="*/ 1007 h 10000"/>
                  <a:gd name="connsiteX27" fmla="*/ 9987 w 10079"/>
                  <a:gd name="connsiteY27" fmla="*/ 1223 h 10000"/>
                  <a:gd name="connsiteX28" fmla="*/ 9965 w 10079"/>
                  <a:gd name="connsiteY28" fmla="*/ 1367 h 10000"/>
                  <a:gd name="connsiteX29" fmla="*/ 9901 w 10079"/>
                  <a:gd name="connsiteY29" fmla="*/ 1726 h 10000"/>
                  <a:gd name="connsiteX30" fmla="*/ 9889 w 10079"/>
                  <a:gd name="connsiteY30" fmla="*/ 1799 h 10000"/>
                  <a:gd name="connsiteX31" fmla="*/ 9889 w 10079"/>
                  <a:gd name="connsiteY31" fmla="*/ 1799 h 10000"/>
                  <a:gd name="connsiteX32" fmla="*/ 9889 w 10079"/>
                  <a:gd name="connsiteY32" fmla="*/ 1870 h 10000"/>
                  <a:gd name="connsiteX33" fmla="*/ 9889 w 10079"/>
                  <a:gd name="connsiteY33" fmla="*/ 2014 h 10000"/>
                  <a:gd name="connsiteX34" fmla="*/ 9889 w 10079"/>
                  <a:gd name="connsiteY34" fmla="*/ 2086 h 10000"/>
                  <a:gd name="connsiteX35" fmla="*/ 9889 w 10079"/>
                  <a:gd name="connsiteY35" fmla="*/ 2158 h 10000"/>
                  <a:gd name="connsiteX36" fmla="*/ 9889 w 10079"/>
                  <a:gd name="connsiteY36" fmla="*/ 2230 h 10000"/>
                  <a:gd name="connsiteX37" fmla="*/ 9889 w 10079"/>
                  <a:gd name="connsiteY37" fmla="*/ 2374 h 10000"/>
                  <a:gd name="connsiteX38" fmla="*/ 9889 w 10079"/>
                  <a:gd name="connsiteY38" fmla="*/ 2374 h 10000"/>
                  <a:gd name="connsiteX39" fmla="*/ 9889 w 10079"/>
                  <a:gd name="connsiteY39" fmla="*/ 2445 h 10000"/>
                  <a:gd name="connsiteX40" fmla="*/ 9879 w 10079"/>
                  <a:gd name="connsiteY40" fmla="*/ 2518 h 10000"/>
                  <a:gd name="connsiteX41" fmla="*/ 9879 w 10079"/>
                  <a:gd name="connsiteY41" fmla="*/ 2518 h 10000"/>
                  <a:gd name="connsiteX42" fmla="*/ 9869 w 10079"/>
                  <a:gd name="connsiteY42" fmla="*/ 2590 h 10000"/>
                  <a:gd name="connsiteX43" fmla="*/ 9860 w 10079"/>
                  <a:gd name="connsiteY43" fmla="*/ 2734 h 10000"/>
                  <a:gd name="connsiteX44" fmla="*/ 9850 w 10079"/>
                  <a:gd name="connsiteY44" fmla="*/ 2805 h 10000"/>
                  <a:gd name="connsiteX45" fmla="*/ 9838 w 10079"/>
                  <a:gd name="connsiteY45" fmla="*/ 2805 h 10000"/>
                  <a:gd name="connsiteX46" fmla="*/ 9827 w 10079"/>
                  <a:gd name="connsiteY46" fmla="*/ 2878 h 10000"/>
                  <a:gd name="connsiteX47" fmla="*/ 9817 w 10079"/>
                  <a:gd name="connsiteY47" fmla="*/ 2878 h 10000"/>
                  <a:gd name="connsiteX48" fmla="*/ 9787 w 10079"/>
                  <a:gd name="connsiteY48" fmla="*/ 2949 h 10000"/>
                  <a:gd name="connsiteX49" fmla="*/ 9764 w 10079"/>
                  <a:gd name="connsiteY49" fmla="*/ 3022 h 10000"/>
                  <a:gd name="connsiteX50" fmla="*/ 9743 w 10079"/>
                  <a:gd name="connsiteY50" fmla="*/ 3093 h 10000"/>
                  <a:gd name="connsiteX51" fmla="*/ 9743 w 10079"/>
                  <a:gd name="connsiteY51" fmla="*/ 3166 h 10000"/>
                  <a:gd name="connsiteX52" fmla="*/ 9743 w 10079"/>
                  <a:gd name="connsiteY52" fmla="*/ 3166 h 10000"/>
                  <a:gd name="connsiteX53" fmla="*/ 9734 w 10079"/>
                  <a:gd name="connsiteY53" fmla="*/ 3237 h 10000"/>
                  <a:gd name="connsiteX54" fmla="*/ 9734 w 10079"/>
                  <a:gd name="connsiteY54" fmla="*/ 3309 h 10000"/>
                  <a:gd name="connsiteX55" fmla="*/ 9724 w 10079"/>
                  <a:gd name="connsiteY55" fmla="*/ 3309 h 10000"/>
                  <a:gd name="connsiteX56" fmla="*/ 9724 w 10079"/>
                  <a:gd name="connsiteY56" fmla="*/ 3381 h 10000"/>
                  <a:gd name="connsiteX57" fmla="*/ 9724 w 10079"/>
                  <a:gd name="connsiteY57" fmla="*/ 3454 h 10000"/>
                  <a:gd name="connsiteX58" fmla="*/ 9724 w 10079"/>
                  <a:gd name="connsiteY58" fmla="*/ 3454 h 10000"/>
                  <a:gd name="connsiteX59" fmla="*/ 9703 w 10079"/>
                  <a:gd name="connsiteY59" fmla="*/ 3669 h 10000"/>
                  <a:gd name="connsiteX60" fmla="*/ 9703 w 10079"/>
                  <a:gd name="connsiteY60" fmla="*/ 3812 h 10000"/>
                  <a:gd name="connsiteX61" fmla="*/ 9692 w 10079"/>
                  <a:gd name="connsiteY61" fmla="*/ 3956 h 10000"/>
                  <a:gd name="connsiteX62" fmla="*/ 9682 w 10079"/>
                  <a:gd name="connsiteY62" fmla="*/ 4100 h 10000"/>
                  <a:gd name="connsiteX63" fmla="*/ 9682 w 10079"/>
                  <a:gd name="connsiteY63" fmla="*/ 4100 h 10000"/>
                  <a:gd name="connsiteX64" fmla="*/ 9682 w 10079"/>
                  <a:gd name="connsiteY64" fmla="*/ 4100 h 10000"/>
                  <a:gd name="connsiteX65" fmla="*/ 9673 w 10079"/>
                  <a:gd name="connsiteY65" fmla="*/ 4244 h 10000"/>
                  <a:gd name="connsiteX66" fmla="*/ 9651 w 10079"/>
                  <a:gd name="connsiteY66" fmla="*/ 4388 h 10000"/>
                  <a:gd name="connsiteX67" fmla="*/ 9629 w 10079"/>
                  <a:gd name="connsiteY67" fmla="*/ 4532 h 10000"/>
                  <a:gd name="connsiteX68" fmla="*/ 9629 w 10079"/>
                  <a:gd name="connsiteY68" fmla="*/ 4605 h 10000"/>
                  <a:gd name="connsiteX69" fmla="*/ 9629 w 10079"/>
                  <a:gd name="connsiteY69" fmla="*/ 4605 h 10000"/>
                  <a:gd name="connsiteX70" fmla="*/ 9619 w 10079"/>
                  <a:gd name="connsiteY70" fmla="*/ 4675 h 10000"/>
                  <a:gd name="connsiteX71" fmla="*/ 9619 w 10079"/>
                  <a:gd name="connsiteY71" fmla="*/ 4675 h 10000"/>
                  <a:gd name="connsiteX72" fmla="*/ 9619 w 10079"/>
                  <a:gd name="connsiteY72" fmla="*/ 4749 h 10000"/>
                  <a:gd name="connsiteX73" fmla="*/ 9599 w 10079"/>
                  <a:gd name="connsiteY73" fmla="*/ 4963 h 10000"/>
                  <a:gd name="connsiteX74" fmla="*/ 9579 w 10079"/>
                  <a:gd name="connsiteY74" fmla="*/ 5252 h 10000"/>
                  <a:gd name="connsiteX75" fmla="*/ 9579 w 10079"/>
                  <a:gd name="connsiteY75" fmla="*/ 5324 h 10000"/>
                  <a:gd name="connsiteX76" fmla="*/ 9579 w 10079"/>
                  <a:gd name="connsiteY76" fmla="*/ 5324 h 10000"/>
                  <a:gd name="connsiteX77" fmla="*/ 9589 w 10079"/>
                  <a:gd name="connsiteY77" fmla="*/ 5468 h 10000"/>
                  <a:gd name="connsiteX78" fmla="*/ 9589 w 10079"/>
                  <a:gd name="connsiteY78" fmla="*/ 5612 h 10000"/>
                  <a:gd name="connsiteX79" fmla="*/ 9589 w 10079"/>
                  <a:gd name="connsiteY79" fmla="*/ 5756 h 10000"/>
                  <a:gd name="connsiteX80" fmla="*/ 9579 w 10079"/>
                  <a:gd name="connsiteY80" fmla="*/ 6115 h 10000"/>
                  <a:gd name="connsiteX81" fmla="*/ 9566 w 10079"/>
                  <a:gd name="connsiteY81" fmla="*/ 6187 h 10000"/>
                  <a:gd name="connsiteX82" fmla="*/ 9566 w 10079"/>
                  <a:gd name="connsiteY82" fmla="*/ 6259 h 10000"/>
                  <a:gd name="connsiteX83" fmla="*/ 9566 w 10079"/>
                  <a:gd name="connsiteY83" fmla="*/ 6259 h 10000"/>
                  <a:gd name="connsiteX84" fmla="*/ 9566 w 10079"/>
                  <a:gd name="connsiteY84" fmla="*/ 6259 h 10000"/>
                  <a:gd name="connsiteX85" fmla="*/ 9555 w 10079"/>
                  <a:gd name="connsiteY85" fmla="*/ 6259 h 10000"/>
                  <a:gd name="connsiteX86" fmla="*/ 9555 w 10079"/>
                  <a:gd name="connsiteY86" fmla="*/ 6259 h 10000"/>
                  <a:gd name="connsiteX87" fmla="*/ 9541 w 10079"/>
                  <a:gd name="connsiteY87" fmla="*/ 6259 h 10000"/>
                  <a:gd name="connsiteX88" fmla="*/ 9499 w 10079"/>
                  <a:gd name="connsiteY88" fmla="*/ 6331 h 10000"/>
                  <a:gd name="connsiteX89" fmla="*/ 9467 w 10079"/>
                  <a:gd name="connsiteY89" fmla="*/ 6331 h 10000"/>
                  <a:gd name="connsiteX90" fmla="*/ 9457 w 10079"/>
                  <a:gd name="connsiteY90" fmla="*/ 6331 h 10000"/>
                  <a:gd name="connsiteX91" fmla="*/ 9405 w 10079"/>
                  <a:gd name="connsiteY91" fmla="*/ 6331 h 10000"/>
                  <a:gd name="connsiteX92" fmla="*/ 9353 w 10079"/>
                  <a:gd name="connsiteY92" fmla="*/ 6331 h 10000"/>
                  <a:gd name="connsiteX93" fmla="*/ 9343 w 10079"/>
                  <a:gd name="connsiteY93" fmla="*/ 6331 h 10000"/>
                  <a:gd name="connsiteX94" fmla="*/ 9343 w 10079"/>
                  <a:gd name="connsiteY94" fmla="*/ 6331 h 10000"/>
                  <a:gd name="connsiteX95" fmla="*/ 9291 w 10079"/>
                  <a:gd name="connsiteY95" fmla="*/ 6403 h 10000"/>
                  <a:gd name="connsiteX96" fmla="*/ 9216 w 10079"/>
                  <a:gd name="connsiteY96" fmla="*/ 6403 h 10000"/>
                  <a:gd name="connsiteX97" fmla="*/ 9216 w 10079"/>
                  <a:gd name="connsiteY97" fmla="*/ 6403 h 10000"/>
                  <a:gd name="connsiteX98" fmla="*/ 9216 w 10079"/>
                  <a:gd name="connsiteY98" fmla="*/ 6403 h 10000"/>
                  <a:gd name="connsiteX99" fmla="*/ 9142 w 10079"/>
                  <a:gd name="connsiteY99" fmla="*/ 6475 h 10000"/>
                  <a:gd name="connsiteX100" fmla="*/ 9122 w 10079"/>
                  <a:gd name="connsiteY100" fmla="*/ 6475 h 10000"/>
                  <a:gd name="connsiteX101" fmla="*/ 9112 w 10079"/>
                  <a:gd name="connsiteY101" fmla="*/ 6475 h 10000"/>
                  <a:gd name="connsiteX102" fmla="*/ 9069 w 10079"/>
                  <a:gd name="connsiteY102" fmla="*/ 6475 h 10000"/>
                  <a:gd name="connsiteX103" fmla="*/ 9007 w 10079"/>
                  <a:gd name="connsiteY103" fmla="*/ 6475 h 10000"/>
                  <a:gd name="connsiteX104" fmla="*/ 8997 w 10079"/>
                  <a:gd name="connsiteY104" fmla="*/ 6475 h 10000"/>
                  <a:gd name="connsiteX105" fmla="*/ 8997 w 10079"/>
                  <a:gd name="connsiteY105" fmla="*/ 6475 h 10000"/>
                  <a:gd name="connsiteX106" fmla="*/ 8987 w 10079"/>
                  <a:gd name="connsiteY106" fmla="*/ 6475 h 10000"/>
                  <a:gd name="connsiteX107" fmla="*/ 8978 w 10079"/>
                  <a:gd name="connsiteY107" fmla="*/ 6546 h 10000"/>
                  <a:gd name="connsiteX108" fmla="*/ 8955 w 10079"/>
                  <a:gd name="connsiteY108" fmla="*/ 6546 h 10000"/>
                  <a:gd name="connsiteX109" fmla="*/ 8955 w 10079"/>
                  <a:gd name="connsiteY109" fmla="*/ 6546 h 10000"/>
                  <a:gd name="connsiteX110" fmla="*/ 8945 w 10079"/>
                  <a:gd name="connsiteY110" fmla="*/ 6546 h 10000"/>
                  <a:gd name="connsiteX111" fmla="*/ 8934 w 10079"/>
                  <a:gd name="connsiteY111" fmla="*/ 6546 h 10000"/>
                  <a:gd name="connsiteX112" fmla="*/ 8914 w 10079"/>
                  <a:gd name="connsiteY112" fmla="*/ 6546 h 10000"/>
                  <a:gd name="connsiteX113" fmla="*/ 8892 w 10079"/>
                  <a:gd name="connsiteY113" fmla="*/ 6546 h 10000"/>
                  <a:gd name="connsiteX114" fmla="*/ 8882 w 10079"/>
                  <a:gd name="connsiteY114" fmla="*/ 6546 h 10000"/>
                  <a:gd name="connsiteX115" fmla="*/ 8852 w 10079"/>
                  <a:gd name="connsiteY115" fmla="*/ 6546 h 10000"/>
                  <a:gd name="connsiteX116" fmla="*/ 8840 w 10079"/>
                  <a:gd name="connsiteY116" fmla="*/ 6546 h 10000"/>
                  <a:gd name="connsiteX117" fmla="*/ 8809 w 10079"/>
                  <a:gd name="connsiteY117" fmla="*/ 6546 h 10000"/>
                  <a:gd name="connsiteX118" fmla="*/ 8797 w 10079"/>
                  <a:gd name="connsiteY118" fmla="*/ 6619 h 10000"/>
                  <a:gd name="connsiteX119" fmla="*/ 8788 w 10079"/>
                  <a:gd name="connsiteY119" fmla="*/ 6619 h 10000"/>
                  <a:gd name="connsiteX120" fmla="*/ 8663 w 10079"/>
                  <a:gd name="connsiteY120" fmla="*/ 6619 h 10000"/>
                  <a:gd name="connsiteX121" fmla="*/ 8620 w 10079"/>
                  <a:gd name="connsiteY121" fmla="*/ 6691 h 10000"/>
                  <a:gd name="connsiteX122" fmla="*/ 8546 w 10079"/>
                  <a:gd name="connsiteY122" fmla="*/ 6691 h 10000"/>
                  <a:gd name="connsiteX123" fmla="*/ 8460 w 10079"/>
                  <a:gd name="connsiteY123" fmla="*/ 6691 h 10000"/>
                  <a:gd name="connsiteX124" fmla="*/ 8460 w 10079"/>
                  <a:gd name="connsiteY124" fmla="*/ 6907 h 10000"/>
                  <a:gd name="connsiteX125" fmla="*/ 8364 w 10079"/>
                  <a:gd name="connsiteY125" fmla="*/ 6907 h 10000"/>
                  <a:gd name="connsiteX126" fmla="*/ 8364 w 10079"/>
                  <a:gd name="connsiteY126" fmla="*/ 6907 h 10000"/>
                  <a:gd name="connsiteX127" fmla="*/ 8218 w 10079"/>
                  <a:gd name="connsiteY127" fmla="*/ 6979 h 10000"/>
                  <a:gd name="connsiteX128" fmla="*/ 8175 w 10079"/>
                  <a:gd name="connsiteY128" fmla="*/ 6979 h 10000"/>
                  <a:gd name="connsiteX129" fmla="*/ 8072 w 10079"/>
                  <a:gd name="connsiteY129" fmla="*/ 7050 h 10000"/>
                  <a:gd name="connsiteX130" fmla="*/ 7956 w 10079"/>
                  <a:gd name="connsiteY130" fmla="*/ 7050 h 10000"/>
                  <a:gd name="connsiteX131" fmla="*/ 7893 w 10079"/>
                  <a:gd name="connsiteY131" fmla="*/ 7123 h 10000"/>
                  <a:gd name="connsiteX132" fmla="*/ 7821 w 10079"/>
                  <a:gd name="connsiteY132" fmla="*/ 7194 h 10000"/>
                  <a:gd name="connsiteX133" fmla="*/ 7811 w 10079"/>
                  <a:gd name="connsiteY133" fmla="*/ 7194 h 10000"/>
                  <a:gd name="connsiteX134" fmla="*/ 7738 w 10079"/>
                  <a:gd name="connsiteY134" fmla="*/ 7194 h 10000"/>
                  <a:gd name="connsiteX135" fmla="*/ 7537 w 10079"/>
                  <a:gd name="connsiteY135" fmla="*/ 7267 h 10000"/>
                  <a:gd name="connsiteX136" fmla="*/ 7388 w 10079"/>
                  <a:gd name="connsiteY136" fmla="*/ 7411 h 10000"/>
                  <a:gd name="connsiteX137" fmla="*/ 7293 w 10079"/>
                  <a:gd name="connsiteY137" fmla="*/ 7411 h 10000"/>
                  <a:gd name="connsiteX138" fmla="*/ 7273 w 10079"/>
                  <a:gd name="connsiteY138" fmla="*/ 7411 h 10000"/>
                  <a:gd name="connsiteX139" fmla="*/ 7252 w 10079"/>
                  <a:gd name="connsiteY139" fmla="*/ 7482 h 10000"/>
                  <a:gd name="connsiteX140" fmla="*/ 7242 w 10079"/>
                  <a:gd name="connsiteY140" fmla="*/ 7482 h 10000"/>
                  <a:gd name="connsiteX141" fmla="*/ 7211 w 10079"/>
                  <a:gd name="connsiteY141" fmla="*/ 7482 h 10000"/>
                  <a:gd name="connsiteX142" fmla="*/ 7200 w 10079"/>
                  <a:gd name="connsiteY142" fmla="*/ 7482 h 10000"/>
                  <a:gd name="connsiteX143" fmla="*/ 7000 w 10079"/>
                  <a:gd name="connsiteY143" fmla="*/ 7554 h 10000"/>
                  <a:gd name="connsiteX144" fmla="*/ 7000 w 10079"/>
                  <a:gd name="connsiteY144" fmla="*/ 7554 h 10000"/>
                  <a:gd name="connsiteX145" fmla="*/ 6863 w 10079"/>
                  <a:gd name="connsiteY145" fmla="*/ 7554 h 10000"/>
                  <a:gd name="connsiteX146" fmla="*/ 6853 w 10079"/>
                  <a:gd name="connsiteY146" fmla="*/ 7554 h 10000"/>
                  <a:gd name="connsiteX147" fmla="*/ 6822 w 10079"/>
                  <a:gd name="connsiteY147" fmla="*/ 7627 h 10000"/>
                  <a:gd name="connsiteX148" fmla="*/ 6790 w 10079"/>
                  <a:gd name="connsiteY148" fmla="*/ 7627 h 10000"/>
                  <a:gd name="connsiteX149" fmla="*/ 6759 w 10079"/>
                  <a:gd name="connsiteY149" fmla="*/ 7627 h 10000"/>
                  <a:gd name="connsiteX150" fmla="*/ 6749 w 10079"/>
                  <a:gd name="connsiteY150" fmla="*/ 7627 h 10000"/>
                  <a:gd name="connsiteX151" fmla="*/ 6636 w 10079"/>
                  <a:gd name="connsiteY151" fmla="*/ 7698 h 10000"/>
                  <a:gd name="connsiteX152" fmla="*/ 6560 w 10079"/>
                  <a:gd name="connsiteY152" fmla="*/ 7698 h 10000"/>
                  <a:gd name="connsiteX153" fmla="*/ 6528 w 10079"/>
                  <a:gd name="connsiteY153" fmla="*/ 7698 h 10000"/>
                  <a:gd name="connsiteX154" fmla="*/ 6467 w 10079"/>
                  <a:gd name="connsiteY154" fmla="*/ 7771 h 10000"/>
                  <a:gd name="connsiteX155" fmla="*/ 6435 w 10079"/>
                  <a:gd name="connsiteY155" fmla="*/ 7771 h 10000"/>
                  <a:gd name="connsiteX156" fmla="*/ 6338 w 10079"/>
                  <a:gd name="connsiteY156" fmla="*/ 7771 h 10000"/>
                  <a:gd name="connsiteX157" fmla="*/ 6295 w 10079"/>
                  <a:gd name="connsiteY157" fmla="*/ 7842 h 10000"/>
                  <a:gd name="connsiteX158" fmla="*/ 6243 w 10079"/>
                  <a:gd name="connsiteY158" fmla="*/ 7842 h 10000"/>
                  <a:gd name="connsiteX159" fmla="*/ 6191 w 10079"/>
                  <a:gd name="connsiteY159" fmla="*/ 7842 h 10000"/>
                  <a:gd name="connsiteX160" fmla="*/ 6159 w 10079"/>
                  <a:gd name="connsiteY160" fmla="*/ 7842 h 10000"/>
                  <a:gd name="connsiteX161" fmla="*/ 6055 w 10079"/>
                  <a:gd name="connsiteY161" fmla="*/ 7914 h 10000"/>
                  <a:gd name="connsiteX162" fmla="*/ 5992 w 10079"/>
                  <a:gd name="connsiteY162" fmla="*/ 7914 h 10000"/>
                  <a:gd name="connsiteX163" fmla="*/ 5843 w 10079"/>
                  <a:gd name="connsiteY163" fmla="*/ 7986 h 10000"/>
                  <a:gd name="connsiteX164" fmla="*/ 5834 w 10079"/>
                  <a:gd name="connsiteY164" fmla="*/ 7986 h 10000"/>
                  <a:gd name="connsiteX165" fmla="*/ 5802 w 10079"/>
                  <a:gd name="connsiteY165" fmla="*/ 7986 h 10000"/>
                  <a:gd name="connsiteX166" fmla="*/ 5647 w 10079"/>
                  <a:gd name="connsiteY166" fmla="*/ 8058 h 10000"/>
                  <a:gd name="connsiteX167" fmla="*/ 5564 w 10079"/>
                  <a:gd name="connsiteY167" fmla="*/ 8130 h 10000"/>
                  <a:gd name="connsiteX168" fmla="*/ 5522 w 10079"/>
                  <a:gd name="connsiteY168" fmla="*/ 8130 h 10000"/>
                  <a:gd name="connsiteX169" fmla="*/ 5476 w 10079"/>
                  <a:gd name="connsiteY169" fmla="*/ 8130 h 10000"/>
                  <a:gd name="connsiteX170" fmla="*/ 5447 w 10079"/>
                  <a:gd name="connsiteY170" fmla="*/ 8202 h 10000"/>
                  <a:gd name="connsiteX171" fmla="*/ 5333 w 10079"/>
                  <a:gd name="connsiteY171" fmla="*/ 8202 h 10000"/>
                  <a:gd name="connsiteX172" fmla="*/ 5312 w 10079"/>
                  <a:gd name="connsiteY172" fmla="*/ 8202 h 10000"/>
                  <a:gd name="connsiteX173" fmla="*/ 5285 w 10079"/>
                  <a:gd name="connsiteY173" fmla="*/ 8202 h 10000"/>
                  <a:gd name="connsiteX174" fmla="*/ 5275 w 10079"/>
                  <a:gd name="connsiteY174" fmla="*/ 8202 h 10000"/>
                  <a:gd name="connsiteX175" fmla="*/ 5236 w 10079"/>
                  <a:gd name="connsiteY175" fmla="*/ 8274 h 10000"/>
                  <a:gd name="connsiteX176" fmla="*/ 5183 w 10079"/>
                  <a:gd name="connsiteY176" fmla="*/ 8274 h 10000"/>
                  <a:gd name="connsiteX177" fmla="*/ 5024 w 10079"/>
                  <a:gd name="connsiteY177" fmla="*/ 8346 h 10000"/>
                  <a:gd name="connsiteX178" fmla="*/ 5014 w 10079"/>
                  <a:gd name="connsiteY178" fmla="*/ 8346 h 10000"/>
                  <a:gd name="connsiteX179" fmla="*/ 5014 w 10079"/>
                  <a:gd name="connsiteY179" fmla="*/ 8346 h 10000"/>
                  <a:gd name="connsiteX180" fmla="*/ 5003 w 10079"/>
                  <a:gd name="connsiteY180" fmla="*/ 8346 h 10000"/>
                  <a:gd name="connsiteX181" fmla="*/ 5003 w 10079"/>
                  <a:gd name="connsiteY181" fmla="*/ 8417 h 10000"/>
                  <a:gd name="connsiteX182" fmla="*/ 4930 w 10079"/>
                  <a:gd name="connsiteY182" fmla="*/ 8417 h 10000"/>
                  <a:gd name="connsiteX183" fmla="*/ 4836 w 10079"/>
                  <a:gd name="connsiteY183" fmla="*/ 8417 h 10000"/>
                  <a:gd name="connsiteX184" fmla="*/ 4773 w 10079"/>
                  <a:gd name="connsiteY184" fmla="*/ 8490 h 10000"/>
                  <a:gd name="connsiteX185" fmla="*/ 4689 w 10079"/>
                  <a:gd name="connsiteY185" fmla="*/ 8490 h 10000"/>
                  <a:gd name="connsiteX186" fmla="*/ 4617 w 10079"/>
                  <a:gd name="connsiteY186" fmla="*/ 8490 h 10000"/>
                  <a:gd name="connsiteX187" fmla="*/ 4479 w 10079"/>
                  <a:gd name="connsiteY187" fmla="*/ 8561 h 10000"/>
                  <a:gd name="connsiteX188" fmla="*/ 4333 w 10079"/>
                  <a:gd name="connsiteY188" fmla="*/ 8634 h 10000"/>
                  <a:gd name="connsiteX189" fmla="*/ 4293 w 10079"/>
                  <a:gd name="connsiteY189" fmla="*/ 8634 h 10000"/>
                  <a:gd name="connsiteX190" fmla="*/ 4250 w 10079"/>
                  <a:gd name="connsiteY190" fmla="*/ 8634 h 10000"/>
                  <a:gd name="connsiteX191" fmla="*/ 4162 w 10079"/>
                  <a:gd name="connsiteY191" fmla="*/ 8705 h 10000"/>
                  <a:gd name="connsiteX192" fmla="*/ 4016 w 10079"/>
                  <a:gd name="connsiteY192" fmla="*/ 8705 h 10000"/>
                  <a:gd name="connsiteX193" fmla="*/ 3984 w 10079"/>
                  <a:gd name="connsiteY193" fmla="*/ 8705 h 10000"/>
                  <a:gd name="connsiteX194" fmla="*/ 3879 w 10079"/>
                  <a:gd name="connsiteY194" fmla="*/ 8778 h 10000"/>
                  <a:gd name="connsiteX195" fmla="*/ 3879 w 10079"/>
                  <a:gd name="connsiteY195" fmla="*/ 8778 h 10000"/>
                  <a:gd name="connsiteX196" fmla="*/ 3849 w 10079"/>
                  <a:gd name="connsiteY196" fmla="*/ 8778 h 10000"/>
                  <a:gd name="connsiteX197" fmla="*/ 3827 w 10079"/>
                  <a:gd name="connsiteY197" fmla="*/ 8778 h 10000"/>
                  <a:gd name="connsiteX198" fmla="*/ 3774 w 10079"/>
                  <a:gd name="connsiteY198" fmla="*/ 8778 h 10000"/>
                  <a:gd name="connsiteX199" fmla="*/ 3754 w 10079"/>
                  <a:gd name="connsiteY199" fmla="*/ 8778 h 10000"/>
                  <a:gd name="connsiteX200" fmla="*/ 3754 w 10079"/>
                  <a:gd name="connsiteY200" fmla="*/ 8849 h 10000"/>
                  <a:gd name="connsiteX201" fmla="*/ 3744 w 10079"/>
                  <a:gd name="connsiteY201" fmla="*/ 8849 h 10000"/>
                  <a:gd name="connsiteX202" fmla="*/ 3702 w 10079"/>
                  <a:gd name="connsiteY202" fmla="*/ 8849 h 10000"/>
                  <a:gd name="connsiteX203" fmla="*/ 3661 w 10079"/>
                  <a:gd name="connsiteY203" fmla="*/ 8849 h 10000"/>
                  <a:gd name="connsiteX204" fmla="*/ 3650 w 10079"/>
                  <a:gd name="connsiteY204" fmla="*/ 8849 h 10000"/>
                  <a:gd name="connsiteX205" fmla="*/ 3597 w 10079"/>
                  <a:gd name="connsiteY205" fmla="*/ 8849 h 10000"/>
                  <a:gd name="connsiteX206" fmla="*/ 3493 w 10079"/>
                  <a:gd name="connsiteY206" fmla="*/ 8921 h 10000"/>
                  <a:gd name="connsiteX207" fmla="*/ 3481 w 10079"/>
                  <a:gd name="connsiteY207" fmla="*/ 8921 h 10000"/>
                  <a:gd name="connsiteX208" fmla="*/ 3397 w 10079"/>
                  <a:gd name="connsiteY208" fmla="*/ 8921 h 10000"/>
                  <a:gd name="connsiteX209" fmla="*/ 3335 w 10079"/>
                  <a:gd name="connsiteY209" fmla="*/ 8993 h 10000"/>
                  <a:gd name="connsiteX210" fmla="*/ 3079 w 10079"/>
                  <a:gd name="connsiteY210" fmla="*/ 9065 h 10000"/>
                  <a:gd name="connsiteX211" fmla="*/ 3049 w 10079"/>
                  <a:gd name="connsiteY211" fmla="*/ 9065 h 10000"/>
                  <a:gd name="connsiteX212" fmla="*/ 3039 w 10079"/>
                  <a:gd name="connsiteY212" fmla="*/ 9065 h 10000"/>
                  <a:gd name="connsiteX213" fmla="*/ 2998 w 10079"/>
                  <a:gd name="connsiteY213" fmla="*/ 9065 h 10000"/>
                  <a:gd name="connsiteX214" fmla="*/ 2966 w 10079"/>
                  <a:gd name="connsiteY214" fmla="*/ 9137 h 10000"/>
                  <a:gd name="connsiteX215" fmla="*/ 2796 w 10079"/>
                  <a:gd name="connsiteY215" fmla="*/ 9209 h 10000"/>
                  <a:gd name="connsiteX216" fmla="*/ 2786 w 10079"/>
                  <a:gd name="connsiteY216" fmla="*/ 9209 h 10000"/>
                  <a:gd name="connsiteX217" fmla="*/ 2662 w 10079"/>
                  <a:gd name="connsiteY217" fmla="*/ 9209 h 10000"/>
                  <a:gd name="connsiteX218" fmla="*/ 2506 w 10079"/>
                  <a:gd name="connsiteY218" fmla="*/ 9281 h 10000"/>
                  <a:gd name="connsiteX219" fmla="*/ 2253 w 10079"/>
                  <a:gd name="connsiteY219" fmla="*/ 9353 h 10000"/>
                  <a:gd name="connsiteX220" fmla="*/ 2137 w 10079"/>
                  <a:gd name="connsiteY220" fmla="*/ 9424 h 10000"/>
                  <a:gd name="connsiteX221" fmla="*/ 2127 w 10079"/>
                  <a:gd name="connsiteY221" fmla="*/ 9424 h 10000"/>
                  <a:gd name="connsiteX222" fmla="*/ 2040 w 10079"/>
                  <a:gd name="connsiteY222" fmla="*/ 9424 h 10000"/>
                  <a:gd name="connsiteX223" fmla="*/ 1987 w 10079"/>
                  <a:gd name="connsiteY223" fmla="*/ 9424 h 10000"/>
                  <a:gd name="connsiteX224" fmla="*/ 1956 w 10079"/>
                  <a:gd name="connsiteY224" fmla="*/ 9497 h 10000"/>
                  <a:gd name="connsiteX225" fmla="*/ 1936 w 10079"/>
                  <a:gd name="connsiteY225" fmla="*/ 9497 h 10000"/>
                  <a:gd name="connsiteX226" fmla="*/ 1905 w 10079"/>
                  <a:gd name="connsiteY226" fmla="*/ 9497 h 10000"/>
                  <a:gd name="connsiteX227" fmla="*/ 1895 w 10079"/>
                  <a:gd name="connsiteY227" fmla="*/ 9497 h 10000"/>
                  <a:gd name="connsiteX228" fmla="*/ 1863 w 10079"/>
                  <a:gd name="connsiteY228" fmla="*/ 9497 h 10000"/>
                  <a:gd name="connsiteX229" fmla="*/ 1852 w 10079"/>
                  <a:gd name="connsiteY229" fmla="*/ 9497 h 10000"/>
                  <a:gd name="connsiteX230" fmla="*/ 1841 w 10079"/>
                  <a:gd name="connsiteY230" fmla="*/ 9497 h 10000"/>
                  <a:gd name="connsiteX231" fmla="*/ 1810 w 10079"/>
                  <a:gd name="connsiteY231" fmla="*/ 9497 h 10000"/>
                  <a:gd name="connsiteX232" fmla="*/ 1800 w 10079"/>
                  <a:gd name="connsiteY232" fmla="*/ 9497 h 10000"/>
                  <a:gd name="connsiteX233" fmla="*/ 1766 w 10079"/>
                  <a:gd name="connsiteY233" fmla="*/ 9568 h 10000"/>
                  <a:gd name="connsiteX234" fmla="*/ 1756 w 10079"/>
                  <a:gd name="connsiteY234" fmla="*/ 9568 h 10000"/>
                  <a:gd name="connsiteX235" fmla="*/ 1756 w 10079"/>
                  <a:gd name="connsiteY235" fmla="*/ 9568 h 10000"/>
                  <a:gd name="connsiteX236" fmla="*/ 1716 w 10079"/>
                  <a:gd name="connsiteY236" fmla="*/ 9568 h 10000"/>
                  <a:gd name="connsiteX237" fmla="*/ 1704 w 10079"/>
                  <a:gd name="connsiteY237" fmla="*/ 9568 h 10000"/>
                  <a:gd name="connsiteX238" fmla="*/ 1673 w 10079"/>
                  <a:gd name="connsiteY238" fmla="*/ 9568 h 10000"/>
                  <a:gd name="connsiteX239" fmla="*/ 1631 w 10079"/>
                  <a:gd name="connsiteY239" fmla="*/ 9568 h 10000"/>
                  <a:gd name="connsiteX240" fmla="*/ 1600 w 10079"/>
                  <a:gd name="connsiteY240" fmla="*/ 9568 h 10000"/>
                  <a:gd name="connsiteX241" fmla="*/ 1550 w 10079"/>
                  <a:gd name="connsiteY241" fmla="*/ 9641 h 10000"/>
                  <a:gd name="connsiteX242" fmla="*/ 1444 w 10079"/>
                  <a:gd name="connsiteY242" fmla="*/ 9641 h 10000"/>
                  <a:gd name="connsiteX243" fmla="*/ 1424 w 10079"/>
                  <a:gd name="connsiteY243" fmla="*/ 9641 h 10000"/>
                  <a:gd name="connsiteX244" fmla="*/ 1360 w 10079"/>
                  <a:gd name="connsiteY244" fmla="*/ 9641 h 10000"/>
                  <a:gd name="connsiteX245" fmla="*/ 1287 w 10079"/>
                  <a:gd name="connsiteY245" fmla="*/ 9641 h 10000"/>
                  <a:gd name="connsiteX246" fmla="*/ 1161 w 10079"/>
                  <a:gd name="connsiteY246" fmla="*/ 9641 h 10000"/>
                  <a:gd name="connsiteX247" fmla="*/ 1087 w 10079"/>
                  <a:gd name="connsiteY247" fmla="*/ 9641 h 10000"/>
                  <a:gd name="connsiteX248" fmla="*/ 1054 w 10079"/>
                  <a:gd name="connsiteY248" fmla="*/ 9641 h 10000"/>
                  <a:gd name="connsiteX249" fmla="*/ 1008 w 10079"/>
                  <a:gd name="connsiteY249" fmla="*/ 9641 h 10000"/>
                  <a:gd name="connsiteX250" fmla="*/ 935 w 10079"/>
                  <a:gd name="connsiteY250" fmla="*/ 9712 h 10000"/>
                  <a:gd name="connsiteX251" fmla="*/ 792 w 10079"/>
                  <a:gd name="connsiteY251" fmla="*/ 9712 h 10000"/>
                  <a:gd name="connsiteX252" fmla="*/ 770 w 10079"/>
                  <a:gd name="connsiteY252" fmla="*/ 9784 h 10000"/>
                  <a:gd name="connsiteX253" fmla="*/ 673 w 10079"/>
                  <a:gd name="connsiteY253" fmla="*/ 9784 h 10000"/>
                  <a:gd name="connsiteX254" fmla="*/ 499 w 10079"/>
                  <a:gd name="connsiteY254" fmla="*/ 9856 h 10000"/>
                  <a:gd name="connsiteX255" fmla="*/ 381 w 10079"/>
                  <a:gd name="connsiteY255" fmla="*/ 9856 h 10000"/>
                  <a:gd name="connsiteX256" fmla="*/ 268 w 10079"/>
                  <a:gd name="connsiteY256" fmla="*/ 9928 h 10000"/>
                  <a:gd name="connsiteX257" fmla="*/ 89 w 10079"/>
                  <a:gd name="connsiteY257" fmla="*/ 10000 h 10000"/>
                  <a:gd name="connsiteX258" fmla="*/ 0 w 10079"/>
                  <a:gd name="connsiteY258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0 w 10079"/>
                  <a:gd name="connsiteY13" fmla="*/ 504 h 10000"/>
                  <a:gd name="connsiteX14" fmla="*/ 10059 w 10079"/>
                  <a:gd name="connsiteY14" fmla="*/ 575 h 10000"/>
                  <a:gd name="connsiteX15" fmla="*/ 10059 w 10079"/>
                  <a:gd name="connsiteY15" fmla="*/ 575 h 10000"/>
                  <a:gd name="connsiteX16" fmla="*/ 10059 w 10079"/>
                  <a:gd name="connsiteY16" fmla="*/ 648 h 10000"/>
                  <a:gd name="connsiteX17" fmla="*/ 10069 w 10079"/>
                  <a:gd name="connsiteY17" fmla="*/ 648 h 10000"/>
                  <a:gd name="connsiteX18" fmla="*/ 10079 w 10079"/>
                  <a:gd name="connsiteY18" fmla="*/ 719 h 10000"/>
                  <a:gd name="connsiteX19" fmla="*/ 10079 w 10079"/>
                  <a:gd name="connsiteY19" fmla="*/ 719 h 10000"/>
                  <a:gd name="connsiteX20" fmla="*/ 10069 w 10079"/>
                  <a:gd name="connsiteY20" fmla="*/ 792 h 10000"/>
                  <a:gd name="connsiteX21" fmla="*/ 10059 w 10079"/>
                  <a:gd name="connsiteY21" fmla="*/ 792 h 10000"/>
                  <a:gd name="connsiteX22" fmla="*/ 10050 w 10079"/>
                  <a:gd name="connsiteY22" fmla="*/ 863 h 10000"/>
                  <a:gd name="connsiteX23" fmla="*/ 10038 w 10079"/>
                  <a:gd name="connsiteY23" fmla="*/ 863 h 10000"/>
                  <a:gd name="connsiteX24" fmla="*/ 10038 w 10079"/>
                  <a:gd name="connsiteY24" fmla="*/ 935 h 10000"/>
                  <a:gd name="connsiteX25" fmla="*/ 10038 w 10079"/>
                  <a:gd name="connsiteY25" fmla="*/ 1007 h 10000"/>
                  <a:gd name="connsiteX26" fmla="*/ 9987 w 10079"/>
                  <a:gd name="connsiteY26" fmla="*/ 1223 h 10000"/>
                  <a:gd name="connsiteX27" fmla="*/ 9965 w 10079"/>
                  <a:gd name="connsiteY27" fmla="*/ 1367 h 10000"/>
                  <a:gd name="connsiteX28" fmla="*/ 9901 w 10079"/>
                  <a:gd name="connsiteY28" fmla="*/ 1726 h 10000"/>
                  <a:gd name="connsiteX29" fmla="*/ 9889 w 10079"/>
                  <a:gd name="connsiteY29" fmla="*/ 1799 h 10000"/>
                  <a:gd name="connsiteX30" fmla="*/ 9889 w 10079"/>
                  <a:gd name="connsiteY30" fmla="*/ 1799 h 10000"/>
                  <a:gd name="connsiteX31" fmla="*/ 9889 w 10079"/>
                  <a:gd name="connsiteY31" fmla="*/ 1870 h 10000"/>
                  <a:gd name="connsiteX32" fmla="*/ 9889 w 10079"/>
                  <a:gd name="connsiteY32" fmla="*/ 2014 h 10000"/>
                  <a:gd name="connsiteX33" fmla="*/ 9889 w 10079"/>
                  <a:gd name="connsiteY33" fmla="*/ 2086 h 10000"/>
                  <a:gd name="connsiteX34" fmla="*/ 9889 w 10079"/>
                  <a:gd name="connsiteY34" fmla="*/ 2158 h 10000"/>
                  <a:gd name="connsiteX35" fmla="*/ 9889 w 10079"/>
                  <a:gd name="connsiteY35" fmla="*/ 2230 h 10000"/>
                  <a:gd name="connsiteX36" fmla="*/ 9889 w 10079"/>
                  <a:gd name="connsiteY36" fmla="*/ 2374 h 10000"/>
                  <a:gd name="connsiteX37" fmla="*/ 9889 w 10079"/>
                  <a:gd name="connsiteY37" fmla="*/ 2374 h 10000"/>
                  <a:gd name="connsiteX38" fmla="*/ 9889 w 10079"/>
                  <a:gd name="connsiteY38" fmla="*/ 2445 h 10000"/>
                  <a:gd name="connsiteX39" fmla="*/ 9879 w 10079"/>
                  <a:gd name="connsiteY39" fmla="*/ 2518 h 10000"/>
                  <a:gd name="connsiteX40" fmla="*/ 9879 w 10079"/>
                  <a:gd name="connsiteY40" fmla="*/ 2518 h 10000"/>
                  <a:gd name="connsiteX41" fmla="*/ 9869 w 10079"/>
                  <a:gd name="connsiteY41" fmla="*/ 2590 h 10000"/>
                  <a:gd name="connsiteX42" fmla="*/ 9860 w 10079"/>
                  <a:gd name="connsiteY42" fmla="*/ 2734 h 10000"/>
                  <a:gd name="connsiteX43" fmla="*/ 9850 w 10079"/>
                  <a:gd name="connsiteY43" fmla="*/ 2805 h 10000"/>
                  <a:gd name="connsiteX44" fmla="*/ 9838 w 10079"/>
                  <a:gd name="connsiteY44" fmla="*/ 2805 h 10000"/>
                  <a:gd name="connsiteX45" fmla="*/ 9827 w 10079"/>
                  <a:gd name="connsiteY45" fmla="*/ 2878 h 10000"/>
                  <a:gd name="connsiteX46" fmla="*/ 9817 w 10079"/>
                  <a:gd name="connsiteY46" fmla="*/ 2878 h 10000"/>
                  <a:gd name="connsiteX47" fmla="*/ 9787 w 10079"/>
                  <a:gd name="connsiteY47" fmla="*/ 2949 h 10000"/>
                  <a:gd name="connsiteX48" fmla="*/ 9764 w 10079"/>
                  <a:gd name="connsiteY48" fmla="*/ 3022 h 10000"/>
                  <a:gd name="connsiteX49" fmla="*/ 9743 w 10079"/>
                  <a:gd name="connsiteY49" fmla="*/ 3093 h 10000"/>
                  <a:gd name="connsiteX50" fmla="*/ 9743 w 10079"/>
                  <a:gd name="connsiteY50" fmla="*/ 3166 h 10000"/>
                  <a:gd name="connsiteX51" fmla="*/ 9743 w 10079"/>
                  <a:gd name="connsiteY51" fmla="*/ 3166 h 10000"/>
                  <a:gd name="connsiteX52" fmla="*/ 9734 w 10079"/>
                  <a:gd name="connsiteY52" fmla="*/ 3237 h 10000"/>
                  <a:gd name="connsiteX53" fmla="*/ 9734 w 10079"/>
                  <a:gd name="connsiteY53" fmla="*/ 3309 h 10000"/>
                  <a:gd name="connsiteX54" fmla="*/ 9724 w 10079"/>
                  <a:gd name="connsiteY54" fmla="*/ 3309 h 10000"/>
                  <a:gd name="connsiteX55" fmla="*/ 9724 w 10079"/>
                  <a:gd name="connsiteY55" fmla="*/ 3381 h 10000"/>
                  <a:gd name="connsiteX56" fmla="*/ 9724 w 10079"/>
                  <a:gd name="connsiteY56" fmla="*/ 3454 h 10000"/>
                  <a:gd name="connsiteX57" fmla="*/ 9724 w 10079"/>
                  <a:gd name="connsiteY57" fmla="*/ 3454 h 10000"/>
                  <a:gd name="connsiteX58" fmla="*/ 9703 w 10079"/>
                  <a:gd name="connsiteY58" fmla="*/ 3669 h 10000"/>
                  <a:gd name="connsiteX59" fmla="*/ 9703 w 10079"/>
                  <a:gd name="connsiteY59" fmla="*/ 3812 h 10000"/>
                  <a:gd name="connsiteX60" fmla="*/ 9692 w 10079"/>
                  <a:gd name="connsiteY60" fmla="*/ 3956 h 10000"/>
                  <a:gd name="connsiteX61" fmla="*/ 9682 w 10079"/>
                  <a:gd name="connsiteY61" fmla="*/ 4100 h 10000"/>
                  <a:gd name="connsiteX62" fmla="*/ 9682 w 10079"/>
                  <a:gd name="connsiteY62" fmla="*/ 4100 h 10000"/>
                  <a:gd name="connsiteX63" fmla="*/ 9682 w 10079"/>
                  <a:gd name="connsiteY63" fmla="*/ 4100 h 10000"/>
                  <a:gd name="connsiteX64" fmla="*/ 9673 w 10079"/>
                  <a:gd name="connsiteY64" fmla="*/ 4244 h 10000"/>
                  <a:gd name="connsiteX65" fmla="*/ 9651 w 10079"/>
                  <a:gd name="connsiteY65" fmla="*/ 4388 h 10000"/>
                  <a:gd name="connsiteX66" fmla="*/ 9629 w 10079"/>
                  <a:gd name="connsiteY66" fmla="*/ 4532 h 10000"/>
                  <a:gd name="connsiteX67" fmla="*/ 9629 w 10079"/>
                  <a:gd name="connsiteY67" fmla="*/ 4605 h 10000"/>
                  <a:gd name="connsiteX68" fmla="*/ 9629 w 10079"/>
                  <a:gd name="connsiteY68" fmla="*/ 4605 h 10000"/>
                  <a:gd name="connsiteX69" fmla="*/ 9619 w 10079"/>
                  <a:gd name="connsiteY69" fmla="*/ 4675 h 10000"/>
                  <a:gd name="connsiteX70" fmla="*/ 9619 w 10079"/>
                  <a:gd name="connsiteY70" fmla="*/ 4675 h 10000"/>
                  <a:gd name="connsiteX71" fmla="*/ 9619 w 10079"/>
                  <a:gd name="connsiteY71" fmla="*/ 4749 h 10000"/>
                  <a:gd name="connsiteX72" fmla="*/ 9599 w 10079"/>
                  <a:gd name="connsiteY72" fmla="*/ 4963 h 10000"/>
                  <a:gd name="connsiteX73" fmla="*/ 9579 w 10079"/>
                  <a:gd name="connsiteY73" fmla="*/ 5252 h 10000"/>
                  <a:gd name="connsiteX74" fmla="*/ 9579 w 10079"/>
                  <a:gd name="connsiteY74" fmla="*/ 5324 h 10000"/>
                  <a:gd name="connsiteX75" fmla="*/ 9579 w 10079"/>
                  <a:gd name="connsiteY75" fmla="*/ 5324 h 10000"/>
                  <a:gd name="connsiteX76" fmla="*/ 9589 w 10079"/>
                  <a:gd name="connsiteY76" fmla="*/ 5468 h 10000"/>
                  <a:gd name="connsiteX77" fmla="*/ 9589 w 10079"/>
                  <a:gd name="connsiteY77" fmla="*/ 5612 h 10000"/>
                  <a:gd name="connsiteX78" fmla="*/ 9589 w 10079"/>
                  <a:gd name="connsiteY78" fmla="*/ 5756 h 10000"/>
                  <a:gd name="connsiteX79" fmla="*/ 9579 w 10079"/>
                  <a:gd name="connsiteY79" fmla="*/ 6115 h 10000"/>
                  <a:gd name="connsiteX80" fmla="*/ 9566 w 10079"/>
                  <a:gd name="connsiteY80" fmla="*/ 6187 h 10000"/>
                  <a:gd name="connsiteX81" fmla="*/ 9566 w 10079"/>
                  <a:gd name="connsiteY81" fmla="*/ 6259 h 10000"/>
                  <a:gd name="connsiteX82" fmla="*/ 9566 w 10079"/>
                  <a:gd name="connsiteY82" fmla="*/ 6259 h 10000"/>
                  <a:gd name="connsiteX83" fmla="*/ 9566 w 10079"/>
                  <a:gd name="connsiteY83" fmla="*/ 6259 h 10000"/>
                  <a:gd name="connsiteX84" fmla="*/ 9555 w 10079"/>
                  <a:gd name="connsiteY84" fmla="*/ 6259 h 10000"/>
                  <a:gd name="connsiteX85" fmla="*/ 9555 w 10079"/>
                  <a:gd name="connsiteY85" fmla="*/ 6259 h 10000"/>
                  <a:gd name="connsiteX86" fmla="*/ 9541 w 10079"/>
                  <a:gd name="connsiteY86" fmla="*/ 6259 h 10000"/>
                  <a:gd name="connsiteX87" fmla="*/ 9499 w 10079"/>
                  <a:gd name="connsiteY87" fmla="*/ 6331 h 10000"/>
                  <a:gd name="connsiteX88" fmla="*/ 9467 w 10079"/>
                  <a:gd name="connsiteY88" fmla="*/ 6331 h 10000"/>
                  <a:gd name="connsiteX89" fmla="*/ 9457 w 10079"/>
                  <a:gd name="connsiteY89" fmla="*/ 6331 h 10000"/>
                  <a:gd name="connsiteX90" fmla="*/ 9405 w 10079"/>
                  <a:gd name="connsiteY90" fmla="*/ 6331 h 10000"/>
                  <a:gd name="connsiteX91" fmla="*/ 9353 w 10079"/>
                  <a:gd name="connsiteY91" fmla="*/ 6331 h 10000"/>
                  <a:gd name="connsiteX92" fmla="*/ 9343 w 10079"/>
                  <a:gd name="connsiteY92" fmla="*/ 6331 h 10000"/>
                  <a:gd name="connsiteX93" fmla="*/ 9343 w 10079"/>
                  <a:gd name="connsiteY93" fmla="*/ 6331 h 10000"/>
                  <a:gd name="connsiteX94" fmla="*/ 9291 w 10079"/>
                  <a:gd name="connsiteY94" fmla="*/ 6403 h 10000"/>
                  <a:gd name="connsiteX95" fmla="*/ 9216 w 10079"/>
                  <a:gd name="connsiteY95" fmla="*/ 6403 h 10000"/>
                  <a:gd name="connsiteX96" fmla="*/ 9216 w 10079"/>
                  <a:gd name="connsiteY96" fmla="*/ 6403 h 10000"/>
                  <a:gd name="connsiteX97" fmla="*/ 9216 w 10079"/>
                  <a:gd name="connsiteY97" fmla="*/ 6403 h 10000"/>
                  <a:gd name="connsiteX98" fmla="*/ 9142 w 10079"/>
                  <a:gd name="connsiteY98" fmla="*/ 6475 h 10000"/>
                  <a:gd name="connsiteX99" fmla="*/ 9122 w 10079"/>
                  <a:gd name="connsiteY99" fmla="*/ 6475 h 10000"/>
                  <a:gd name="connsiteX100" fmla="*/ 9112 w 10079"/>
                  <a:gd name="connsiteY100" fmla="*/ 6475 h 10000"/>
                  <a:gd name="connsiteX101" fmla="*/ 9069 w 10079"/>
                  <a:gd name="connsiteY101" fmla="*/ 6475 h 10000"/>
                  <a:gd name="connsiteX102" fmla="*/ 9007 w 10079"/>
                  <a:gd name="connsiteY102" fmla="*/ 6475 h 10000"/>
                  <a:gd name="connsiteX103" fmla="*/ 8997 w 10079"/>
                  <a:gd name="connsiteY103" fmla="*/ 6475 h 10000"/>
                  <a:gd name="connsiteX104" fmla="*/ 8997 w 10079"/>
                  <a:gd name="connsiteY104" fmla="*/ 6475 h 10000"/>
                  <a:gd name="connsiteX105" fmla="*/ 8987 w 10079"/>
                  <a:gd name="connsiteY105" fmla="*/ 6475 h 10000"/>
                  <a:gd name="connsiteX106" fmla="*/ 8978 w 10079"/>
                  <a:gd name="connsiteY106" fmla="*/ 6546 h 10000"/>
                  <a:gd name="connsiteX107" fmla="*/ 8955 w 10079"/>
                  <a:gd name="connsiteY107" fmla="*/ 6546 h 10000"/>
                  <a:gd name="connsiteX108" fmla="*/ 8955 w 10079"/>
                  <a:gd name="connsiteY108" fmla="*/ 6546 h 10000"/>
                  <a:gd name="connsiteX109" fmla="*/ 8945 w 10079"/>
                  <a:gd name="connsiteY109" fmla="*/ 6546 h 10000"/>
                  <a:gd name="connsiteX110" fmla="*/ 8934 w 10079"/>
                  <a:gd name="connsiteY110" fmla="*/ 6546 h 10000"/>
                  <a:gd name="connsiteX111" fmla="*/ 8914 w 10079"/>
                  <a:gd name="connsiteY111" fmla="*/ 6546 h 10000"/>
                  <a:gd name="connsiteX112" fmla="*/ 8892 w 10079"/>
                  <a:gd name="connsiteY112" fmla="*/ 6546 h 10000"/>
                  <a:gd name="connsiteX113" fmla="*/ 8882 w 10079"/>
                  <a:gd name="connsiteY113" fmla="*/ 6546 h 10000"/>
                  <a:gd name="connsiteX114" fmla="*/ 8852 w 10079"/>
                  <a:gd name="connsiteY114" fmla="*/ 6546 h 10000"/>
                  <a:gd name="connsiteX115" fmla="*/ 8840 w 10079"/>
                  <a:gd name="connsiteY115" fmla="*/ 6546 h 10000"/>
                  <a:gd name="connsiteX116" fmla="*/ 8809 w 10079"/>
                  <a:gd name="connsiteY116" fmla="*/ 6546 h 10000"/>
                  <a:gd name="connsiteX117" fmla="*/ 8797 w 10079"/>
                  <a:gd name="connsiteY117" fmla="*/ 6619 h 10000"/>
                  <a:gd name="connsiteX118" fmla="*/ 8788 w 10079"/>
                  <a:gd name="connsiteY118" fmla="*/ 6619 h 10000"/>
                  <a:gd name="connsiteX119" fmla="*/ 8663 w 10079"/>
                  <a:gd name="connsiteY119" fmla="*/ 6619 h 10000"/>
                  <a:gd name="connsiteX120" fmla="*/ 8620 w 10079"/>
                  <a:gd name="connsiteY120" fmla="*/ 6691 h 10000"/>
                  <a:gd name="connsiteX121" fmla="*/ 8546 w 10079"/>
                  <a:gd name="connsiteY121" fmla="*/ 6691 h 10000"/>
                  <a:gd name="connsiteX122" fmla="*/ 8460 w 10079"/>
                  <a:gd name="connsiteY122" fmla="*/ 6691 h 10000"/>
                  <a:gd name="connsiteX123" fmla="*/ 8460 w 10079"/>
                  <a:gd name="connsiteY123" fmla="*/ 6907 h 10000"/>
                  <a:gd name="connsiteX124" fmla="*/ 8364 w 10079"/>
                  <a:gd name="connsiteY124" fmla="*/ 6907 h 10000"/>
                  <a:gd name="connsiteX125" fmla="*/ 8364 w 10079"/>
                  <a:gd name="connsiteY125" fmla="*/ 6907 h 10000"/>
                  <a:gd name="connsiteX126" fmla="*/ 8218 w 10079"/>
                  <a:gd name="connsiteY126" fmla="*/ 6979 h 10000"/>
                  <a:gd name="connsiteX127" fmla="*/ 8175 w 10079"/>
                  <a:gd name="connsiteY127" fmla="*/ 6979 h 10000"/>
                  <a:gd name="connsiteX128" fmla="*/ 8072 w 10079"/>
                  <a:gd name="connsiteY128" fmla="*/ 7050 h 10000"/>
                  <a:gd name="connsiteX129" fmla="*/ 7956 w 10079"/>
                  <a:gd name="connsiteY129" fmla="*/ 7050 h 10000"/>
                  <a:gd name="connsiteX130" fmla="*/ 7893 w 10079"/>
                  <a:gd name="connsiteY130" fmla="*/ 7123 h 10000"/>
                  <a:gd name="connsiteX131" fmla="*/ 7821 w 10079"/>
                  <a:gd name="connsiteY131" fmla="*/ 7194 h 10000"/>
                  <a:gd name="connsiteX132" fmla="*/ 7811 w 10079"/>
                  <a:gd name="connsiteY132" fmla="*/ 7194 h 10000"/>
                  <a:gd name="connsiteX133" fmla="*/ 7738 w 10079"/>
                  <a:gd name="connsiteY133" fmla="*/ 7194 h 10000"/>
                  <a:gd name="connsiteX134" fmla="*/ 7537 w 10079"/>
                  <a:gd name="connsiteY134" fmla="*/ 7267 h 10000"/>
                  <a:gd name="connsiteX135" fmla="*/ 7388 w 10079"/>
                  <a:gd name="connsiteY135" fmla="*/ 7411 h 10000"/>
                  <a:gd name="connsiteX136" fmla="*/ 7293 w 10079"/>
                  <a:gd name="connsiteY136" fmla="*/ 7411 h 10000"/>
                  <a:gd name="connsiteX137" fmla="*/ 7273 w 10079"/>
                  <a:gd name="connsiteY137" fmla="*/ 7411 h 10000"/>
                  <a:gd name="connsiteX138" fmla="*/ 7252 w 10079"/>
                  <a:gd name="connsiteY138" fmla="*/ 7482 h 10000"/>
                  <a:gd name="connsiteX139" fmla="*/ 7242 w 10079"/>
                  <a:gd name="connsiteY139" fmla="*/ 7482 h 10000"/>
                  <a:gd name="connsiteX140" fmla="*/ 7211 w 10079"/>
                  <a:gd name="connsiteY140" fmla="*/ 7482 h 10000"/>
                  <a:gd name="connsiteX141" fmla="*/ 7200 w 10079"/>
                  <a:gd name="connsiteY141" fmla="*/ 7482 h 10000"/>
                  <a:gd name="connsiteX142" fmla="*/ 7000 w 10079"/>
                  <a:gd name="connsiteY142" fmla="*/ 7554 h 10000"/>
                  <a:gd name="connsiteX143" fmla="*/ 7000 w 10079"/>
                  <a:gd name="connsiteY143" fmla="*/ 7554 h 10000"/>
                  <a:gd name="connsiteX144" fmla="*/ 6863 w 10079"/>
                  <a:gd name="connsiteY144" fmla="*/ 7554 h 10000"/>
                  <a:gd name="connsiteX145" fmla="*/ 6853 w 10079"/>
                  <a:gd name="connsiteY145" fmla="*/ 7554 h 10000"/>
                  <a:gd name="connsiteX146" fmla="*/ 6822 w 10079"/>
                  <a:gd name="connsiteY146" fmla="*/ 7627 h 10000"/>
                  <a:gd name="connsiteX147" fmla="*/ 6790 w 10079"/>
                  <a:gd name="connsiteY147" fmla="*/ 7627 h 10000"/>
                  <a:gd name="connsiteX148" fmla="*/ 6759 w 10079"/>
                  <a:gd name="connsiteY148" fmla="*/ 7627 h 10000"/>
                  <a:gd name="connsiteX149" fmla="*/ 6749 w 10079"/>
                  <a:gd name="connsiteY149" fmla="*/ 7627 h 10000"/>
                  <a:gd name="connsiteX150" fmla="*/ 6636 w 10079"/>
                  <a:gd name="connsiteY150" fmla="*/ 7698 h 10000"/>
                  <a:gd name="connsiteX151" fmla="*/ 6560 w 10079"/>
                  <a:gd name="connsiteY151" fmla="*/ 7698 h 10000"/>
                  <a:gd name="connsiteX152" fmla="*/ 6528 w 10079"/>
                  <a:gd name="connsiteY152" fmla="*/ 7698 h 10000"/>
                  <a:gd name="connsiteX153" fmla="*/ 6467 w 10079"/>
                  <a:gd name="connsiteY153" fmla="*/ 7771 h 10000"/>
                  <a:gd name="connsiteX154" fmla="*/ 6435 w 10079"/>
                  <a:gd name="connsiteY154" fmla="*/ 7771 h 10000"/>
                  <a:gd name="connsiteX155" fmla="*/ 6338 w 10079"/>
                  <a:gd name="connsiteY155" fmla="*/ 7771 h 10000"/>
                  <a:gd name="connsiteX156" fmla="*/ 6295 w 10079"/>
                  <a:gd name="connsiteY156" fmla="*/ 7842 h 10000"/>
                  <a:gd name="connsiteX157" fmla="*/ 6243 w 10079"/>
                  <a:gd name="connsiteY157" fmla="*/ 7842 h 10000"/>
                  <a:gd name="connsiteX158" fmla="*/ 6191 w 10079"/>
                  <a:gd name="connsiteY158" fmla="*/ 7842 h 10000"/>
                  <a:gd name="connsiteX159" fmla="*/ 6159 w 10079"/>
                  <a:gd name="connsiteY159" fmla="*/ 7842 h 10000"/>
                  <a:gd name="connsiteX160" fmla="*/ 6055 w 10079"/>
                  <a:gd name="connsiteY160" fmla="*/ 7914 h 10000"/>
                  <a:gd name="connsiteX161" fmla="*/ 5992 w 10079"/>
                  <a:gd name="connsiteY161" fmla="*/ 7914 h 10000"/>
                  <a:gd name="connsiteX162" fmla="*/ 5843 w 10079"/>
                  <a:gd name="connsiteY162" fmla="*/ 7986 h 10000"/>
                  <a:gd name="connsiteX163" fmla="*/ 5834 w 10079"/>
                  <a:gd name="connsiteY163" fmla="*/ 7986 h 10000"/>
                  <a:gd name="connsiteX164" fmla="*/ 5802 w 10079"/>
                  <a:gd name="connsiteY164" fmla="*/ 7986 h 10000"/>
                  <a:gd name="connsiteX165" fmla="*/ 5647 w 10079"/>
                  <a:gd name="connsiteY165" fmla="*/ 8058 h 10000"/>
                  <a:gd name="connsiteX166" fmla="*/ 5564 w 10079"/>
                  <a:gd name="connsiteY166" fmla="*/ 8130 h 10000"/>
                  <a:gd name="connsiteX167" fmla="*/ 5522 w 10079"/>
                  <a:gd name="connsiteY167" fmla="*/ 8130 h 10000"/>
                  <a:gd name="connsiteX168" fmla="*/ 5476 w 10079"/>
                  <a:gd name="connsiteY168" fmla="*/ 8130 h 10000"/>
                  <a:gd name="connsiteX169" fmla="*/ 5447 w 10079"/>
                  <a:gd name="connsiteY169" fmla="*/ 8202 h 10000"/>
                  <a:gd name="connsiteX170" fmla="*/ 5333 w 10079"/>
                  <a:gd name="connsiteY170" fmla="*/ 8202 h 10000"/>
                  <a:gd name="connsiteX171" fmla="*/ 5312 w 10079"/>
                  <a:gd name="connsiteY171" fmla="*/ 8202 h 10000"/>
                  <a:gd name="connsiteX172" fmla="*/ 5285 w 10079"/>
                  <a:gd name="connsiteY172" fmla="*/ 8202 h 10000"/>
                  <a:gd name="connsiteX173" fmla="*/ 5275 w 10079"/>
                  <a:gd name="connsiteY173" fmla="*/ 8202 h 10000"/>
                  <a:gd name="connsiteX174" fmla="*/ 5236 w 10079"/>
                  <a:gd name="connsiteY174" fmla="*/ 8274 h 10000"/>
                  <a:gd name="connsiteX175" fmla="*/ 5183 w 10079"/>
                  <a:gd name="connsiteY175" fmla="*/ 8274 h 10000"/>
                  <a:gd name="connsiteX176" fmla="*/ 5024 w 10079"/>
                  <a:gd name="connsiteY176" fmla="*/ 8346 h 10000"/>
                  <a:gd name="connsiteX177" fmla="*/ 5014 w 10079"/>
                  <a:gd name="connsiteY177" fmla="*/ 8346 h 10000"/>
                  <a:gd name="connsiteX178" fmla="*/ 5014 w 10079"/>
                  <a:gd name="connsiteY178" fmla="*/ 8346 h 10000"/>
                  <a:gd name="connsiteX179" fmla="*/ 5003 w 10079"/>
                  <a:gd name="connsiteY179" fmla="*/ 8346 h 10000"/>
                  <a:gd name="connsiteX180" fmla="*/ 5003 w 10079"/>
                  <a:gd name="connsiteY180" fmla="*/ 8417 h 10000"/>
                  <a:gd name="connsiteX181" fmla="*/ 4930 w 10079"/>
                  <a:gd name="connsiteY181" fmla="*/ 8417 h 10000"/>
                  <a:gd name="connsiteX182" fmla="*/ 4836 w 10079"/>
                  <a:gd name="connsiteY182" fmla="*/ 8417 h 10000"/>
                  <a:gd name="connsiteX183" fmla="*/ 4773 w 10079"/>
                  <a:gd name="connsiteY183" fmla="*/ 8490 h 10000"/>
                  <a:gd name="connsiteX184" fmla="*/ 4689 w 10079"/>
                  <a:gd name="connsiteY184" fmla="*/ 8490 h 10000"/>
                  <a:gd name="connsiteX185" fmla="*/ 4617 w 10079"/>
                  <a:gd name="connsiteY185" fmla="*/ 8490 h 10000"/>
                  <a:gd name="connsiteX186" fmla="*/ 4479 w 10079"/>
                  <a:gd name="connsiteY186" fmla="*/ 8561 h 10000"/>
                  <a:gd name="connsiteX187" fmla="*/ 4333 w 10079"/>
                  <a:gd name="connsiteY187" fmla="*/ 8634 h 10000"/>
                  <a:gd name="connsiteX188" fmla="*/ 4293 w 10079"/>
                  <a:gd name="connsiteY188" fmla="*/ 8634 h 10000"/>
                  <a:gd name="connsiteX189" fmla="*/ 4250 w 10079"/>
                  <a:gd name="connsiteY189" fmla="*/ 8634 h 10000"/>
                  <a:gd name="connsiteX190" fmla="*/ 4162 w 10079"/>
                  <a:gd name="connsiteY190" fmla="*/ 8705 h 10000"/>
                  <a:gd name="connsiteX191" fmla="*/ 4016 w 10079"/>
                  <a:gd name="connsiteY191" fmla="*/ 8705 h 10000"/>
                  <a:gd name="connsiteX192" fmla="*/ 3984 w 10079"/>
                  <a:gd name="connsiteY192" fmla="*/ 8705 h 10000"/>
                  <a:gd name="connsiteX193" fmla="*/ 3879 w 10079"/>
                  <a:gd name="connsiteY193" fmla="*/ 8778 h 10000"/>
                  <a:gd name="connsiteX194" fmla="*/ 3879 w 10079"/>
                  <a:gd name="connsiteY194" fmla="*/ 8778 h 10000"/>
                  <a:gd name="connsiteX195" fmla="*/ 3849 w 10079"/>
                  <a:gd name="connsiteY195" fmla="*/ 8778 h 10000"/>
                  <a:gd name="connsiteX196" fmla="*/ 3827 w 10079"/>
                  <a:gd name="connsiteY196" fmla="*/ 8778 h 10000"/>
                  <a:gd name="connsiteX197" fmla="*/ 3774 w 10079"/>
                  <a:gd name="connsiteY197" fmla="*/ 8778 h 10000"/>
                  <a:gd name="connsiteX198" fmla="*/ 3754 w 10079"/>
                  <a:gd name="connsiteY198" fmla="*/ 8778 h 10000"/>
                  <a:gd name="connsiteX199" fmla="*/ 3754 w 10079"/>
                  <a:gd name="connsiteY199" fmla="*/ 8849 h 10000"/>
                  <a:gd name="connsiteX200" fmla="*/ 3744 w 10079"/>
                  <a:gd name="connsiteY200" fmla="*/ 8849 h 10000"/>
                  <a:gd name="connsiteX201" fmla="*/ 3702 w 10079"/>
                  <a:gd name="connsiteY201" fmla="*/ 8849 h 10000"/>
                  <a:gd name="connsiteX202" fmla="*/ 3661 w 10079"/>
                  <a:gd name="connsiteY202" fmla="*/ 8849 h 10000"/>
                  <a:gd name="connsiteX203" fmla="*/ 3650 w 10079"/>
                  <a:gd name="connsiteY203" fmla="*/ 8849 h 10000"/>
                  <a:gd name="connsiteX204" fmla="*/ 3597 w 10079"/>
                  <a:gd name="connsiteY204" fmla="*/ 8849 h 10000"/>
                  <a:gd name="connsiteX205" fmla="*/ 3493 w 10079"/>
                  <a:gd name="connsiteY205" fmla="*/ 8921 h 10000"/>
                  <a:gd name="connsiteX206" fmla="*/ 3481 w 10079"/>
                  <a:gd name="connsiteY206" fmla="*/ 8921 h 10000"/>
                  <a:gd name="connsiteX207" fmla="*/ 3397 w 10079"/>
                  <a:gd name="connsiteY207" fmla="*/ 8921 h 10000"/>
                  <a:gd name="connsiteX208" fmla="*/ 3335 w 10079"/>
                  <a:gd name="connsiteY208" fmla="*/ 8993 h 10000"/>
                  <a:gd name="connsiteX209" fmla="*/ 3079 w 10079"/>
                  <a:gd name="connsiteY209" fmla="*/ 9065 h 10000"/>
                  <a:gd name="connsiteX210" fmla="*/ 3049 w 10079"/>
                  <a:gd name="connsiteY210" fmla="*/ 9065 h 10000"/>
                  <a:gd name="connsiteX211" fmla="*/ 3039 w 10079"/>
                  <a:gd name="connsiteY211" fmla="*/ 9065 h 10000"/>
                  <a:gd name="connsiteX212" fmla="*/ 2998 w 10079"/>
                  <a:gd name="connsiteY212" fmla="*/ 9065 h 10000"/>
                  <a:gd name="connsiteX213" fmla="*/ 2966 w 10079"/>
                  <a:gd name="connsiteY213" fmla="*/ 9137 h 10000"/>
                  <a:gd name="connsiteX214" fmla="*/ 2796 w 10079"/>
                  <a:gd name="connsiteY214" fmla="*/ 9209 h 10000"/>
                  <a:gd name="connsiteX215" fmla="*/ 2786 w 10079"/>
                  <a:gd name="connsiteY215" fmla="*/ 9209 h 10000"/>
                  <a:gd name="connsiteX216" fmla="*/ 2662 w 10079"/>
                  <a:gd name="connsiteY216" fmla="*/ 9209 h 10000"/>
                  <a:gd name="connsiteX217" fmla="*/ 2506 w 10079"/>
                  <a:gd name="connsiteY217" fmla="*/ 9281 h 10000"/>
                  <a:gd name="connsiteX218" fmla="*/ 2253 w 10079"/>
                  <a:gd name="connsiteY218" fmla="*/ 9353 h 10000"/>
                  <a:gd name="connsiteX219" fmla="*/ 2137 w 10079"/>
                  <a:gd name="connsiteY219" fmla="*/ 9424 h 10000"/>
                  <a:gd name="connsiteX220" fmla="*/ 2127 w 10079"/>
                  <a:gd name="connsiteY220" fmla="*/ 9424 h 10000"/>
                  <a:gd name="connsiteX221" fmla="*/ 2040 w 10079"/>
                  <a:gd name="connsiteY221" fmla="*/ 9424 h 10000"/>
                  <a:gd name="connsiteX222" fmla="*/ 1987 w 10079"/>
                  <a:gd name="connsiteY222" fmla="*/ 9424 h 10000"/>
                  <a:gd name="connsiteX223" fmla="*/ 1956 w 10079"/>
                  <a:gd name="connsiteY223" fmla="*/ 9497 h 10000"/>
                  <a:gd name="connsiteX224" fmla="*/ 1936 w 10079"/>
                  <a:gd name="connsiteY224" fmla="*/ 9497 h 10000"/>
                  <a:gd name="connsiteX225" fmla="*/ 1905 w 10079"/>
                  <a:gd name="connsiteY225" fmla="*/ 9497 h 10000"/>
                  <a:gd name="connsiteX226" fmla="*/ 1895 w 10079"/>
                  <a:gd name="connsiteY226" fmla="*/ 9497 h 10000"/>
                  <a:gd name="connsiteX227" fmla="*/ 1863 w 10079"/>
                  <a:gd name="connsiteY227" fmla="*/ 9497 h 10000"/>
                  <a:gd name="connsiteX228" fmla="*/ 1852 w 10079"/>
                  <a:gd name="connsiteY228" fmla="*/ 9497 h 10000"/>
                  <a:gd name="connsiteX229" fmla="*/ 1841 w 10079"/>
                  <a:gd name="connsiteY229" fmla="*/ 9497 h 10000"/>
                  <a:gd name="connsiteX230" fmla="*/ 1810 w 10079"/>
                  <a:gd name="connsiteY230" fmla="*/ 9497 h 10000"/>
                  <a:gd name="connsiteX231" fmla="*/ 1800 w 10079"/>
                  <a:gd name="connsiteY231" fmla="*/ 9497 h 10000"/>
                  <a:gd name="connsiteX232" fmla="*/ 1766 w 10079"/>
                  <a:gd name="connsiteY232" fmla="*/ 9568 h 10000"/>
                  <a:gd name="connsiteX233" fmla="*/ 1756 w 10079"/>
                  <a:gd name="connsiteY233" fmla="*/ 9568 h 10000"/>
                  <a:gd name="connsiteX234" fmla="*/ 1756 w 10079"/>
                  <a:gd name="connsiteY234" fmla="*/ 9568 h 10000"/>
                  <a:gd name="connsiteX235" fmla="*/ 1716 w 10079"/>
                  <a:gd name="connsiteY235" fmla="*/ 9568 h 10000"/>
                  <a:gd name="connsiteX236" fmla="*/ 1704 w 10079"/>
                  <a:gd name="connsiteY236" fmla="*/ 9568 h 10000"/>
                  <a:gd name="connsiteX237" fmla="*/ 1673 w 10079"/>
                  <a:gd name="connsiteY237" fmla="*/ 9568 h 10000"/>
                  <a:gd name="connsiteX238" fmla="*/ 1631 w 10079"/>
                  <a:gd name="connsiteY238" fmla="*/ 9568 h 10000"/>
                  <a:gd name="connsiteX239" fmla="*/ 1600 w 10079"/>
                  <a:gd name="connsiteY239" fmla="*/ 9568 h 10000"/>
                  <a:gd name="connsiteX240" fmla="*/ 1550 w 10079"/>
                  <a:gd name="connsiteY240" fmla="*/ 9641 h 10000"/>
                  <a:gd name="connsiteX241" fmla="*/ 1444 w 10079"/>
                  <a:gd name="connsiteY241" fmla="*/ 9641 h 10000"/>
                  <a:gd name="connsiteX242" fmla="*/ 1424 w 10079"/>
                  <a:gd name="connsiteY242" fmla="*/ 9641 h 10000"/>
                  <a:gd name="connsiteX243" fmla="*/ 1360 w 10079"/>
                  <a:gd name="connsiteY243" fmla="*/ 9641 h 10000"/>
                  <a:gd name="connsiteX244" fmla="*/ 1287 w 10079"/>
                  <a:gd name="connsiteY244" fmla="*/ 9641 h 10000"/>
                  <a:gd name="connsiteX245" fmla="*/ 1161 w 10079"/>
                  <a:gd name="connsiteY245" fmla="*/ 9641 h 10000"/>
                  <a:gd name="connsiteX246" fmla="*/ 1087 w 10079"/>
                  <a:gd name="connsiteY246" fmla="*/ 9641 h 10000"/>
                  <a:gd name="connsiteX247" fmla="*/ 1054 w 10079"/>
                  <a:gd name="connsiteY247" fmla="*/ 9641 h 10000"/>
                  <a:gd name="connsiteX248" fmla="*/ 1008 w 10079"/>
                  <a:gd name="connsiteY248" fmla="*/ 9641 h 10000"/>
                  <a:gd name="connsiteX249" fmla="*/ 935 w 10079"/>
                  <a:gd name="connsiteY249" fmla="*/ 9712 h 10000"/>
                  <a:gd name="connsiteX250" fmla="*/ 792 w 10079"/>
                  <a:gd name="connsiteY250" fmla="*/ 9712 h 10000"/>
                  <a:gd name="connsiteX251" fmla="*/ 770 w 10079"/>
                  <a:gd name="connsiteY251" fmla="*/ 9784 h 10000"/>
                  <a:gd name="connsiteX252" fmla="*/ 673 w 10079"/>
                  <a:gd name="connsiteY252" fmla="*/ 9784 h 10000"/>
                  <a:gd name="connsiteX253" fmla="*/ 499 w 10079"/>
                  <a:gd name="connsiteY253" fmla="*/ 9856 h 10000"/>
                  <a:gd name="connsiteX254" fmla="*/ 381 w 10079"/>
                  <a:gd name="connsiteY254" fmla="*/ 9856 h 10000"/>
                  <a:gd name="connsiteX255" fmla="*/ 268 w 10079"/>
                  <a:gd name="connsiteY255" fmla="*/ 9928 h 10000"/>
                  <a:gd name="connsiteX256" fmla="*/ 89 w 10079"/>
                  <a:gd name="connsiteY256" fmla="*/ 10000 h 10000"/>
                  <a:gd name="connsiteX257" fmla="*/ 0 w 10079"/>
                  <a:gd name="connsiteY257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0 w 10079"/>
                  <a:gd name="connsiteY13" fmla="*/ 504 h 10000"/>
                  <a:gd name="connsiteX14" fmla="*/ 10059 w 10079"/>
                  <a:gd name="connsiteY14" fmla="*/ 575 h 10000"/>
                  <a:gd name="connsiteX15" fmla="*/ 10059 w 10079"/>
                  <a:gd name="connsiteY15" fmla="*/ 648 h 10000"/>
                  <a:gd name="connsiteX16" fmla="*/ 10069 w 10079"/>
                  <a:gd name="connsiteY16" fmla="*/ 648 h 10000"/>
                  <a:gd name="connsiteX17" fmla="*/ 10079 w 10079"/>
                  <a:gd name="connsiteY17" fmla="*/ 719 h 10000"/>
                  <a:gd name="connsiteX18" fmla="*/ 10079 w 10079"/>
                  <a:gd name="connsiteY18" fmla="*/ 719 h 10000"/>
                  <a:gd name="connsiteX19" fmla="*/ 10069 w 10079"/>
                  <a:gd name="connsiteY19" fmla="*/ 792 h 10000"/>
                  <a:gd name="connsiteX20" fmla="*/ 10059 w 10079"/>
                  <a:gd name="connsiteY20" fmla="*/ 792 h 10000"/>
                  <a:gd name="connsiteX21" fmla="*/ 10050 w 10079"/>
                  <a:gd name="connsiteY21" fmla="*/ 863 h 10000"/>
                  <a:gd name="connsiteX22" fmla="*/ 10038 w 10079"/>
                  <a:gd name="connsiteY22" fmla="*/ 863 h 10000"/>
                  <a:gd name="connsiteX23" fmla="*/ 10038 w 10079"/>
                  <a:gd name="connsiteY23" fmla="*/ 935 h 10000"/>
                  <a:gd name="connsiteX24" fmla="*/ 10038 w 10079"/>
                  <a:gd name="connsiteY24" fmla="*/ 1007 h 10000"/>
                  <a:gd name="connsiteX25" fmla="*/ 9987 w 10079"/>
                  <a:gd name="connsiteY25" fmla="*/ 1223 h 10000"/>
                  <a:gd name="connsiteX26" fmla="*/ 9965 w 10079"/>
                  <a:gd name="connsiteY26" fmla="*/ 1367 h 10000"/>
                  <a:gd name="connsiteX27" fmla="*/ 9901 w 10079"/>
                  <a:gd name="connsiteY27" fmla="*/ 1726 h 10000"/>
                  <a:gd name="connsiteX28" fmla="*/ 9889 w 10079"/>
                  <a:gd name="connsiteY28" fmla="*/ 1799 h 10000"/>
                  <a:gd name="connsiteX29" fmla="*/ 9889 w 10079"/>
                  <a:gd name="connsiteY29" fmla="*/ 1799 h 10000"/>
                  <a:gd name="connsiteX30" fmla="*/ 9889 w 10079"/>
                  <a:gd name="connsiteY30" fmla="*/ 1870 h 10000"/>
                  <a:gd name="connsiteX31" fmla="*/ 9889 w 10079"/>
                  <a:gd name="connsiteY31" fmla="*/ 2014 h 10000"/>
                  <a:gd name="connsiteX32" fmla="*/ 9889 w 10079"/>
                  <a:gd name="connsiteY32" fmla="*/ 2086 h 10000"/>
                  <a:gd name="connsiteX33" fmla="*/ 9889 w 10079"/>
                  <a:gd name="connsiteY33" fmla="*/ 2158 h 10000"/>
                  <a:gd name="connsiteX34" fmla="*/ 9889 w 10079"/>
                  <a:gd name="connsiteY34" fmla="*/ 2230 h 10000"/>
                  <a:gd name="connsiteX35" fmla="*/ 9889 w 10079"/>
                  <a:gd name="connsiteY35" fmla="*/ 2374 h 10000"/>
                  <a:gd name="connsiteX36" fmla="*/ 9889 w 10079"/>
                  <a:gd name="connsiteY36" fmla="*/ 2374 h 10000"/>
                  <a:gd name="connsiteX37" fmla="*/ 9889 w 10079"/>
                  <a:gd name="connsiteY37" fmla="*/ 2445 h 10000"/>
                  <a:gd name="connsiteX38" fmla="*/ 9879 w 10079"/>
                  <a:gd name="connsiteY38" fmla="*/ 2518 h 10000"/>
                  <a:gd name="connsiteX39" fmla="*/ 9879 w 10079"/>
                  <a:gd name="connsiteY39" fmla="*/ 2518 h 10000"/>
                  <a:gd name="connsiteX40" fmla="*/ 9869 w 10079"/>
                  <a:gd name="connsiteY40" fmla="*/ 2590 h 10000"/>
                  <a:gd name="connsiteX41" fmla="*/ 9860 w 10079"/>
                  <a:gd name="connsiteY41" fmla="*/ 2734 h 10000"/>
                  <a:gd name="connsiteX42" fmla="*/ 9850 w 10079"/>
                  <a:gd name="connsiteY42" fmla="*/ 2805 h 10000"/>
                  <a:gd name="connsiteX43" fmla="*/ 9838 w 10079"/>
                  <a:gd name="connsiteY43" fmla="*/ 2805 h 10000"/>
                  <a:gd name="connsiteX44" fmla="*/ 9827 w 10079"/>
                  <a:gd name="connsiteY44" fmla="*/ 2878 h 10000"/>
                  <a:gd name="connsiteX45" fmla="*/ 9817 w 10079"/>
                  <a:gd name="connsiteY45" fmla="*/ 2878 h 10000"/>
                  <a:gd name="connsiteX46" fmla="*/ 9787 w 10079"/>
                  <a:gd name="connsiteY46" fmla="*/ 2949 h 10000"/>
                  <a:gd name="connsiteX47" fmla="*/ 9764 w 10079"/>
                  <a:gd name="connsiteY47" fmla="*/ 3022 h 10000"/>
                  <a:gd name="connsiteX48" fmla="*/ 9743 w 10079"/>
                  <a:gd name="connsiteY48" fmla="*/ 3093 h 10000"/>
                  <a:gd name="connsiteX49" fmla="*/ 9743 w 10079"/>
                  <a:gd name="connsiteY49" fmla="*/ 3166 h 10000"/>
                  <a:gd name="connsiteX50" fmla="*/ 9743 w 10079"/>
                  <a:gd name="connsiteY50" fmla="*/ 3166 h 10000"/>
                  <a:gd name="connsiteX51" fmla="*/ 9734 w 10079"/>
                  <a:gd name="connsiteY51" fmla="*/ 3237 h 10000"/>
                  <a:gd name="connsiteX52" fmla="*/ 9734 w 10079"/>
                  <a:gd name="connsiteY52" fmla="*/ 3309 h 10000"/>
                  <a:gd name="connsiteX53" fmla="*/ 9724 w 10079"/>
                  <a:gd name="connsiteY53" fmla="*/ 3309 h 10000"/>
                  <a:gd name="connsiteX54" fmla="*/ 9724 w 10079"/>
                  <a:gd name="connsiteY54" fmla="*/ 3381 h 10000"/>
                  <a:gd name="connsiteX55" fmla="*/ 9724 w 10079"/>
                  <a:gd name="connsiteY55" fmla="*/ 3454 h 10000"/>
                  <a:gd name="connsiteX56" fmla="*/ 9724 w 10079"/>
                  <a:gd name="connsiteY56" fmla="*/ 3454 h 10000"/>
                  <a:gd name="connsiteX57" fmla="*/ 9703 w 10079"/>
                  <a:gd name="connsiteY57" fmla="*/ 3669 h 10000"/>
                  <a:gd name="connsiteX58" fmla="*/ 9703 w 10079"/>
                  <a:gd name="connsiteY58" fmla="*/ 3812 h 10000"/>
                  <a:gd name="connsiteX59" fmla="*/ 9692 w 10079"/>
                  <a:gd name="connsiteY59" fmla="*/ 3956 h 10000"/>
                  <a:gd name="connsiteX60" fmla="*/ 9682 w 10079"/>
                  <a:gd name="connsiteY60" fmla="*/ 4100 h 10000"/>
                  <a:gd name="connsiteX61" fmla="*/ 9682 w 10079"/>
                  <a:gd name="connsiteY61" fmla="*/ 4100 h 10000"/>
                  <a:gd name="connsiteX62" fmla="*/ 9682 w 10079"/>
                  <a:gd name="connsiteY62" fmla="*/ 4100 h 10000"/>
                  <a:gd name="connsiteX63" fmla="*/ 9673 w 10079"/>
                  <a:gd name="connsiteY63" fmla="*/ 4244 h 10000"/>
                  <a:gd name="connsiteX64" fmla="*/ 9651 w 10079"/>
                  <a:gd name="connsiteY64" fmla="*/ 4388 h 10000"/>
                  <a:gd name="connsiteX65" fmla="*/ 9629 w 10079"/>
                  <a:gd name="connsiteY65" fmla="*/ 4532 h 10000"/>
                  <a:gd name="connsiteX66" fmla="*/ 9629 w 10079"/>
                  <a:gd name="connsiteY66" fmla="*/ 4605 h 10000"/>
                  <a:gd name="connsiteX67" fmla="*/ 9629 w 10079"/>
                  <a:gd name="connsiteY67" fmla="*/ 4605 h 10000"/>
                  <a:gd name="connsiteX68" fmla="*/ 9619 w 10079"/>
                  <a:gd name="connsiteY68" fmla="*/ 4675 h 10000"/>
                  <a:gd name="connsiteX69" fmla="*/ 9619 w 10079"/>
                  <a:gd name="connsiteY69" fmla="*/ 4675 h 10000"/>
                  <a:gd name="connsiteX70" fmla="*/ 9619 w 10079"/>
                  <a:gd name="connsiteY70" fmla="*/ 4749 h 10000"/>
                  <a:gd name="connsiteX71" fmla="*/ 9599 w 10079"/>
                  <a:gd name="connsiteY71" fmla="*/ 4963 h 10000"/>
                  <a:gd name="connsiteX72" fmla="*/ 9579 w 10079"/>
                  <a:gd name="connsiteY72" fmla="*/ 5252 h 10000"/>
                  <a:gd name="connsiteX73" fmla="*/ 9579 w 10079"/>
                  <a:gd name="connsiteY73" fmla="*/ 5324 h 10000"/>
                  <a:gd name="connsiteX74" fmla="*/ 9579 w 10079"/>
                  <a:gd name="connsiteY74" fmla="*/ 5324 h 10000"/>
                  <a:gd name="connsiteX75" fmla="*/ 9589 w 10079"/>
                  <a:gd name="connsiteY75" fmla="*/ 5468 h 10000"/>
                  <a:gd name="connsiteX76" fmla="*/ 9589 w 10079"/>
                  <a:gd name="connsiteY76" fmla="*/ 5612 h 10000"/>
                  <a:gd name="connsiteX77" fmla="*/ 9589 w 10079"/>
                  <a:gd name="connsiteY77" fmla="*/ 5756 h 10000"/>
                  <a:gd name="connsiteX78" fmla="*/ 9579 w 10079"/>
                  <a:gd name="connsiteY78" fmla="*/ 6115 h 10000"/>
                  <a:gd name="connsiteX79" fmla="*/ 9566 w 10079"/>
                  <a:gd name="connsiteY79" fmla="*/ 6187 h 10000"/>
                  <a:gd name="connsiteX80" fmla="*/ 9566 w 10079"/>
                  <a:gd name="connsiteY80" fmla="*/ 6259 h 10000"/>
                  <a:gd name="connsiteX81" fmla="*/ 9566 w 10079"/>
                  <a:gd name="connsiteY81" fmla="*/ 6259 h 10000"/>
                  <a:gd name="connsiteX82" fmla="*/ 9566 w 10079"/>
                  <a:gd name="connsiteY82" fmla="*/ 6259 h 10000"/>
                  <a:gd name="connsiteX83" fmla="*/ 9555 w 10079"/>
                  <a:gd name="connsiteY83" fmla="*/ 6259 h 10000"/>
                  <a:gd name="connsiteX84" fmla="*/ 9555 w 10079"/>
                  <a:gd name="connsiteY84" fmla="*/ 6259 h 10000"/>
                  <a:gd name="connsiteX85" fmla="*/ 9541 w 10079"/>
                  <a:gd name="connsiteY85" fmla="*/ 6259 h 10000"/>
                  <a:gd name="connsiteX86" fmla="*/ 9499 w 10079"/>
                  <a:gd name="connsiteY86" fmla="*/ 6331 h 10000"/>
                  <a:gd name="connsiteX87" fmla="*/ 9467 w 10079"/>
                  <a:gd name="connsiteY87" fmla="*/ 6331 h 10000"/>
                  <a:gd name="connsiteX88" fmla="*/ 9457 w 10079"/>
                  <a:gd name="connsiteY88" fmla="*/ 6331 h 10000"/>
                  <a:gd name="connsiteX89" fmla="*/ 9405 w 10079"/>
                  <a:gd name="connsiteY89" fmla="*/ 6331 h 10000"/>
                  <a:gd name="connsiteX90" fmla="*/ 9353 w 10079"/>
                  <a:gd name="connsiteY90" fmla="*/ 6331 h 10000"/>
                  <a:gd name="connsiteX91" fmla="*/ 9343 w 10079"/>
                  <a:gd name="connsiteY91" fmla="*/ 6331 h 10000"/>
                  <a:gd name="connsiteX92" fmla="*/ 9343 w 10079"/>
                  <a:gd name="connsiteY92" fmla="*/ 6331 h 10000"/>
                  <a:gd name="connsiteX93" fmla="*/ 9291 w 10079"/>
                  <a:gd name="connsiteY93" fmla="*/ 6403 h 10000"/>
                  <a:gd name="connsiteX94" fmla="*/ 9216 w 10079"/>
                  <a:gd name="connsiteY94" fmla="*/ 6403 h 10000"/>
                  <a:gd name="connsiteX95" fmla="*/ 9216 w 10079"/>
                  <a:gd name="connsiteY95" fmla="*/ 6403 h 10000"/>
                  <a:gd name="connsiteX96" fmla="*/ 9216 w 10079"/>
                  <a:gd name="connsiteY96" fmla="*/ 6403 h 10000"/>
                  <a:gd name="connsiteX97" fmla="*/ 9142 w 10079"/>
                  <a:gd name="connsiteY97" fmla="*/ 6475 h 10000"/>
                  <a:gd name="connsiteX98" fmla="*/ 9122 w 10079"/>
                  <a:gd name="connsiteY98" fmla="*/ 6475 h 10000"/>
                  <a:gd name="connsiteX99" fmla="*/ 9112 w 10079"/>
                  <a:gd name="connsiteY99" fmla="*/ 6475 h 10000"/>
                  <a:gd name="connsiteX100" fmla="*/ 9069 w 10079"/>
                  <a:gd name="connsiteY100" fmla="*/ 6475 h 10000"/>
                  <a:gd name="connsiteX101" fmla="*/ 9007 w 10079"/>
                  <a:gd name="connsiteY101" fmla="*/ 6475 h 10000"/>
                  <a:gd name="connsiteX102" fmla="*/ 8997 w 10079"/>
                  <a:gd name="connsiteY102" fmla="*/ 6475 h 10000"/>
                  <a:gd name="connsiteX103" fmla="*/ 8997 w 10079"/>
                  <a:gd name="connsiteY103" fmla="*/ 6475 h 10000"/>
                  <a:gd name="connsiteX104" fmla="*/ 8987 w 10079"/>
                  <a:gd name="connsiteY104" fmla="*/ 6475 h 10000"/>
                  <a:gd name="connsiteX105" fmla="*/ 8978 w 10079"/>
                  <a:gd name="connsiteY105" fmla="*/ 6546 h 10000"/>
                  <a:gd name="connsiteX106" fmla="*/ 8955 w 10079"/>
                  <a:gd name="connsiteY106" fmla="*/ 6546 h 10000"/>
                  <a:gd name="connsiteX107" fmla="*/ 8955 w 10079"/>
                  <a:gd name="connsiteY107" fmla="*/ 6546 h 10000"/>
                  <a:gd name="connsiteX108" fmla="*/ 8945 w 10079"/>
                  <a:gd name="connsiteY108" fmla="*/ 6546 h 10000"/>
                  <a:gd name="connsiteX109" fmla="*/ 8934 w 10079"/>
                  <a:gd name="connsiteY109" fmla="*/ 6546 h 10000"/>
                  <a:gd name="connsiteX110" fmla="*/ 8914 w 10079"/>
                  <a:gd name="connsiteY110" fmla="*/ 6546 h 10000"/>
                  <a:gd name="connsiteX111" fmla="*/ 8892 w 10079"/>
                  <a:gd name="connsiteY111" fmla="*/ 6546 h 10000"/>
                  <a:gd name="connsiteX112" fmla="*/ 8882 w 10079"/>
                  <a:gd name="connsiteY112" fmla="*/ 6546 h 10000"/>
                  <a:gd name="connsiteX113" fmla="*/ 8852 w 10079"/>
                  <a:gd name="connsiteY113" fmla="*/ 6546 h 10000"/>
                  <a:gd name="connsiteX114" fmla="*/ 8840 w 10079"/>
                  <a:gd name="connsiteY114" fmla="*/ 6546 h 10000"/>
                  <a:gd name="connsiteX115" fmla="*/ 8809 w 10079"/>
                  <a:gd name="connsiteY115" fmla="*/ 6546 h 10000"/>
                  <a:gd name="connsiteX116" fmla="*/ 8797 w 10079"/>
                  <a:gd name="connsiteY116" fmla="*/ 6619 h 10000"/>
                  <a:gd name="connsiteX117" fmla="*/ 8788 w 10079"/>
                  <a:gd name="connsiteY117" fmla="*/ 6619 h 10000"/>
                  <a:gd name="connsiteX118" fmla="*/ 8663 w 10079"/>
                  <a:gd name="connsiteY118" fmla="*/ 6619 h 10000"/>
                  <a:gd name="connsiteX119" fmla="*/ 8620 w 10079"/>
                  <a:gd name="connsiteY119" fmla="*/ 6691 h 10000"/>
                  <a:gd name="connsiteX120" fmla="*/ 8546 w 10079"/>
                  <a:gd name="connsiteY120" fmla="*/ 6691 h 10000"/>
                  <a:gd name="connsiteX121" fmla="*/ 8460 w 10079"/>
                  <a:gd name="connsiteY121" fmla="*/ 6691 h 10000"/>
                  <a:gd name="connsiteX122" fmla="*/ 8460 w 10079"/>
                  <a:gd name="connsiteY122" fmla="*/ 6907 h 10000"/>
                  <a:gd name="connsiteX123" fmla="*/ 8364 w 10079"/>
                  <a:gd name="connsiteY123" fmla="*/ 6907 h 10000"/>
                  <a:gd name="connsiteX124" fmla="*/ 8364 w 10079"/>
                  <a:gd name="connsiteY124" fmla="*/ 6907 h 10000"/>
                  <a:gd name="connsiteX125" fmla="*/ 8218 w 10079"/>
                  <a:gd name="connsiteY125" fmla="*/ 6979 h 10000"/>
                  <a:gd name="connsiteX126" fmla="*/ 8175 w 10079"/>
                  <a:gd name="connsiteY126" fmla="*/ 6979 h 10000"/>
                  <a:gd name="connsiteX127" fmla="*/ 8072 w 10079"/>
                  <a:gd name="connsiteY127" fmla="*/ 7050 h 10000"/>
                  <a:gd name="connsiteX128" fmla="*/ 7956 w 10079"/>
                  <a:gd name="connsiteY128" fmla="*/ 7050 h 10000"/>
                  <a:gd name="connsiteX129" fmla="*/ 7893 w 10079"/>
                  <a:gd name="connsiteY129" fmla="*/ 7123 h 10000"/>
                  <a:gd name="connsiteX130" fmla="*/ 7821 w 10079"/>
                  <a:gd name="connsiteY130" fmla="*/ 7194 h 10000"/>
                  <a:gd name="connsiteX131" fmla="*/ 7811 w 10079"/>
                  <a:gd name="connsiteY131" fmla="*/ 7194 h 10000"/>
                  <a:gd name="connsiteX132" fmla="*/ 7738 w 10079"/>
                  <a:gd name="connsiteY132" fmla="*/ 7194 h 10000"/>
                  <a:gd name="connsiteX133" fmla="*/ 7537 w 10079"/>
                  <a:gd name="connsiteY133" fmla="*/ 7267 h 10000"/>
                  <a:gd name="connsiteX134" fmla="*/ 7388 w 10079"/>
                  <a:gd name="connsiteY134" fmla="*/ 7411 h 10000"/>
                  <a:gd name="connsiteX135" fmla="*/ 7293 w 10079"/>
                  <a:gd name="connsiteY135" fmla="*/ 7411 h 10000"/>
                  <a:gd name="connsiteX136" fmla="*/ 7273 w 10079"/>
                  <a:gd name="connsiteY136" fmla="*/ 7411 h 10000"/>
                  <a:gd name="connsiteX137" fmla="*/ 7252 w 10079"/>
                  <a:gd name="connsiteY137" fmla="*/ 7482 h 10000"/>
                  <a:gd name="connsiteX138" fmla="*/ 7242 w 10079"/>
                  <a:gd name="connsiteY138" fmla="*/ 7482 h 10000"/>
                  <a:gd name="connsiteX139" fmla="*/ 7211 w 10079"/>
                  <a:gd name="connsiteY139" fmla="*/ 7482 h 10000"/>
                  <a:gd name="connsiteX140" fmla="*/ 7200 w 10079"/>
                  <a:gd name="connsiteY140" fmla="*/ 7482 h 10000"/>
                  <a:gd name="connsiteX141" fmla="*/ 7000 w 10079"/>
                  <a:gd name="connsiteY141" fmla="*/ 7554 h 10000"/>
                  <a:gd name="connsiteX142" fmla="*/ 7000 w 10079"/>
                  <a:gd name="connsiteY142" fmla="*/ 7554 h 10000"/>
                  <a:gd name="connsiteX143" fmla="*/ 6863 w 10079"/>
                  <a:gd name="connsiteY143" fmla="*/ 7554 h 10000"/>
                  <a:gd name="connsiteX144" fmla="*/ 6853 w 10079"/>
                  <a:gd name="connsiteY144" fmla="*/ 7554 h 10000"/>
                  <a:gd name="connsiteX145" fmla="*/ 6822 w 10079"/>
                  <a:gd name="connsiteY145" fmla="*/ 7627 h 10000"/>
                  <a:gd name="connsiteX146" fmla="*/ 6790 w 10079"/>
                  <a:gd name="connsiteY146" fmla="*/ 7627 h 10000"/>
                  <a:gd name="connsiteX147" fmla="*/ 6759 w 10079"/>
                  <a:gd name="connsiteY147" fmla="*/ 7627 h 10000"/>
                  <a:gd name="connsiteX148" fmla="*/ 6749 w 10079"/>
                  <a:gd name="connsiteY148" fmla="*/ 7627 h 10000"/>
                  <a:gd name="connsiteX149" fmla="*/ 6636 w 10079"/>
                  <a:gd name="connsiteY149" fmla="*/ 7698 h 10000"/>
                  <a:gd name="connsiteX150" fmla="*/ 6560 w 10079"/>
                  <a:gd name="connsiteY150" fmla="*/ 7698 h 10000"/>
                  <a:gd name="connsiteX151" fmla="*/ 6528 w 10079"/>
                  <a:gd name="connsiteY151" fmla="*/ 7698 h 10000"/>
                  <a:gd name="connsiteX152" fmla="*/ 6467 w 10079"/>
                  <a:gd name="connsiteY152" fmla="*/ 7771 h 10000"/>
                  <a:gd name="connsiteX153" fmla="*/ 6435 w 10079"/>
                  <a:gd name="connsiteY153" fmla="*/ 7771 h 10000"/>
                  <a:gd name="connsiteX154" fmla="*/ 6338 w 10079"/>
                  <a:gd name="connsiteY154" fmla="*/ 7771 h 10000"/>
                  <a:gd name="connsiteX155" fmla="*/ 6295 w 10079"/>
                  <a:gd name="connsiteY155" fmla="*/ 7842 h 10000"/>
                  <a:gd name="connsiteX156" fmla="*/ 6243 w 10079"/>
                  <a:gd name="connsiteY156" fmla="*/ 7842 h 10000"/>
                  <a:gd name="connsiteX157" fmla="*/ 6191 w 10079"/>
                  <a:gd name="connsiteY157" fmla="*/ 7842 h 10000"/>
                  <a:gd name="connsiteX158" fmla="*/ 6159 w 10079"/>
                  <a:gd name="connsiteY158" fmla="*/ 7842 h 10000"/>
                  <a:gd name="connsiteX159" fmla="*/ 6055 w 10079"/>
                  <a:gd name="connsiteY159" fmla="*/ 7914 h 10000"/>
                  <a:gd name="connsiteX160" fmla="*/ 5992 w 10079"/>
                  <a:gd name="connsiteY160" fmla="*/ 7914 h 10000"/>
                  <a:gd name="connsiteX161" fmla="*/ 5843 w 10079"/>
                  <a:gd name="connsiteY161" fmla="*/ 7986 h 10000"/>
                  <a:gd name="connsiteX162" fmla="*/ 5834 w 10079"/>
                  <a:gd name="connsiteY162" fmla="*/ 7986 h 10000"/>
                  <a:gd name="connsiteX163" fmla="*/ 5802 w 10079"/>
                  <a:gd name="connsiteY163" fmla="*/ 7986 h 10000"/>
                  <a:gd name="connsiteX164" fmla="*/ 5647 w 10079"/>
                  <a:gd name="connsiteY164" fmla="*/ 8058 h 10000"/>
                  <a:gd name="connsiteX165" fmla="*/ 5564 w 10079"/>
                  <a:gd name="connsiteY165" fmla="*/ 8130 h 10000"/>
                  <a:gd name="connsiteX166" fmla="*/ 5522 w 10079"/>
                  <a:gd name="connsiteY166" fmla="*/ 8130 h 10000"/>
                  <a:gd name="connsiteX167" fmla="*/ 5476 w 10079"/>
                  <a:gd name="connsiteY167" fmla="*/ 8130 h 10000"/>
                  <a:gd name="connsiteX168" fmla="*/ 5447 w 10079"/>
                  <a:gd name="connsiteY168" fmla="*/ 8202 h 10000"/>
                  <a:gd name="connsiteX169" fmla="*/ 5333 w 10079"/>
                  <a:gd name="connsiteY169" fmla="*/ 8202 h 10000"/>
                  <a:gd name="connsiteX170" fmla="*/ 5312 w 10079"/>
                  <a:gd name="connsiteY170" fmla="*/ 8202 h 10000"/>
                  <a:gd name="connsiteX171" fmla="*/ 5285 w 10079"/>
                  <a:gd name="connsiteY171" fmla="*/ 8202 h 10000"/>
                  <a:gd name="connsiteX172" fmla="*/ 5275 w 10079"/>
                  <a:gd name="connsiteY172" fmla="*/ 8202 h 10000"/>
                  <a:gd name="connsiteX173" fmla="*/ 5236 w 10079"/>
                  <a:gd name="connsiteY173" fmla="*/ 8274 h 10000"/>
                  <a:gd name="connsiteX174" fmla="*/ 5183 w 10079"/>
                  <a:gd name="connsiteY174" fmla="*/ 8274 h 10000"/>
                  <a:gd name="connsiteX175" fmla="*/ 5024 w 10079"/>
                  <a:gd name="connsiteY175" fmla="*/ 8346 h 10000"/>
                  <a:gd name="connsiteX176" fmla="*/ 5014 w 10079"/>
                  <a:gd name="connsiteY176" fmla="*/ 8346 h 10000"/>
                  <a:gd name="connsiteX177" fmla="*/ 5014 w 10079"/>
                  <a:gd name="connsiteY177" fmla="*/ 8346 h 10000"/>
                  <a:gd name="connsiteX178" fmla="*/ 5003 w 10079"/>
                  <a:gd name="connsiteY178" fmla="*/ 8346 h 10000"/>
                  <a:gd name="connsiteX179" fmla="*/ 5003 w 10079"/>
                  <a:gd name="connsiteY179" fmla="*/ 8417 h 10000"/>
                  <a:gd name="connsiteX180" fmla="*/ 4930 w 10079"/>
                  <a:gd name="connsiteY180" fmla="*/ 8417 h 10000"/>
                  <a:gd name="connsiteX181" fmla="*/ 4836 w 10079"/>
                  <a:gd name="connsiteY181" fmla="*/ 8417 h 10000"/>
                  <a:gd name="connsiteX182" fmla="*/ 4773 w 10079"/>
                  <a:gd name="connsiteY182" fmla="*/ 8490 h 10000"/>
                  <a:gd name="connsiteX183" fmla="*/ 4689 w 10079"/>
                  <a:gd name="connsiteY183" fmla="*/ 8490 h 10000"/>
                  <a:gd name="connsiteX184" fmla="*/ 4617 w 10079"/>
                  <a:gd name="connsiteY184" fmla="*/ 8490 h 10000"/>
                  <a:gd name="connsiteX185" fmla="*/ 4479 w 10079"/>
                  <a:gd name="connsiteY185" fmla="*/ 8561 h 10000"/>
                  <a:gd name="connsiteX186" fmla="*/ 4333 w 10079"/>
                  <a:gd name="connsiteY186" fmla="*/ 8634 h 10000"/>
                  <a:gd name="connsiteX187" fmla="*/ 4293 w 10079"/>
                  <a:gd name="connsiteY187" fmla="*/ 8634 h 10000"/>
                  <a:gd name="connsiteX188" fmla="*/ 4250 w 10079"/>
                  <a:gd name="connsiteY188" fmla="*/ 8634 h 10000"/>
                  <a:gd name="connsiteX189" fmla="*/ 4162 w 10079"/>
                  <a:gd name="connsiteY189" fmla="*/ 8705 h 10000"/>
                  <a:gd name="connsiteX190" fmla="*/ 4016 w 10079"/>
                  <a:gd name="connsiteY190" fmla="*/ 8705 h 10000"/>
                  <a:gd name="connsiteX191" fmla="*/ 3984 w 10079"/>
                  <a:gd name="connsiteY191" fmla="*/ 8705 h 10000"/>
                  <a:gd name="connsiteX192" fmla="*/ 3879 w 10079"/>
                  <a:gd name="connsiteY192" fmla="*/ 8778 h 10000"/>
                  <a:gd name="connsiteX193" fmla="*/ 3879 w 10079"/>
                  <a:gd name="connsiteY193" fmla="*/ 8778 h 10000"/>
                  <a:gd name="connsiteX194" fmla="*/ 3849 w 10079"/>
                  <a:gd name="connsiteY194" fmla="*/ 8778 h 10000"/>
                  <a:gd name="connsiteX195" fmla="*/ 3827 w 10079"/>
                  <a:gd name="connsiteY195" fmla="*/ 8778 h 10000"/>
                  <a:gd name="connsiteX196" fmla="*/ 3774 w 10079"/>
                  <a:gd name="connsiteY196" fmla="*/ 8778 h 10000"/>
                  <a:gd name="connsiteX197" fmla="*/ 3754 w 10079"/>
                  <a:gd name="connsiteY197" fmla="*/ 8778 h 10000"/>
                  <a:gd name="connsiteX198" fmla="*/ 3754 w 10079"/>
                  <a:gd name="connsiteY198" fmla="*/ 8849 h 10000"/>
                  <a:gd name="connsiteX199" fmla="*/ 3744 w 10079"/>
                  <a:gd name="connsiteY199" fmla="*/ 8849 h 10000"/>
                  <a:gd name="connsiteX200" fmla="*/ 3702 w 10079"/>
                  <a:gd name="connsiteY200" fmla="*/ 8849 h 10000"/>
                  <a:gd name="connsiteX201" fmla="*/ 3661 w 10079"/>
                  <a:gd name="connsiteY201" fmla="*/ 8849 h 10000"/>
                  <a:gd name="connsiteX202" fmla="*/ 3650 w 10079"/>
                  <a:gd name="connsiteY202" fmla="*/ 8849 h 10000"/>
                  <a:gd name="connsiteX203" fmla="*/ 3597 w 10079"/>
                  <a:gd name="connsiteY203" fmla="*/ 8849 h 10000"/>
                  <a:gd name="connsiteX204" fmla="*/ 3493 w 10079"/>
                  <a:gd name="connsiteY204" fmla="*/ 8921 h 10000"/>
                  <a:gd name="connsiteX205" fmla="*/ 3481 w 10079"/>
                  <a:gd name="connsiteY205" fmla="*/ 8921 h 10000"/>
                  <a:gd name="connsiteX206" fmla="*/ 3397 w 10079"/>
                  <a:gd name="connsiteY206" fmla="*/ 8921 h 10000"/>
                  <a:gd name="connsiteX207" fmla="*/ 3335 w 10079"/>
                  <a:gd name="connsiteY207" fmla="*/ 8993 h 10000"/>
                  <a:gd name="connsiteX208" fmla="*/ 3079 w 10079"/>
                  <a:gd name="connsiteY208" fmla="*/ 9065 h 10000"/>
                  <a:gd name="connsiteX209" fmla="*/ 3049 w 10079"/>
                  <a:gd name="connsiteY209" fmla="*/ 9065 h 10000"/>
                  <a:gd name="connsiteX210" fmla="*/ 3039 w 10079"/>
                  <a:gd name="connsiteY210" fmla="*/ 9065 h 10000"/>
                  <a:gd name="connsiteX211" fmla="*/ 2998 w 10079"/>
                  <a:gd name="connsiteY211" fmla="*/ 9065 h 10000"/>
                  <a:gd name="connsiteX212" fmla="*/ 2966 w 10079"/>
                  <a:gd name="connsiteY212" fmla="*/ 9137 h 10000"/>
                  <a:gd name="connsiteX213" fmla="*/ 2796 w 10079"/>
                  <a:gd name="connsiteY213" fmla="*/ 9209 h 10000"/>
                  <a:gd name="connsiteX214" fmla="*/ 2786 w 10079"/>
                  <a:gd name="connsiteY214" fmla="*/ 9209 h 10000"/>
                  <a:gd name="connsiteX215" fmla="*/ 2662 w 10079"/>
                  <a:gd name="connsiteY215" fmla="*/ 9209 h 10000"/>
                  <a:gd name="connsiteX216" fmla="*/ 2506 w 10079"/>
                  <a:gd name="connsiteY216" fmla="*/ 9281 h 10000"/>
                  <a:gd name="connsiteX217" fmla="*/ 2253 w 10079"/>
                  <a:gd name="connsiteY217" fmla="*/ 9353 h 10000"/>
                  <a:gd name="connsiteX218" fmla="*/ 2137 w 10079"/>
                  <a:gd name="connsiteY218" fmla="*/ 9424 h 10000"/>
                  <a:gd name="connsiteX219" fmla="*/ 2127 w 10079"/>
                  <a:gd name="connsiteY219" fmla="*/ 9424 h 10000"/>
                  <a:gd name="connsiteX220" fmla="*/ 2040 w 10079"/>
                  <a:gd name="connsiteY220" fmla="*/ 9424 h 10000"/>
                  <a:gd name="connsiteX221" fmla="*/ 1987 w 10079"/>
                  <a:gd name="connsiteY221" fmla="*/ 9424 h 10000"/>
                  <a:gd name="connsiteX222" fmla="*/ 1956 w 10079"/>
                  <a:gd name="connsiteY222" fmla="*/ 9497 h 10000"/>
                  <a:gd name="connsiteX223" fmla="*/ 1936 w 10079"/>
                  <a:gd name="connsiteY223" fmla="*/ 9497 h 10000"/>
                  <a:gd name="connsiteX224" fmla="*/ 1905 w 10079"/>
                  <a:gd name="connsiteY224" fmla="*/ 9497 h 10000"/>
                  <a:gd name="connsiteX225" fmla="*/ 1895 w 10079"/>
                  <a:gd name="connsiteY225" fmla="*/ 9497 h 10000"/>
                  <a:gd name="connsiteX226" fmla="*/ 1863 w 10079"/>
                  <a:gd name="connsiteY226" fmla="*/ 9497 h 10000"/>
                  <a:gd name="connsiteX227" fmla="*/ 1852 w 10079"/>
                  <a:gd name="connsiteY227" fmla="*/ 9497 h 10000"/>
                  <a:gd name="connsiteX228" fmla="*/ 1841 w 10079"/>
                  <a:gd name="connsiteY228" fmla="*/ 9497 h 10000"/>
                  <a:gd name="connsiteX229" fmla="*/ 1810 w 10079"/>
                  <a:gd name="connsiteY229" fmla="*/ 9497 h 10000"/>
                  <a:gd name="connsiteX230" fmla="*/ 1800 w 10079"/>
                  <a:gd name="connsiteY230" fmla="*/ 9497 h 10000"/>
                  <a:gd name="connsiteX231" fmla="*/ 1766 w 10079"/>
                  <a:gd name="connsiteY231" fmla="*/ 9568 h 10000"/>
                  <a:gd name="connsiteX232" fmla="*/ 1756 w 10079"/>
                  <a:gd name="connsiteY232" fmla="*/ 9568 h 10000"/>
                  <a:gd name="connsiteX233" fmla="*/ 1756 w 10079"/>
                  <a:gd name="connsiteY233" fmla="*/ 9568 h 10000"/>
                  <a:gd name="connsiteX234" fmla="*/ 1716 w 10079"/>
                  <a:gd name="connsiteY234" fmla="*/ 9568 h 10000"/>
                  <a:gd name="connsiteX235" fmla="*/ 1704 w 10079"/>
                  <a:gd name="connsiteY235" fmla="*/ 9568 h 10000"/>
                  <a:gd name="connsiteX236" fmla="*/ 1673 w 10079"/>
                  <a:gd name="connsiteY236" fmla="*/ 9568 h 10000"/>
                  <a:gd name="connsiteX237" fmla="*/ 1631 w 10079"/>
                  <a:gd name="connsiteY237" fmla="*/ 9568 h 10000"/>
                  <a:gd name="connsiteX238" fmla="*/ 1600 w 10079"/>
                  <a:gd name="connsiteY238" fmla="*/ 9568 h 10000"/>
                  <a:gd name="connsiteX239" fmla="*/ 1550 w 10079"/>
                  <a:gd name="connsiteY239" fmla="*/ 9641 h 10000"/>
                  <a:gd name="connsiteX240" fmla="*/ 1444 w 10079"/>
                  <a:gd name="connsiteY240" fmla="*/ 9641 h 10000"/>
                  <a:gd name="connsiteX241" fmla="*/ 1424 w 10079"/>
                  <a:gd name="connsiteY241" fmla="*/ 9641 h 10000"/>
                  <a:gd name="connsiteX242" fmla="*/ 1360 w 10079"/>
                  <a:gd name="connsiteY242" fmla="*/ 9641 h 10000"/>
                  <a:gd name="connsiteX243" fmla="*/ 1287 w 10079"/>
                  <a:gd name="connsiteY243" fmla="*/ 9641 h 10000"/>
                  <a:gd name="connsiteX244" fmla="*/ 1161 w 10079"/>
                  <a:gd name="connsiteY244" fmla="*/ 9641 h 10000"/>
                  <a:gd name="connsiteX245" fmla="*/ 1087 w 10079"/>
                  <a:gd name="connsiteY245" fmla="*/ 9641 h 10000"/>
                  <a:gd name="connsiteX246" fmla="*/ 1054 w 10079"/>
                  <a:gd name="connsiteY246" fmla="*/ 9641 h 10000"/>
                  <a:gd name="connsiteX247" fmla="*/ 1008 w 10079"/>
                  <a:gd name="connsiteY247" fmla="*/ 9641 h 10000"/>
                  <a:gd name="connsiteX248" fmla="*/ 935 w 10079"/>
                  <a:gd name="connsiteY248" fmla="*/ 9712 h 10000"/>
                  <a:gd name="connsiteX249" fmla="*/ 792 w 10079"/>
                  <a:gd name="connsiteY249" fmla="*/ 9712 h 10000"/>
                  <a:gd name="connsiteX250" fmla="*/ 770 w 10079"/>
                  <a:gd name="connsiteY250" fmla="*/ 9784 h 10000"/>
                  <a:gd name="connsiteX251" fmla="*/ 673 w 10079"/>
                  <a:gd name="connsiteY251" fmla="*/ 9784 h 10000"/>
                  <a:gd name="connsiteX252" fmla="*/ 499 w 10079"/>
                  <a:gd name="connsiteY252" fmla="*/ 9856 h 10000"/>
                  <a:gd name="connsiteX253" fmla="*/ 381 w 10079"/>
                  <a:gd name="connsiteY253" fmla="*/ 9856 h 10000"/>
                  <a:gd name="connsiteX254" fmla="*/ 268 w 10079"/>
                  <a:gd name="connsiteY254" fmla="*/ 9928 h 10000"/>
                  <a:gd name="connsiteX255" fmla="*/ 89 w 10079"/>
                  <a:gd name="connsiteY255" fmla="*/ 10000 h 10000"/>
                  <a:gd name="connsiteX256" fmla="*/ 0 w 10079"/>
                  <a:gd name="connsiteY256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0 w 10079"/>
                  <a:gd name="connsiteY12" fmla="*/ 504 h 10000"/>
                  <a:gd name="connsiteX13" fmla="*/ 10059 w 10079"/>
                  <a:gd name="connsiteY13" fmla="*/ 575 h 10000"/>
                  <a:gd name="connsiteX14" fmla="*/ 10059 w 10079"/>
                  <a:gd name="connsiteY14" fmla="*/ 648 h 10000"/>
                  <a:gd name="connsiteX15" fmla="*/ 10069 w 10079"/>
                  <a:gd name="connsiteY15" fmla="*/ 648 h 10000"/>
                  <a:gd name="connsiteX16" fmla="*/ 10079 w 10079"/>
                  <a:gd name="connsiteY16" fmla="*/ 719 h 10000"/>
                  <a:gd name="connsiteX17" fmla="*/ 10079 w 10079"/>
                  <a:gd name="connsiteY17" fmla="*/ 719 h 10000"/>
                  <a:gd name="connsiteX18" fmla="*/ 10069 w 10079"/>
                  <a:gd name="connsiteY18" fmla="*/ 792 h 10000"/>
                  <a:gd name="connsiteX19" fmla="*/ 10059 w 10079"/>
                  <a:gd name="connsiteY19" fmla="*/ 792 h 10000"/>
                  <a:gd name="connsiteX20" fmla="*/ 10050 w 10079"/>
                  <a:gd name="connsiteY20" fmla="*/ 863 h 10000"/>
                  <a:gd name="connsiteX21" fmla="*/ 10038 w 10079"/>
                  <a:gd name="connsiteY21" fmla="*/ 863 h 10000"/>
                  <a:gd name="connsiteX22" fmla="*/ 10038 w 10079"/>
                  <a:gd name="connsiteY22" fmla="*/ 935 h 10000"/>
                  <a:gd name="connsiteX23" fmla="*/ 10038 w 10079"/>
                  <a:gd name="connsiteY23" fmla="*/ 1007 h 10000"/>
                  <a:gd name="connsiteX24" fmla="*/ 9987 w 10079"/>
                  <a:gd name="connsiteY24" fmla="*/ 1223 h 10000"/>
                  <a:gd name="connsiteX25" fmla="*/ 9965 w 10079"/>
                  <a:gd name="connsiteY25" fmla="*/ 1367 h 10000"/>
                  <a:gd name="connsiteX26" fmla="*/ 9901 w 10079"/>
                  <a:gd name="connsiteY26" fmla="*/ 1726 h 10000"/>
                  <a:gd name="connsiteX27" fmla="*/ 9889 w 10079"/>
                  <a:gd name="connsiteY27" fmla="*/ 1799 h 10000"/>
                  <a:gd name="connsiteX28" fmla="*/ 9889 w 10079"/>
                  <a:gd name="connsiteY28" fmla="*/ 1799 h 10000"/>
                  <a:gd name="connsiteX29" fmla="*/ 9889 w 10079"/>
                  <a:gd name="connsiteY29" fmla="*/ 1870 h 10000"/>
                  <a:gd name="connsiteX30" fmla="*/ 9889 w 10079"/>
                  <a:gd name="connsiteY30" fmla="*/ 2014 h 10000"/>
                  <a:gd name="connsiteX31" fmla="*/ 9889 w 10079"/>
                  <a:gd name="connsiteY31" fmla="*/ 2086 h 10000"/>
                  <a:gd name="connsiteX32" fmla="*/ 9889 w 10079"/>
                  <a:gd name="connsiteY32" fmla="*/ 2158 h 10000"/>
                  <a:gd name="connsiteX33" fmla="*/ 9889 w 10079"/>
                  <a:gd name="connsiteY33" fmla="*/ 2230 h 10000"/>
                  <a:gd name="connsiteX34" fmla="*/ 9889 w 10079"/>
                  <a:gd name="connsiteY34" fmla="*/ 2374 h 10000"/>
                  <a:gd name="connsiteX35" fmla="*/ 9889 w 10079"/>
                  <a:gd name="connsiteY35" fmla="*/ 2374 h 10000"/>
                  <a:gd name="connsiteX36" fmla="*/ 9889 w 10079"/>
                  <a:gd name="connsiteY36" fmla="*/ 2445 h 10000"/>
                  <a:gd name="connsiteX37" fmla="*/ 9879 w 10079"/>
                  <a:gd name="connsiteY37" fmla="*/ 2518 h 10000"/>
                  <a:gd name="connsiteX38" fmla="*/ 9879 w 10079"/>
                  <a:gd name="connsiteY38" fmla="*/ 2518 h 10000"/>
                  <a:gd name="connsiteX39" fmla="*/ 9869 w 10079"/>
                  <a:gd name="connsiteY39" fmla="*/ 2590 h 10000"/>
                  <a:gd name="connsiteX40" fmla="*/ 9860 w 10079"/>
                  <a:gd name="connsiteY40" fmla="*/ 2734 h 10000"/>
                  <a:gd name="connsiteX41" fmla="*/ 9850 w 10079"/>
                  <a:gd name="connsiteY41" fmla="*/ 2805 h 10000"/>
                  <a:gd name="connsiteX42" fmla="*/ 9838 w 10079"/>
                  <a:gd name="connsiteY42" fmla="*/ 2805 h 10000"/>
                  <a:gd name="connsiteX43" fmla="*/ 9827 w 10079"/>
                  <a:gd name="connsiteY43" fmla="*/ 2878 h 10000"/>
                  <a:gd name="connsiteX44" fmla="*/ 9817 w 10079"/>
                  <a:gd name="connsiteY44" fmla="*/ 2878 h 10000"/>
                  <a:gd name="connsiteX45" fmla="*/ 9787 w 10079"/>
                  <a:gd name="connsiteY45" fmla="*/ 2949 h 10000"/>
                  <a:gd name="connsiteX46" fmla="*/ 9764 w 10079"/>
                  <a:gd name="connsiteY46" fmla="*/ 3022 h 10000"/>
                  <a:gd name="connsiteX47" fmla="*/ 9743 w 10079"/>
                  <a:gd name="connsiteY47" fmla="*/ 3093 h 10000"/>
                  <a:gd name="connsiteX48" fmla="*/ 9743 w 10079"/>
                  <a:gd name="connsiteY48" fmla="*/ 3166 h 10000"/>
                  <a:gd name="connsiteX49" fmla="*/ 9743 w 10079"/>
                  <a:gd name="connsiteY49" fmla="*/ 3166 h 10000"/>
                  <a:gd name="connsiteX50" fmla="*/ 9734 w 10079"/>
                  <a:gd name="connsiteY50" fmla="*/ 3237 h 10000"/>
                  <a:gd name="connsiteX51" fmla="*/ 9734 w 10079"/>
                  <a:gd name="connsiteY51" fmla="*/ 3309 h 10000"/>
                  <a:gd name="connsiteX52" fmla="*/ 9724 w 10079"/>
                  <a:gd name="connsiteY52" fmla="*/ 3309 h 10000"/>
                  <a:gd name="connsiteX53" fmla="*/ 9724 w 10079"/>
                  <a:gd name="connsiteY53" fmla="*/ 3381 h 10000"/>
                  <a:gd name="connsiteX54" fmla="*/ 9724 w 10079"/>
                  <a:gd name="connsiteY54" fmla="*/ 3454 h 10000"/>
                  <a:gd name="connsiteX55" fmla="*/ 9724 w 10079"/>
                  <a:gd name="connsiteY55" fmla="*/ 3454 h 10000"/>
                  <a:gd name="connsiteX56" fmla="*/ 9703 w 10079"/>
                  <a:gd name="connsiteY56" fmla="*/ 3669 h 10000"/>
                  <a:gd name="connsiteX57" fmla="*/ 9703 w 10079"/>
                  <a:gd name="connsiteY57" fmla="*/ 3812 h 10000"/>
                  <a:gd name="connsiteX58" fmla="*/ 9692 w 10079"/>
                  <a:gd name="connsiteY58" fmla="*/ 3956 h 10000"/>
                  <a:gd name="connsiteX59" fmla="*/ 9682 w 10079"/>
                  <a:gd name="connsiteY59" fmla="*/ 4100 h 10000"/>
                  <a:gd name="connsiteX60" fmla="*/ 9682 w 10079"/>
                  <a:gd name="connsiteY60" fmla="*/ 4100 h 10000"/>
                  <a:gd name="connsiteX61" fmla="*/ 9682 w 10079"/>
                  <a:gd name="connsiteY61" fmla="*/ 4100 h 10000"/>
                  <a:gd name="connsiteX62" fmla="*/ 9673 w 10079"/>
                  <a:gd name="connsiteY62" fmla="*/ 4244 h 10000"/>
                  <a:gd name="connsiteX63" fmla="*/ 9651 w 10079"/>
                  <a:gd name="connsiteY63" fmla="*/ 4388 h 10000"/>
                  <a:gd name="connsiteX64" fmla="*/ 9629 w 10079"/>
                  <a:gd name="connsiteY64" fmla="*/ 4532 h 10000"/>
                  <a:gd name="connsiteX65" fmla="*/ 9629 w 10079"/>
                  <a:gd name="connsiteY65" fmla="*/ 4605 h 10000"/>
                  <a:gd name="connsiteX66" fmla="*/ 9629 w 10079"/>
                  <a:gd name="connsiteY66" fmla="*/ 4605 h 10000"/>
                  <a:gd name="connsiteX67" fmla="*/ 9619 w 10079"/>
                  <a:gd name="connsiteY67" fmla="*/ 4675 h 10000"/>
                  <a:gd name="connsiteX68" fmla="*/ 9619 w 10079"/>
                  <a:gd name="connsiteY68" fmla="*/ 4675 h 10000"/>
                  <a:gd name="connsiteX69" fmla="*/ 9619 w 10079"/>
                  <a:gd name="connsiteY69" fmla="*/ 4749 h 10000"/>
                  <a:gd name="connsiteX70" fmla="*/ 9599 w 10079"/>
                  <a:gd name="connsiteY70" fmla="*/ 4963 h 10000"/>
                  <a:gd name="connsiteX71" fmla="*/ 9579 w 10079"/>
                  <a:gd name="connsiteY71" fmla="*/ 5252 h 10000"/>
                  <a:gd name="connsiteX72" fmla="*/ 9579 w 10079"/>
                  <a:gd name="connsiteY72" fmla="*/ 5324 h 10000"/>
                  <a:gd name="connsiteX73" fmla="*/ 9579 w 10079"/>
                  <a:gd name="connsiteY73" fmla="*/ 5324 h 10000"/>
                  <a:gd name="connsiteX74" fmla="*/ 9589 w 10079"/>
                  <a:gd name="connsiteY74" fmla="*/ 5468 h 10000"/>
                  <a:gd name="connsiteX75" fmla="*/ 9589 w 10079"/>
                  <a:gd name="connsiteY75" fmla="*/ 5612 h 10000"/>
                  <a:gd name="connsiteX76" fmla="*/ 9589 w 10079"/>
                  <a:gd name="connsiteY76" fmla="*/ 5756 h 10000"/>
                  <a:gd name="connsiteX77" fmla="*/ 9579 w 10079"/>
                  <a:gd name="connsiteY77" fmla="*/ 6115 h 10000"/>
                  <a:gd name="connsiteX78" fmla="*/ 9566 w 10079"/>
                  <a:gd name="connsiteY78" fmla="*/ 6187 h 10000"/>
                  <a:gd name="connsiteX79" fmla="*/ 9566 w 10079"/>
                  <a:gd name="connsiteY79" fmla="*/ 6259 h 10000"/>
                  <a:gd name="connsiteX80" fmla="*/ 9566 w 10079"/>
                  <a:gd name="connsiteY80" fmla="*/ 6259 h 10000"/>
                  <a:gd name="connsiteX81" fmla="*/ 9566 w 10079"/>
                  <a:gd name="connsiteY81" fmla="*/ 6259 h 10000"/>
                  <a:gd name="connsiteX82" fmla="*/ 9555 w 10079"/>
                  <a:gd name="connsiteY82" fmla="*/ 6259 h 10000"/>
                  <a:gd name="connsiteX83" fmla="*/ 9555 w 10079"/>
                  <a:gd name="connsiteY83" fmla="*/ 6259 h 10000"/>
                  <a:gd name="connsiteX84" fmla="*/ 9541 w 10079"/>
                  <a:gd name="connsiteY84" fmla="*/ 6259 h 10000"/>
                  <a:gd name="connsiteX85" fmla="*/ 9499 w 10079"/>
                  <a:gd name="connsiteY85" fmla="*/ 6331 h 10000"/>
                  <a:gd name="connsiteX86" fmla="*/ 9467 w 10079"/>
                  <a:gd name="connsiteY86" fmla="*/ 6331 h 10000"/>
                  <a:gd name="connsiteX87" fmla="*/ 9457 w 10079"/>
                  <a:gd name="connsiteY87" fmla="*/ 6331 h 10000"/>
                  <a:gd name="connsiteX88" fmla="*/ 9405 w 10079"/>
                  <a:gd name="connsiteY88" fmla="*/ 6331 h 10000"/>
                  <a:gd name="connsiteX89" fmla="*/ 9353 w 10079"/>
                  <a:gd name="connsiteY89" fmla="*/ 6331 h 10000"/>
                  <a:gd name="connsiteX90" fmla="*/ 9343 w 10079"/>
                  <a:gd name="connsiteY90" fmla="*/ 6331 h 10000"/>
                  <a:gd name="connsiteX91" fmla="*/ 9343 w 10079"/>
                  <a:gd name="connsiteY91" fmla="*/ 6331 h 10000"/>
                  <a:gd name="connsiteX92" fmla="*/ 9291 w 10079"/>
                  <a:gd name="connsiteY92" fmla="*/ 6403 h 10000"/>
                  <a:gd name="connsiteX93" fmla="*/ 9216 w 10079"/>
                  <a:gd name="connsiteY93" fmla="*/ 6403 h 10000"/>
                  <a:gd name="connsiteX94" fmla="*/ 9216 w 10079"/>
                  <a:gd name="connsiteY94" fmla="*/ 6403 h 10000"/>
                  <a:gd name="connsiteX95" fmla="*/ 9216 w 10079"/>
                  <a:gd name="connsiteY95" fmla="*/ 6403 h 10000"/>
                  <a:gd name="connsiteX96" fmla="*/ 9142 w 10079"/>
                  <a:gd name="connsiteY96" fmla="*/ 6475 h 10000"/>
                  <a:gd name="connsiteX97" fmla="*/ 9122 w 10079"/>
                  <a:gd name="connsiteY97" fmla="*/ 6475 h 10000"/>
                  <a:gd name="connsiteX98" fmla="*/ 9112 w 10079"/>
                  <a:gd name="connsiteY98" fmla="*/ 6475 h 10000"/>
                  <a:gd name="connsiteX99" fmla="*/ 9069 w 10079"/>
                  <a:gd name="connsiteY99" fmla="*/ 6475 h 10000"/>
                  <a:gd name="connsiteX100" fmla="*/ 9007 w 10079"/>
                  <a:gd name="connsiteY100" fmla="*/ 6475 h 10000"/>
                  <a:gd name="connsiteX101" fmla="*/ 8997 w 10079"/>
                  <a:gd name="connsiteY101" fmla="*/ 6475 h 10000"/>
                  <a:gd name="connsiteX102" fmla="*/ 8997 w 10079"/>
                  <a:gd name="connsiteY102" fmla="*/ 6475 h 10000"/>
                  <a:gd name="connsiteX103" fmla="*/ 8987 w 10079"/>
                  <a:gd name="connsiteY103" fmla="*/ 6475 h 10000"/>
                  <a:gd name="connsiteX104" fmla="*/ 8978 w 10079"/>
                  <a:gd name="connsiteY104" fmla="*/ 6546 h 10000"/>
                  <a:gd name="connsiteX105" fmla="*/ 8955 w 10079"/>
                  <a:gd name="connsiteY105" fmla="*/ 6546 h 10000"/>
                  <a:gd name="connsiteX106" fmla="*/ 8955 w 10079"/>
                  <a:gd name="connsiteY106" fmla="*/ 6546 h 10000"/>
                  <a:gd name="connsiteX107" fmla="*/ 8945 w 10079"/>
                  <a:gd name="connsiteY107" fmla="*/ 6546 h 10000"/>
                  <a:gd name="connsiteX108" fmla="*/ 8934 w 10079"/>
                  <a:gd name="connsiteY108" fmla="*/ 6546 h 10000"/>
                  <a:gd name="connsiteX109" fmla="*/ 8914 w 10079"/>
                  <a:gd name="connsiteY109" fmla="*/ 6546 h 10000"/>
                  <a:gd name="connsiteX110" fmla="*/ 8892 w 10079"/>
                  <a:gd name="connsiteY110" fmla="*/ 6546 h 10000"/>
                  <a:gd name="connsiteX111" fmla="*/ 8882 w 10079"/>
                  <a:gd name="connsiteY111" fmla="*/ 6546 h 10000"/>
                  <a:gd name="connsiteX112" fmla="*/ 8852 w 10079"/>
                  <a:gd name="connsiteY112" fmla="*/ 6546 h 10000"/>
                  <a:gd name="connsiteX113" fmla="*/ 8840 w 10079"/>
                  <a:gd name="connsiteY113" fmla="*/ 6546 h 10000"/>
                  <a:gd name="connsiteX114" fmla="*/ 8809 w 10079"/>
                  <a:gd name="connsiteY114" fmla="*/ 6546 h 10000"/>
                  <a:gd name="connsiteX115" fmla="*/ 8797 w 10079"/>
                  <a:gd name="connsiteY115" fmla="*/ 6619 h 10000"/>
                  <a:gd name="connsiteX116" fmla="*/ 8788 w 10079"/>
                  <a:gd name="connsiteY116" fmla="*/ 6619 h 10000"/>
                  <a:gd name="connsiteX117" fmla="*/ 8663 w 10079"/>
                  <a:gd name="connsiteY117" fmla="*/ 6619 h 10000"/>
                  <a:gd name="connsiteX118" fmla="*/ 8620 w 10079"/>
                  <a:gd name="connsiteY118" fmla="*/ 6691 h 10000"/>
                  <a:gd name="connsiteX119" fmla="*/ 8546 w 10079"/>
                  <a:gd name="connsiteY119" fmla="*/ 6691 h 10000"/>
                  <a:gd name="connsiteX120" fmla="*/ 8460 w 10079"/>
                  <a:gd name="connsiteY120" fmla="*/ 6691 h 10000"/>
                  <a:gd name="connsiteX121" fmla="*/ 8460 w 10079"/>
                  <a:gd name="connsiteY121" fmla="*/ 6907 h 10000"/>
                  <a:gd name="connsiteX122" fmla="*/ 8364 w 10079"/>
                  <a:gd name="connsiteY122" fmla="*/ 6907 h 10000"/>
                  <a:gd name="connsiteX123" fmla="*/ 8364 w 10079"/>
                  <a:gd name="connsiteY123" fmla="*/ 6907 h 10000"/>
                  <a:gd name="connsiteX124" fmla="*/ 8218 w 10079"/>
                  <a:gd name="connsiteY124" fmla="*/ 6979 h 10000"/>
                  <a:gd name="connsiteX125" fmla="*/ 8175 w 10079"/>
                  <a:gd name="connsiteY125" fmla="*/ 6979 h 10000"/>
                  <a:gd name="connsiteX126" fmla="*/ 8072 w 10079"/>
                  <a:gd name="connsiteY126" fmla="*/ 7050 h 10000"/>
                  <a:gd name="connsiteX127" fmla="*/ 7956 w 10079"/>
                  <a:gd name="connsiteY127" fmla="*/ 7050 h 10000"/>
                  <a:gd name="connsiteX128" fmla="*/ 7893 w 10079"/>
                  <a:gd name="connsiteY128" fmla="*/ 7123 h 10000"/>
                  <a:gd name="connsiteX129" fmla="*/ 7821 w 10079"/>
                  <a:gd name="connsiteY129" fmla="*/ 7194 h 10000"/>
                  <a:gd name="connsiteX130" fmla="*/ 7811 w 10079"/>
                  <a:gd name="connsiteY130" fmla="*/ 7194 h 10000"/>
                  <a:gd name="connsiteX131" fmla="*/ 7738 w 10079"/>
                  <a:gd name="connsiteY131" fmla="*/ 7194 h 10000"/>
                  <a:gd name="connsiteX132" fmla="*/ 7537 w 10079"/>
                  <a:gd name="connsiteY132" fmla="*/ 7267 h 10000"/>
                  <a:gd name="connsiteX133" fmla="*/ 7388 w 10079"/>
                  <a:gd name="connsiteY133" fmla="*/ 7411 h 10000"/>
                  <a:gd name="connsiteX134" fmla="*/ 7293 w 10079"/>
                  <a:gd name="connsiteY134" fmla="*/ 7411 h 10000"/>
                  <a:gd name="connsiteX135" fmla="*/ 7273 w 10079"/>
                  <a:gd name="connsiteY135" fmla="*/ 7411 h 10000"/>
                  <a:gd name="connsiteX136" fmla="*/ 7252 w 10079"/>
                  <a:gd name="connsiteY136" fmla="*/ 7482 h 10000"/>
                  <a:gd name="connsiteX137" fmla="*/ 7242 w 10079"/>
                  <a:gd name="connsiteY137" fmla="*/ 7482 h 10000"/>
                  <a:gd name="connsiteX138" fmla="*/ 7211 w 10079"/>
                  <a:gd name="connsiteY138" fmla="*/ 7482 h 10000"/>
                  <a:gd name="connsiteX139" fmla="*/ 7200 w 10079"/>
                  <a:gd name="connsiteY139" fmla="*/ 7482 h 10000"/>
                  <a:gd name="connsiteX140" fmla="*/ 7000 w 10079"/>
                  <a:gd name="connsiteY140" fmla="*/ 7554 h 10000"/>
                  <a:gd name="connsiteX141" fmla="*/ 7000 w 10079"/>
                  <a:gd name="connsiteY141" fmla="*/ 7554 h 10000"/>
                  <a:gd name="connsiteX142" fmla="*/ 6863 w 10079"/>
                  <a:gd name="connsiteY142" fmla="*/ 7554 h 10000"/>
                  <a:gd name="connsiteX143" fmla="*/ 6853 w 10079"/>
                  <a:gd name="connsiteY143" fmla="*/ 7554 h 10000"/>
                  <a:gd name="connsiteX144" fmla="*/ 6822 w 10079"/>
                  <a:gd name="connsiteY144" fmla="*/ 7627 h 10000"/>
                  <a:gd name="connsiteX145" fmla="*/ 6790 w 10079"/>
                  <a:gd name="connsiteY145" fmla="*/ 7627 h 10000"/>
                  <a:gd name="connsiteX146" fmla="*/ 6759 w 10079"/>
                  <a:gd name="connsiteY146" fmla="*/ 7627 h 10000"/>
                  <a:gd name="connsiteX147" fmla="*/ 6749 w 10079"/>
                  <a:gd name="connsiteY147" fmla="*/ 7627 h 10000"/>
                  <a:gd name="connsiteX148" fmla="*/ 6636 w 10079"/>
                  <a:gd name="connsiteY148" fmla="*/ 7698 h 10000"/>
                  <a:gd name="connsiteX149" fmla="*/ 6560 w 10079"/>
                  <a:gd name="connsiteY149" fmla="*/ 7698 h 10000"/>
                  <a:gd name="connsiteX150" fmla="*/ 6528 w 10079"/>
                  <a:gd name="connsiteY150" fmla="*/ 7698 h 10000"/>
                  <a:gd name="connsiteX151" fmla="*/ 6467 w 10079"/>
                  <a:gd name="connsiteY151" fmla="*/ 7771 h 10000"/>
                  <a:gd name="connsiteX152" fmla="*/ 6435 w 10079"/>
                  <a:gd name="connsiteY152" fmla="*/ 7771 h 10000"/>
                  <a:gd name="connsiteX153" fmla="*/ 6338 w 10079"/>
                  <a:gd name="connsiteY153" fmla="*/ 7771 h 10000"/>
                  <a:gd name="connsiteX154" fmla="*/ 6295 w 10079"/>
                  <a:gd name="connsiteY154" fmla="*/ 7842 h 10000"/>
                  <a:gd name="connsiteX155" fmla="*/ 6243 w 10079"/>
                  <a:gd name="connsiteY155" fmla="*/ 7842 h 10000"/>
                  <a:gd name="connsiteX156" fmla="*/ 6191 w 10079"/>
                  <a:gd name="connsiteY156" fmla="*/ 7842 h 10000"/>
                  <a:gd name="connsiteX157" fmla="*/ 6159 w 10079"/>
                  <a:gd name="connsiteY157" fmla="*/ 7842 h 10000"/>
                  <a:gd name="connsiteX158" fmla="*/ 6055 w 10079"/>
                  <a:gd name="connsiteY158" fmla="*/ 7914 h 10000"/>
                  <a:gd name="connsiteX159" fmla="*/ 5992 w 10079"/>
                  <a:gd name="connsiteY159" fmla="*/ 7914 h 10000"/>
                  <a:gd name="connsiteX160" fmla="*/ 5843 w 10079"/>
                  <a:gd name="connsiteY160" fmla="*/ 7986 h 10000"/>
                  <a:gd name="connsiteX161" fmla="*/ 5834 w 10079"/>
                  <a:gd name="connsiteY161" fmla="*/ 7986 h 10000"/>
                  <a:gd name="connsiteX162" fmla="*/ 5802 w 10079"/>
                  <a:gd name="connsiteY162" fmla="*/ 7986 h 10000"/>
                  <a:gd name="connsiteX163" fmla="*/ 5647 w 10079"/>
                  <a:gd name="connsiteY163" fmla="*/ 8058 h 10000"/>
                  <a:gd name="connsiteX164" fmla="*/ 5564 w 10079"/>
                  <a:gd name="connsiteY164" fmla="*/ 8130 h 10000"/>
                  <a:gd name="connsiteX165" fmla="*/ 5522 w 10079"/>
                  <a:gd name="connsiteY165" fmla="*/ 8130 h 10000"/>
                  <a:gd name="connsiteX166" fmla="*/ 5476 w 10079"/>
                  <a:gd name="connsiteY166" fmla="*/ 8130 h 10000"/>
                  <a:gd name="connsiteX167" fmla="*/ 5447 w 10079"/>
                  <a:gd name="connsiteY167" fmla="*/ 8202 h 10000"/>
                  <a:gd name="connsiteX168" fmla="*/ 5333 w 10079"/>
                  <a:gd name="connsiteY168" fmla="*/ 8202 h 10000"/>
                  <a:gd name="connsiteX169" fmla="*/ 5312 w 10079"/>
                  <a:gd name="connsiteY169" fmla="*/ 8202 h 10000"/>
                  <a:gd name="connsiteX170" fmla="*/ 5285 w 10079"/>
                  <a:gd name="connsiteY170" fmla="*/ 8202 h 10000"/>
                  <a:gd name="connsiteX171" fmla="*/ 5275 w 10079"/>
                  <a:gd name="connsiteY171" fmla="*/ 8202 h 10000"/>
                  <a:gd name="connsiteX172" fmla="*/ 5236 w 10079"/>
                  <a:gd name="connsiteY172" fmla="*/ 8274 h 10000"/>
                  <a:gd name="connsiteX173" fmla="*/ 5183 w 10079"/>
                  <a:gd name="connsiteY173" fmla="*/ 8274 h 10000"/>
                  <a:gd name="connsiteX174" fmla="*/ 5024 w 10079"/>
                  <a:gd name="connsiteY174" fmla="*/ 8346 h 10000"/>
                  <a:gd name="connsiteX175" fmla="*/ 5014 w 10079"/>
                  <a:gd name="connsiteY175" fmla="*/ 8346 h 10000"/>
                  <a:gd name="connsiteX176" fmla="*/ 5014 w 10079"/>
                  <a:gd name="connsiteY176" fmla="*/ 8346 h 10000"/>
                  <a:gd name="connsiteX177" fmla="*/ 5003 w 10079"/>
                  <a:gd name="connsiteY177" fmla="*/ 8346 h 10000"/>
                  <a:gd name="connsiteX178" fmla="*/ 5003 w 10079"/>
                  <a:gd name="connsiteY178" fmla="*/ 8417 h 10000"/>
                  <a:gd name="connsiteX179" fmla="*/ 4930 w 10079"/>
                  <a:gd name="connsiteY179" fmla="*/ 8417 h 10000"/>
                  <a:gd name="connsiteX180" fmla="*/ 4836 w 10079"/>
                  <a:gd name="connsiteY180" fmla="*/ 8417 h 10000"/>
                  <a:gd name="connsiteX181" fmla="*/ 4773 w 10079"/>
                  <a:gd name="connsiteY181" fmla="*/ 8490 h 10000"/>
                  <a:gd name="connsiteX182" fmla="*/ 4689 w 10079"/>
                  <a:gd name="connsiteY182" fmla="*/ 8490 h 10000"/>
                  <a:gd name="connsiteX183" fmla="*/ 4617 w 10079"/>
                  <a:gd name="connsiteY183" fmla="*/ 8490 h 10000"/>
                  <a:gd name="connsiteX184" fmla="*/ 4479 w 10079"/>
                  <a:gd name="connsiteY184" fmla="*/ 8561 h 10000"/>
                  <a:gd name="connsiteX185" fmla="*/ 4333 w 10079"/>
                  <a:gd name="connsiteY185" fmla="*/ 8634 h 10000"/>
                  <a:gd name="connsiteX186" fmla="*/ 4293 w 10079"/>
                  <a:gd name="connsiteY186" fmla="*/ 8634 h 10000"/>
                  <a:gd name="connsiteX187" fmla="*/ 4250 w 10079"/>
                  <a:gd name="connsiteY187" fmla="*/ 8634 h 10000"/>
                  <a:gd name="connsiteX188" fmla="*/ 4162 w 10079"/>
                  <a:gd name="connsiteY188" fmla="*/ 8705 h 10000"/>
                  <a:gd name="connsiteX189" fmla="*/ 4016 w 10079"/>
                  <a:gd name="connsiteY189" fmla="*/ 8705 h 10000"/>
                  <a:gd name="connsiteX190" fmla="*/ 3984 w 10079"/>
                  <a:gd name="connsiteY190" fmla="*/ 8705 h 10000"/>
                  <a:gd name="connsiteX191" fmla="*/ 3879 w 10079"/>
                  <a:gd name="connsiteY191" fmla="*/ 8778 h 10000"/>
                  <a:gd name="connsiteX192" fmla="*/ 3879 w 10079"/>
                  <a:gd name="connsiteY192" fmla="*/ 8778 h 10000"/>
                  <a:gd name="connsiteX193" fmla="*/ 3849 w 10079"/>
                  <a:gd name="connsiteY193" fmla="*/ 8778 h 10000"/>
                  <a:gd name="connsiteX194" fmla="*/ 3827 w 10079"/>
                  <a:gd name="connsiteY194" fmla="*/ 8778 h 10000"/>
                  <a:gd name="connsiteX195" fmla="*/ 3774 w 10079"/>
                  <a:gd name="connsiteY195" fmla="*/ 8778 h 10000"/>
                  <a:gd name="connsiteX196" fmla="*/ 3754 w 10079"/>
                  <a:gd name="connsiteY196" fmla="*/ 8778 h 10000"/>
                  <a:gd name="connsiteX197" fmla="*/ 3754 w 10079"/>
                  <a:gd name="connsiteY197" fmla="*/ 8849 h 10000"/>
                  <a:gd name="connsiteX198" fmla="*/ 3744 w 10079"/>
                  <a:gd name="connsiteY198" fmla="*/ 8849 h 10000"/>
                  <a:gd name="connsiteX199" fmla="*/ 3702 w 10079"/>
                  <a:gd name="connsiteY199" fmla="*/ 8849 h 10000"/>
                  <a:gd name="connsiteX200" fmla="*/ 3661 w 10079"/>
                  <a:gd name="connsiteY200" fmla="*/ 8849 h 10000"/>
                  <a:gd name="connsiteX201" fmla="*/ 3650 w 10079"/>
                  <a:gd name="connsiteY201" fmla="*/ 8849 h 10000"/>
                  <a:gd name="connsiteX202" fmla="*/ 3597 w 10079"/>
                  <a:gd name="connsiteY202" fmla="*/ 8849 h 10000"/>
                  <a:gd name="connsiteX203" fmla="*/ 3493 w 10079"/>
                  <a:gd name="connsiteY203" fmla="*/ 8921 h 10000"/>
                  <a:gd name="connsiteX204" fmla="*/ 3481 w 10079"/>
                  <a:gd name="connsiteY204" fmla="*/ 8921 h 10000"/>
                  <a:gd name="connsiteX205" fmla="*/ 3397 w 10079"/>
                  <a:gd name="connsiteY205" fmla="*/ 8921 h 10000"/>
                  <a:gd name="connsiteX206" fmla="*/ 3335 w 10079"/>
                  <a:gd name="connsiteY206" fmla="*/ 8993 h 10000"/>
                  <a:gd name="connsiteX207" fmla="*/ 3079 w 10079"/>
                  <a:gd name="connsiteY207" fmla="*/ 9065 h 10000"/>
                  <a:gd name="connsiteX208" fmla="*/ 3049 w 10079"/>
                  <a:gd name="connsiteY208" fmla="*/ 9065 h 10000"/>
                  <a:gd name="connsiteX209" fmla="*/ 3039 w 10079"/>
                  <a:gd name="connsiteY209" fmla="*/ 9065 h 10000"/>
                  <a:gd name="connsiteX210" fmla="*/ 2998 w 10079"/>
                  <a:gd name="connsiteY210" fmla="*/ 9065 h 10000"/>
                  <a:gd name="connsiteX211" fmla="*/ 2966 w 10079"/>
                  <a:gd name="connsiteY211" fmla="*/ 9137 h 10000"/>
                  <a:gd name="connsiteX212" fmla="*/ 2796 w 10079"/>
                  <a:gd name="connsiteY212" fmla="*/ 9209 h 10000"/>
                  <a:gd name="connsiteX213" fmla="*/ 2786 w 10079"/>
                  <a:gd name="connsiteY213" fmla="*/ 9209 h 10000"/>
                  <a:gd name="connsiteX214" fmla="*/ 2662 w 10079"/>
                  <a:gd name="connsiteY214" fmla="*/ 9209 h 10000"/>
                  <a:gd name="connsiteX215" fmla="*/ 2506 w 10079"/>
                  <a:gd name="connsiteY215" fmla="*/ 9281 h 10000"/>
                  <a:gd name="connsiteX216" fmla="*/ 2253 w 10079"/>
                  <a:gd name="connsiteY216" fmla="*/ 9353 h 10000"/>
                  <a:gd name="connsiteX217" fmla="*/ 2137 w 10079"/>
                  <a:gd name="connsiteY217" fmla="*/ 9424 h 10000"/>
                  <a:gd name="connsiteX218" fmla="*/ 2127 w 10079"/>
                  <a:gd name="connsiteY218" fmla="*/ 9424 h 10000"/>
                  <a:gd name="connsiteX219" fmla="*/ 2040 w 10079"/>
                  <a:gd name="connsiteY219" fmla="*/ 9424 h 10000"/>
                  <a:gd name="connsiteX220" fmla="*/ 1987 w 10079"/>
                  <a:gd name="connsiteY220" fmla="*/ 9424 h 10000"/>
                  <a:gd name="connsiteX221" fmla="*/ 1956 w 10079"/>
                  <a:gd name="connsiteY221" fmla="*/ 9497 h 10000"/>
                  <a:gd name="connsiteX222" fmla="*/ 1936 w 10079"/>
                  <a:gd name="connsiteY222" fmla="*/ 9497 h 10000"/>
                  <a:gd name="connsiteX223" fmla="*/ 1905 w 10079"/>
                  <a:gd name="connsiteY223" fmla="*/ 9497 h 10000"/>
                  <a:gd name="connsiteX224" fmla="*/ 1895 w 10079"/>
                  <a:gd name="connsiteY224" fmla="*/ 9497 h 10000"/>
                  <a:gd name="connsiteX225" fmla="*/ 1863 w 10079"/>
                  <a:gd name="connsiteY225" fmla="*/ 9497 h 10000"/>
                  <a:gd name="connsiteX226" fmla="*/ 1852 w 10079"/>
                  <a:gd name="connsiteY226" fmla="*/ 9497 h 10000"/>
                  <a:gd name="connsiteX227" fmla="*/ 1841 w 10079"/>
                  <a:gd name="connsiteY227" fmla="*/ 9497 h 10000"/>
                  <a:gd name="connsiteX228" fmla="*/ 1810 w 10079"/>
                  <a:gd name="connsiteY228" fmla="*/ 9497 h 10000"/>
                  <a:gd name="connsiteX229" fmla="*/ 1800 w 10079"/>
                  <a:gd name="connsiteY229" fmla="*/ 9497 h 10000"/>
                  <a:gd name="connsiteX230" fmla="*/ 1766 w 10079"/>
                  <a:gd name="connsiteY230" fmla="*/ 9568 h 10000"/>
                  <a:gd name="connsiteX231" fmla="*/ 1756 w 10079"/>
                  <a:gd name="connsiteY231" fmla="*/ 9568 h 10000"/>
                  <a:gd name="connsiteX232" fmla="*/ 1756 w 10079"/>
                  <a:gd name="connsiteY232" fmla="*/ 9568 h 10000"/>
                  <a:gd name="connsiteX233" fmla="*/ 1716 w 10079"/>
                  <a:gd name="connsiteY233" fmla="*/ 9568 h 10000"/>
                  <a:gd name="connsiteX234" fmla="*/ 1704 w 10079"/>
                  <a:gd name="connsiteY234" fmla="*/ 9568 h 10000"/>
                  <a:gd name="connsiteX235" fmla="*/ 1673 w 10079"/>
                  <a:gd name="connsiteY235" fmla="*/ 9568 h 10000"/>
                  <a:gd name="connsiteX236" fmla="*/ 1631 w 10079"/>
                  <a:gd name="connsiteY236" fmla="*/ 9568 h 10000"/>
                  <a:gd name="connsiteX237" fmla="*/ 1600 w 10079"/>
                  <a:gd name="connsiteY237" fmla="*/ 9568 h 10000"/>
                  <a:gd name="connsiteX238" fmla="*/ 1550 w 10079"/>
                  <a:gd name="connsiteY238" fmla="*/ 9641 h 10000"/>
                  <a:gd name="connsiteX239" fmla="*/ 1444 w 10079"/>
                  <a:gd name="connsiteY239" fmla="*/ 9641 h 10000"/>
                  <a:gd name="connsiteX240" fmla="*/ 1424 w 10079"/>
                  <a:gd name="connsiteY240" fmla="*/ 9641 h 10000"/>
                  <a:gd name="connsiteX241" fmla="*/ 1360 w 10079"/>
                  <a:gd name="connsiteY241" fmla="*/ 9641 h 10000"/>
                  <a:gd name="connsiteX242" fmla="*/ 1287 w 10079"/>
                  <a:gd name="connsiteY242" fmla="*/ 9641 h 10000"/>
                  <a:gd name="connsiteX243" fmla="*/ 1161 w 10079"/>
                  <a:gd name="connsiteY243" fmla="*/ 9641 h 10000"/>
                  <a:gd name="connsiteX244" fmla="*/ 1087 w 10079"/>
                  <a:gd name="connsiteY244" fmla="*/ 9641 h 10000"/>
                  <a:gd name="connsiteX245" fmla="*/ 1054 w 10079"/>
                  <a:gd name="connsiteY245" fmla="*/ 9641 h 10000"/>
                  <a:gd name="connsiteX246" fmla="*/ 1008 w 10079"/>
                  <a:gd name="connsiteY246" fmla="*/ 9641 h 10000"/>
                  <a:gd name="connsiteX247" fmla="*/ 935 w 10079"/>
                  <a:gd name="connsiteY247" fmla="*/ 9712 h 10000"/>
                  <a:gd name="connsiteX248" fmla="*/ 792 w 10079"/>
                  <a:gd name="connsiteY248" fmla="*/ 9712 h 10000"/>
                  <a:gd name="connsiteX249" fmla="*/ 770 w 10079"/>
                  <a:gd name="connsiteY249" fmla="*/ 9784 h 10000"/>
                  <a:gd name="connsiteX250" fmla="*/ 673 w 10079"/>
                  <a:gd name="connsiteY250" fmla="*/ 9784 h 10000"/>
                  <a:gd name="connsiteX251" fmla="*/ 499 w 10079"/>
                  <a:gd name="connsiteY251" fmla="*/ 9856 h 10000"/>
                  <a:gd name="connsiteX252" fmla="*/ 381 w 10079"/>
                  <a:gd name="connsiteY252" fmla="*/ 9856 h 10000"/>
                  <a:gd name="connsiteX253" fmla="*/ 268 w 10079"/>
                  <a:gd name="connsiteY253" fmla="*/ 9928 h 10000"/>
                  <a:gd name="connsiteX254" fmla="*/ 89 w 10079"/>
                  <a:gd name="connsiteY254" fmla="*/ 10000 h 10000"/>
                  <a:gd name="connsiteX255" fmla="*/ 0 w 10079"/>
                  <a:gd name="connsiteY255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0 w 10079"/>
                  <a:gd name="connsiteY11" fmla="*/ 432 h 10000"/>
                  <a:gd name="connsiteX12" fmla="*/ 10059 w 10079"/>
                  <a:gd name="connsiteY12" fmla="*/ 575 h 10000"/>
                  <a:gd name="connsiteX13" fmla="*/ 10059 w 10079"/>
                  <a:gd name="connsiteY13" fmla="*/ 648 h 10000"/>
                  <a:gd name="connsiteX14" fmla="*/ 10069 w 10079"/>
                  <a:gd name="connsiteY14" fmla="*/ 648 h 10000"/>
                  <a:gd name="connsiteX15" fmla="*/ 10079 w 10079"/>
                  <a:gd name="connsiteY15" fmla="*/ 719 h 10000"/>
                  <a:gd name="connsiteX16" fmla="*/ 10079 w 10079"/>
                  <a:gd name="connsiteY16" fmla="*/ 719 h 10000"/>
                  <a:gd name="connsiteX17" fmla="*/ 10069 w 10079"/>
                  <a:gd name="connsiteY17" fmla="*/ 792 h 10000"/>
                  <a:gd name="connsiteX18" fmla="*/ 10059 w 10079"/>
                  <a:gd name="connsiteY18" fmla="*/ 792 h 10000"/>
                  <a:gd name="connsiteX19" fmla="*/ 10050 w 10079"/>
                  <a:gd name="connsiteY19" fmla="*/ 863 h 10000"/>
                  <a:gd name="connsiteX20" fmla="*/ 10038 w 10079"/>
                  <a:gd name="connsiteY20" fmla="*/ 863 h 10000"/>
                  <a:gd name="connsiteX21" fmla="*/ 10038 w 10079"/>
                  <a:gd name="connsiteY21" fmla="*/ 935 h 10000"/>
                  <a:gd name="connsiteX22" fmla="*/ 10038 w 10079"/>
                  <a:gd name="connsiteY22" fmla="*/ 1007 h 10000"/>
                  <a:gd name="connsiteX23" fmla="*/ 9987 w 10079"/>
                  <a:gd name="connsiteY23" fmla="*/ 1223 h 10000"/>
                  <a:gd name="connsiteX24" fmla="*/ 9965 w 10079"/>
                  <a:gd name="connsiteY24" fmla="*/ 1367 h 10000"/>
                  <a:gd name="connsiteX25" fmla="*/ 9901 w 10079"/>
                  <a:gd name="connsiteY25" fmla="*/ 1726 h 10000"/>
                  <a:gd name="connsiteX26" fmla="*/ 9889 w 10079"/>
                  <a:gd name="connsiteY26" fmla="*/ 1799 h 10000"/>
                  <a:gd name="connsiteX27" fmla="*/ 9889 w 10079"/>
                  <a:gd name="connsiteY27" fmla="*/ 1799 h 10000"/>
                  <a:gd name="connsiteX28" fmla="*/ 9889 w 10079"/>
                  <a:gd name="connsiteY28" fmla="*/ 1870 h 10000"/>
                  <a:gd name="connsiteX29" fmla="*/ 9889 w 10079"/>
                  <a:gd name="connsiteY29" fmla="*/ 2014 h 10000"/>
                  <a:gd name="connsiteX30" fmla="*/ 9889 w 10079"/>
                  <a:gd name="connsiteY30" fmla="*/ 2086 h 10000"/>
                  <a:gd name="connsiteX31" fmla="*/ 9889 w 10079"/>
                  <a:gd name="connsiteY31" fmla="*/ 2158 h 10000"/>
                  <a:gd name="connsiteX32" fmla="*/ 9889 w 10079"/>
                  <a:gd name="connsiteY32" fmla="*/ 2230 h 10000"/>
                  <a:gd name="connsiteX33" fmla="*/ 9889 w 10079"/>
                  <a:gd name="connsiteY33" fmla="*/ 2374 h 10000"/>
                  <a:gd name="connsiteX34" fmla="*/ 9889 w 10079"/>
                  <a:gd name="connsiteY34" fmla="*/ 2374 h 10000"/>
                  <a:gd name="connsiteX35" fmla="*/ 9889 w 10079"/>
                  <a:gd name="connsiteY35" fmla="*/ 2445 h 10000"/>
                  <a:gd name="connsiteX36" fmla="*/ 9879 w 10079"/>
                  <a:gd name="connsiteY36" fmla="*/ 2518 h 10000"/>
                  <a:gd name="connsiteX37" fmla="*/ 9879 w 10079"/>
                  <a:gd name="connsiteY37" fmla="*/ 2518 h 10000"/>
                  <a:gd name="connsiteX38" fmla="*/ 9869 w 10079"/>
                  <a:gd name="connsiteY38" fmla="*/ 2590 h 10000"/>
                  <a:gd name="connsiteX39" fmla="*/ 9860 w 10079"/>
                  <a:gd name="connsiteY39" fmla="*/ 2734 h 10000"/>
                  <a:gd name="connsiteX40" fmla="*/ 9850 w 10079"/>
                  <a:gd name="connsiteY40" fmla="*/ 2805 h 10000"/>
                  <a:gd name="connsiteX41" fmla="*/ 9838 w 10079"/>
                  <a:gd name="connsiteY41" fmla="*/ 2805 h 10000"/>
                  <a:gd name="connsiteX42" fmla="*/ 9827 w 10079"/>
                  <a:gd name="connsiteY42" fmla="*/ 2878 h 10000"/>
                  <a:gd name="connsiteX43" fmla="*/ 9817 w 10079"/>
                  <a:gd name="connsiteY43" fmla="*/ 2878 h 10000"/>
                  <a:gd name="connsiteX44" fmla="*/ 9787 w 10079"/>
                  <a:gd name="connsiteY44" fmla="*/ 2949 h 10000"/>
                  <a:gd name="connsiteX45" fmla="*/ 9764 w 10079"/>
                  <a:gd name="connsiteY45" fmla="*/ 3022 h 10000"/>
                  <a:gd name="connsiteX46" fmla="*/ 9743 w 10079"/>
                  <a:gd name="connsiteY46" fmla="*/ 3093 h 10000"/>
                  <a:gd name="connsiteX47" fmla="*/ 9743 w 10079"/>
                  <a:gd name="connsiteY47" fmla="*/ 3166 h 10000"/>
                  <a:gd name="connsiteX48" fmla="*/ 9743 w 10079"/>
                  <a:gd name="connsiteY48" fmla="*/ 3166 h 10000"/>
                  <a:gd name="connsiteX49" fmla="*/ 9734 w 10079"/>
                  <a:gd name="connsiteY49" fmla="*/ 3237 h 10000"/>
                  <a:gd name="connsiteX50" fmla="*/ 9734 w 10079"/>
                  <a:gd name="connsiteY50" fmla="*/ 3309 h 10000"/>
                  <a:gd name="connsiteX51" fmla="*/ 9724 w 10079"/>
                  <a:gd name="connsiteY51" fmla="*/ 3309 h 10000"/>
                  <a:gd name="connsiteX52" fmla="*/ 9724 w 10079"/>
                  <a:gd name="connsiteY52" fmla="*/ 3381 h 10000"/>
                  <a:gd name="connsiteX53" fmla="*/ 9724 w 10079"/>
                  <a:gd name="connsiteY53" fmla="*/ 3454 h 10000"/>
                  <a:gd name="connsiteX54" fmla="*/ 9724 w 10079"/>
                  <a:gd name="connsiteY54" fmla="*/ 3454 h 10000"/>
                  <a:gd name="connsiteX55" fmla="*/ 9703 w 10079"/>
                  <a:gd name="connsiteY55" fmla="*/ 3669 h 10000"/>
                  <a:gd name="connsiteX56" fmla="*/ 9703 w 10079"/>
                  <a:gd name="connsiteY56" fmla="*/ 3812 h 10000"/>
                  <a:gd name="connsiteX57" fmla="*/ 9692 w 10079"/>
                  <a:gd name="connsiteY57" fmla="*/ 3956 h 10000"/>
                  <a:gd name="connsiteX58" fmla="*/ 9682 w 10079"/>
                  <a:gd name="connsiteY58" fmla="*/ 4100 h 10000"/>
                  <a:gd name="connsiteX59" fmla="*/ 9682 w 10079"/>
                  <a:gd name="connsiteY59" fmla="*/ 4100 h 10000"/>
                  <a:gd name="connsiteX60" fmla="*/ 9682 w 10079"/>
                  <a:gd name="connsiteY60" fmla="*/ 4100 h 10000"/>
                  <a:gd name="connsiteX61" fmla="*/ 9673 w 10079"/>
                  <a:gd name="connsiteY61" fmla="*/ 4244 h 10000"/>
                  <a:gd name="connsiteX62" fmla="*/ 9651 w 10079"/>
                  <a:gd name="connsiteY62" fmla="*/ 4388 h 10000"/>
                  <a:gd name="connsiteX63" fmla="*/ 9629 w 10079"/>
                  <a:gd name="connsiteY63" fmla="*/ 4532 h 10000"/>
                  <a:gd name="connsiteX64" fmla="*/ 9629 w 10079"/>
                  <a:gd name="connsiteY64" fmla="*/ 4605 h 10000"/>
                  <a:gd name="connsiteX65" fmla="*/ 9629 w 10079"/>
                  <a:gd name="connsiteY65" fmla="*/ 4605 h 10000"/>
                  <a:gd name="connsiteX66" fmla="*/ 9619 w 10079"/>
                  <a:gd name="connsiteY66" fmla="*/ 4675 h 10000"/>
                  <a:gd name="connsiteX67" fmla="*/ 9619 w 10079"/>
                  <a:gd name="connsiteY67" fmla="*/ 4675 h 10000"/>
                  <a:gd name="connsiteX68" fmla="*/ 9619 w 10079"/>
                  <a:gd name="connsiteY68" fmla="*/ 4749 h 10000"/>
                  <a:gd name="connsiteX69" fmla="*/ 9599 w 10079"/>
                  <a:gd name="connsiteY69" fmla="*/ 4963 h 10000"/>
                  <a:gd name="connsiteX70" fmla="*/ 9579 w 10079"/>
                  <a:gd name="connsiteY70" fmla="*/ 5252 h 10000"/>
                  <a:gd name="connsiteX71" fmla="*/ 9579 w 10079"/>
                  <a:gd name="connsiteY71" fmla="*/ 5324 h 10000"/>
                  <a:gd name="connsiteX72" fmla="*/ 9579 w 10079"/>
                  <a:gd name="connsiteY72" fmla="*/ 5324 h 10000"/>
                  <a:gd name="connsiteX73" fmla="*/ 9589 w 10079"/>
                  <a:gd name="connsiteY73" fmla="*/ 5468 h 10000"/>
                  <a:gd name="connsiteX74" fmla="*/ 9589 w 10079"/>
                  <a:gd name="connsiteY74" fmla="*/ 5612 h 10000"/>
                  <a:gd name="connsiteX75" fmla="*/ 9589 w 10079"/>
                  <a:gd name="connsiteY75" fmla="*/ 5756 h 10000"/>
                  <a:gd name="connsiteX76" fmla="*/ 9579 w 10079"/>
                  <a:gd name="connsiteY76" fmla="*/ 6115 h 10000"/>
                  <a:gd name="connsiteX77" fmla="*/ 9566 w 10079"/>
                  <a:gd name="connsiteY77" fmla="*/ 6187 h 10000"/>
                  <a:gd name="connsiteX78" fmla="*/ 9566 w 10079"/>
                  <a:gd name="connsiteY78" fmla="*/ 6259 h 10000"/>
                  <a:gd name="connsiteX79" fmla="*/ 9566 w 10079"/>
                  <a:gd name="connsiteY79" fmla="*/ 6259 h 10000"/>
                  <a:gd name="connsiteX80" fmla="*/ 9566 w 10079"/>
                  <a:gd name="connsiteY80" fmla="*/ 6259 h 10000"/>
                  <a:gd name="connsiteX81" fmla="*/ 9555 w 10079"/>
                  <a:gd name="connsiteY81" fmla="*/ 6259 h 10000"/>
                  <a:gd name="connsiteX82" fmla="*/ 9555 w 10079"/>
                  <a:gd name="connsiteY82" fmla="*/ 6259 h 10000"/>
                  <a:gd name="connsiteX83" fmla="*/ 9541 w 10079"/>
                  <a:gd name="connsiteY83" fmla="*/ 6259 h 10000"/>
                  <a:gd name="connsiteX84" fmla="*/ 9499 w 10079"/>
                  <a:gd name="connsiteY84" fmla="*/ 6331 h 10000"/>
                  <a:gd name="connsiteX85" fmla="*/ 9467 w 10079"/>
                  <a:gd name="connsiteY85" fmla="*/ 6331 h 10000"/>
                  <a:gd name="connsiteX86" fmla="*/ 9457 w 10079"/>
                  <a:gd name="connsiteY86" fmla="*/ 6331 h 10000"/>
                  <a:gd name="connsiteX87" fmla="*/ 9405 w 10079"/>
                  <a:gd name="connsiteY87" fmla="*/ 6331 h 10000"/>
                  <a:gd name="connsiteX88" fmla="*/ 9353 w 10079"/>
                  <a:gd name="connsiteY88" fmla="*/ 6331 h 10000"/>
                  <a:gd name="connsiteX89" fmla="*/ 9343 w 10079"/>
                  <a:gd name="connsiteY89" fmla="*/ 6331 h 10000"/>
                  <a:gd name="connsiteX90" fmla="*/ 9343 w 10079"/>
                  <a:gd name="connsiteY90" fmla="*/ 6331 h 10000"/>
                  <a:gd name="connsiteX91" fmla="*/ 9291 w 10079"/>
                  <a:gd name="connsiteY91" fmla="*/ 6403 h 10000"/>
                  <a:gd name="connsiteX92" fmla="*/ 9216 w 10079"/>
                  <a:gd name="connsiteY92" fmla="*/ 6403 h 10000"/>
                  <a:gd name="connsiteX93" fmla="*/ 9216 w 10079"/>
                  <a:gd name="connsiteY93" fmla="*/ 6403 h 10000"/>
                  <a:gd name="connsiteX94" fmla="*/ 9216 w 10079"/>
                  <a:gd name="connsiteY94" fmla="*/ 6403 h 10000"/>
                  <a:gd name="connsiteX95" fmla="*/ 9142 w 10079"/>
                  <a:gd name="connsiteY95" fmla="*/ 6475 h 10000"/>
                  <a:gd name="connsiteX96" fmla="*/ 9122 w 10079"/>
                  <a:gd name="connsiteY96" fmla="*/ 6475 h 10000"/>
                  <a:gd name="connsiteX97" fmla="*/ 9112 w 10079"/>
                  <a:gd name="connsiteY97" fmla="*/ 6475 h 10000"/>
                  <a:gd name="connsiteX98" fmla="*/ 9069 w 10079"/>
                  <a:gd name="connsiteY98" fmla="*/ 6475 h 10000"/>
                  <a:gd name="connsiteX99" fmla="*/ 9007 w 10079"/>
                  <a:gd name="connsiteY99" fmla="*/ 6475 h 10000"/>
                  <a:gd name="connsiteX100" fmla="*/ 8997 w 10079"/>
                  <a:gd name="connsiteY100" fmla="*/ 6475 h 10000"/>
                  <a:gd name="connsiteX101" fmla="*/ 8997 w 10079"/>
                  <a:gd name="connsiteY101" fmla="*/ 6475 h 10000"/>
                  <a:gd name="connsiteX102" fmla="*/ 8987 w 10079"/>
                  <a:gd name="connsiteY102" fmla="*/ 6475 h 10000"/>
                  <a:gd name="connsiteX103" fmla="*/ 8978 w 10079"/>
                  <a:gd name="connsiteY103" fmla="*/ 6546 h 10000"/>
                  <a:gd name="connsiteX104" fmla="*/ 8955 w 10079"/>
                  <a:gd name="connsiteY104" fmla="*/ 6546 h 10000"/>
                  <a:gd name="connsiteX105" fmla="*/ 8955 w 10079"/>
                  <a:gd name="connsiteY105" fmla="*/ 6546 h 10000"/>
                  <a:gd name="connsiteX106" fmla="*/ 8945 w 10079"/>
                  <a:gd name="connsiteY106" fmla="*/ 6546 h 10000"/>
                  <a:gd name="connsiteX107" fmla="*/ 8934 w 10079"/>
                  <a:gd name="connsiteY107" fmla="*/ 6546 h 10000"/>
                  <a:gd name="connsiteX108" fmla="*/ 8914 w 10079"/>
                  <a:gd name="connsiteY108" fmla="*/ 6546 h 10000"/>
                  <a:gd name="connsiteX109" fmla="*/ 8892 w 10079"/>
                  <a:gd name="connsiteY109" fmla="*/ 6546 h 10000"/>
                  <a:gd name="connsiteX110" fmla="*/ 8882 w 10079"/>
                  <a:gd name="connsiteY110" fmla="*/ 6546 h 10000"/>
                  <a:gd name="connsiteX111" fmla="*/ 8852 w 10079"/>
                  <a:gd name="connsiteY111" fmla="*/ 6546 h 10000"/>
                  <a:gd name="connsiteX112" fmla="*/ 8840 w 10079"/>
                  <a:gd name="connsiteY112" fmla="*/ 6546 h 10000"/>
                  <a:gd name="connsiteX113" fmla="*/ 8809 w 10079"/>
                  <a:gd name="connsiteY113" fmla="*/ 6546 h 10000"/>
                  <a:gd name="connsiteX114" fmla="*/ 8797 w 10079"/>
                  <a:gd name="connsiteY114" fmla="*/ 6619 h 10000"/>
                  <a:gd name="connsiteX115" fmla="*/ 8788 w 10079"/>
                  <a:gd name="connsiteY115" fmla="*/ 6619 h 10000"/>
                  <a:gd name="connsiteX116" fmla="*/ 8663 w 10079"/>
                  <a:gd name="connsiteY116" fmla="*/ 6619 h 10000"/>
                  <a:gd name="connsiteX117" fmla="*/ 8620 w 10079"/>
                  <a:gd name="connsiteY117" fmla="*/ 6691 h 10000"/>
                  <a:gd name="connsiteX118" fmla="*/ 8546 w 10079"/>
                  <a:gd name="connsiteY118" fmla="*/ 6691 h 10000"/>
                  <a:gd name="connsiteX119" fmla="*/ 8460 w 10079"/>
                  <a:gd name="connsiteY119" fmla="*/ 6691 h 10000"/>
                  <a:gd name="connsiteX120" fmla="*/ 8460 w 10079"/>
                  <a:gd name="connsiteY120" fmla="*/ 6907 h 10000"/>
                  <a:gd name="connsiteX121" fmla="*/ 8364 w 10079"/>
                  <a:gd name="connsiteY121" fmla="*/ 6907 h 10000"/>
                  <a:gd name="connsiteX122" fmla="*/ 8364 w 10079"/>
                  <a:gd name="connsiteY122" fmla="*/ 6907 h 10000"/>
                  <a:gd name="connsiteX123" fmla="*/ 8218 w 10079"/>
                  <a:gd name="connsiteY123" fmla="*/ 6979 h 10000"/>
                  <a:gd name="connsiteX124" fmla="*/ 8175 w 10079"/>
                  <a:gd name="connsiteY124" fmla="*/ 6979 h 10000"/>
                  <a:gd name="connsiteX125" fmla="*/ 8072 w 10079"/>
                  <a:gd name="connsiteY125" fmla="*/ 7050 h 10000"/>
                  <a:gd name="connsiteX126" fmla="*/ 7956 w 10079"/>
                  <a:gd name="connsiteY126" fmla="*/ 7050 h 10000"/>
                  <a:gd name="connsiteX127" fmla="*/ 7893 w 10079"/>
                  <a:gd name="connsiteY127" fmla="*/ 7123 h 10000"/>
                  <a:gd name="connsiteX128" fmla="*/ 7821 w 10079"/>
                  <a:gd name="connsiteY128" fmla="*/ 7194 h 10000"/>
                  <a:gd name="connsiteX129" fmla="*/ 7811 w 10079"/>
                  <a:gd name="connsiteY129" fmla="*/ 7194 h 10000"/>
                  <a:gd name="connsiteX130" fmla="*/ 7738 w 10079"/>
                  <a:gd name="connsiteY130" fmla="*/ 7194 h 10000"/>
                  <a:gd name="connsiteX131" fmla="*/ 7537 w 10079"/>
                  <a:gd name="connsiteY131" fmla="*/ 7267 h 10000"/>
                  <a:gd name="connsiteX132" fmla="*/ 7388 w 10079"/>
                  <a:gd name="connsiteY132" fmla="*/ 7411 h 10000"/>
                  <a:gd name="connsiteX133" fmla="*/ 7293 w 10079"/>
                  <a:gd name="connsiteY133" fmla="*/ 7411 h 10000"/>
                  <a:gd name="connsiteX134" fmla="*/ 7273 w 10079"/>
                  <a:gd name="connsiteY134" fmla="*/ 7411 h 10000"/>
                  <a:gd name="connsiteX135" fmla="*/ 7252 w 10079"/>
                  <a:gd name="connsiteY135" fmla="*/ 7482 h 10000"/>
                  <a:gd name="connsiteX136" fmla="*/ 7242 w 10079"/>
                  <a:gd name="connsiteY136" fmla="*/ 7482 h 10000"/>
                  <a:gd name="connsiteX137" fmla="*/ 7211 w 10079"/>
                  <a:gd name="connsiteY137" fmla="*/ 7482 h 10000"/>
                  <a:gd name="connsiteX138" fmla="*/ 7200 w 10079"/>
                  <a:gd name="connsiteY138" fmla="*/ 7482 h 10000"/>
                  <a:gd name="connsiteX139" fmla="*/ 7000 w 10079"/>
                  <a:gd name="connsiteY139" fmla="*/ 7554 h 10000"/>
                  <a:gd name="connsiteX140" fmla="*/ 7000 w 10079"/>
                  <a:gd name="connsiteY140" fmla="*/ 7554 h 10000"/>
                  <a:gd name="connsiteX141" fmla="*/ 6863 w 10079"/>
                  <a:gd name="connsiteY141" fmla="*/ 7554 h 10000"/>
                  <a:gd name="connsiteX142" fmla="*/ 6853 w 10079"/>
                  <a:gd name="connsiteY142" fmla="*/ 7554 h 10000"/>
                  <a:gd name="connsiteX143" fmla="*/ 6822 w 10079"/>
                  <a:gd name="connsiteY143" fmla="*/ 7627 h 10000"/>
                  <a:gd name="connsiteX144" fmla="*/ 6790 w 10079"/>
                  <a:gd name="connsiteY144" fmla="*/ 7627 h 10000"/>
                  <a:gd name="connsiteX145" fmla="*/ 6759 w 10079"/>
                  <a:gd name="connsiteY145" fmla="*/ 7627 h 10000"/>
                  <a:gd name="connsiteX146" fmla="*/ 6749 w 10079"/>
                  <a:gd name="connsiteY146" fmla="*/ 7627 h 10000"/>
                  <a:gd name="connsiteX147" fmla="*/ 6636 w 10079"/>
                  <a:gd name="connsiteY147" fmla="*/ 7698 h 10000"/>
                  <a:gd name="connsiteX148" fmla="*/ 6560 w 10079"/>
                  <a:gd name="connsiteY148" fmla="*/ 7698 h 10000"/>
                  <a:gd name="connsiteX149" fmla="*/ 6528 w 10079"/>
                  <a:gd name="connsiteY149" fmla="*/ 7698 h 10000"/>
                  <a:gd name="connsiteX150" fmla="*/ 6467 w 10079"/>
                  <a:gd name="connsiteY150" fmla="*/ 7771 h 10000"/>
                  <a:gd name="connsiteX151" fmla="*/ 6435 w 10079"/>
                  <a:gd name="connsiteY151" fmla="*/ 7771 h 10000"/>
                  <a:gd name="connsiteX152" fmla="*/ 6338 w 10079"/>
                  <a:gd name="connsiteY152" fmla="*/ 7771 h 10000"/>
                  <a:gd name="connsiteX153" fmla="*/ 6295 w 10079"/>
                  <a:gd name="connsiteY153" fmla="*/ 7842 h 10000"/>
                  <a:gd name="connsiteX154" fmla="*/ 6243 w 10079"/>
                  <a:gd name="connsiteY154" fmla="*/ 7842 h 10000"/>
                  <a:gd name="connsiteX155" fmla="*/ 6191 w 10079"/>
                  <a:gd name="connsiteY155" fmla="*/ 7842 h 10000"/>
                  <a:gd name="connsiteX156" fmla="*/ 6159 w 10079"/>
                  <a:gd name="connsiteY156" fmla="*/ 7842 h 10000"/>
                  <a:gd name="connsiteX157" fmla="*/ 6055 w 10079"/>
                  <a:gd name="connsiteY157" fmla="*/ 7914 h 10000"/>
                  <a:gd name="connsiteX158" fmla="*/ 5992 w 10079"/>
                  <a:gd name="connsiteY158" fmla="*/ 7914 h 10000"/>
                  <a:gd name="connsiteX159" fmla="*/ 5843 w 10079"/>
                  <a:gd name="connsiteY159" fmla="*/ 7986 h 10000"/>
                  <a:gd name="connsiteX160" fmla="*/ 5834 w 10079"/>
                  <a:gd name="connsiteY160" fmla="*/ 7986 h 10000"/>
                  <a:gd name="connsiteX161" fmla="*/ 5802 w 10079"/>
                  <a:gd name="connsiteY161" fmla="*/ 7986 h 10000"/>
                  <a:gd name="connsiteX162" fmla="*/ 5647 w 10079"/>
                  <a:gd name="connsiteY162" fmla="*/ 8058 h 10000"/>
                  <a:gd name="connsiteX163" fmla="*/ 5564 w 10079"/>
                  <a:gd name="connsiteY163" fmla="*/ 8130 h 10000"/>
                  <a:gd name="connsiteX164" fmla="*/ 5522 w 10079"/>
                  <a:gd name="connsiteY164" fmla="*/ 8130 h 10000"/>
                  <a:gd name="connsiteX165" fmla="*/ 5476 w 10079"/>
                  <a:gd name="connsiteY165" fmla="*/ 8130 h 10000"/>
                  <a:gd name="connsiteX166" fmla="*/ 5447 w 10079"/>
                  <a:gd name="connsiteY166" fmla="*/ 8202 h 10000"/>
                  <a:gd name="connsiteX167" fmla="*/ 5333 w 10079"/>
                  <a:gd name="connsiteY167" fmla="*/ 8202 h 10000"/>
                  <a:gd name="connsiteX168" fmla="*/ 5312 w 10079"/>
                  <a:gd name="connsiteY168" fmla="*/ 8202 h 10000"/>
                  <a:gd name="connsiteX169" fmla="*/ 5285 w 10079"/>
                  <a:gd name="connsiteY169" fmla="*/ 8202 h 10000"/>
                  <a:gd name="connsiteX170" fmla="*/ 5275 w 10079"/>
                  <a:gd name="connsiteY170" fmla="*/ 8202 h 10000"/>
                  <a:gd name="connsiteX171" fmla="*/ 5236 w 10079"/>
                  <a:gd name="connsiteY171" fmla="*/ 8274 h 10000"/>
                  <a:gd name="connsiteX172" fmla="*/ 5183 w 10079"/>
                  <a:gd name="connsiteY172" fmla="*/ 8274 h 10000"/>
                  <a:gd name="connsiteX173" fmla="*/ 5024 w 10079"/>
                  <a:gd name="connsiteY173" fmla="*/ 8346 h 10000"/>
                  <a:gd name="connsiteX174" fmla="*/ 5014 w 10079"/>
                  <a:gd name="connsiteY174" fmla="*/ 8346 h 10000"/>
                  <a:gd name="connsiteX175" fmla="*/ 5014 w 10079"/>
                  <a:gd name="connsiteY175" fmla="*/ 8346 h 10000"/>
                  <a:gd name="connsiteX176" fmla="*/ 5003 w 10079"/>
                  <a:gd name="connsiteY176" fmla="*/ 8346 h 10000"/>
                  <a:gd name="connsiteX177" fmla="*/ 5003 w 10079"/>
                  <a:gd name="connsiteY177" fmla="*/ 8417 h 10000"/>
                  <a:gd name="connsiteX178" fmla="*/ 4930 w 10079"/>
                  <a:gd name="connsiteY178" fmla="*/ 8417 h 10000"/>
                  <a:gd name="connsiteX179" fmla="*/ 4836 w 10079"/>
                  <a:gd name="connsiteY179" fmla="*/ 8417 h 10000"/>
                  <a:gd name="connsiteX180" fmla="*/ 4773 w 10079"/>
                  <a:gd name="connsiteY180" fmla="*/ 8490 h 10000"/>
                  <a:gd name="connsiteX181" fmla="*/ 4689 w 10079"/>
                  <a:gd name="connsiteY181" fmla="*/ 8490 h 10000"/>
                  <a:gd name="connsiteX182" fmla="*/ 4617 w 10079"/>
                  <a:gd name="connsiteY182" fmla="*/ 8490 h 10000"/>
                  <a:gd name="connsiteX183" fmla="*/ 4479 w 10079"/>
                  <a:gd name="connsiteY183" fmla="*/ 8561 h 10000"/>
                  <a:gd name="connsiteX184" fmla="*/ 4333 w 10079"/>
                  <a:gd name="connsiteY184" fmla="*/ 8634 h 10000"/>
                  <a:gd name="connsiteX185" fmla="*/ 4293 w 10079"/>
                  <a:gd name="connsiteY185" fmla="*/ 8634 h 10000"/>
                  <a:gd name="connsiteX186" fmla="*/ 4250 w 10079"/>
                  <a:gd name="connsiteY186" fmla="*/ 8634 h 10000"/>
                  <a:gd name="connsiteX187" fmla="*/ 4162 w 10079"/>
                  <a:gd name="connsiteY187" fmla="*/ 8705 h 10000"/>
                  <a:gd name="connsiteX188" fmla="*/ 4016 w 10079"/>
                  <a:gd name="connsiteY188" fmla="*/ 8705 h 10000"/>
                  <a:gd name="connsiteX189" fmla="*/ 3984 w 10079"/>
                  <a:gd name="connsiteY189" fmla="*/ 8705 h 10000"/>
                  <a:gd name="connsiteX190" fmla="*/ 3879 w 10079"/>
                  <a:gd name="connsiteY190" fmla="*/ 8778 h 10000"/>
                  <a:gd name="connsiteX191" fmla="*/ 3879 w 10079"/>
                  <a:gd name="connsiteY191" fmla="*/ 8778 h 10000"/>
                  <a:gd name="connsiteX192" fmla="*/ 3849 w 10079"/>
                  <a:gd name="connsiteY192" fmla="*/ 8778 h 10000"/>
                  <a:gd name="connsiteX193" fmla="*/ 3827 w 10079"/>
                  <a:gd name="connsiteY193" fmla="*/ 8778 h 10000"/>
                  <a:gd name="connsiteX194" fmla="*/ 3774 w 10079"/>
                  <a:gd name="connsiteY194" fmla="*/ 8778 h 10000"/>
                  <a:gd name="connsiteX195" fmla="*/ 3754 w 10079"/>
                  <a:gd name="connsiteY195" fmla="*/ 8778 h 10000"/>
                  <a:gd name="connsiteX196" fmla="*/ 3754 w 10079"/>
                  <a:gd name="connsiteY196" fmla="*/ 8849 h 10000"/>
                  <a:gd name="connsiteX197" fmla="*/ 3744 w 10079"/>
                  <a:gd name="connsiteY197" fmla="*/ 8849 h 10000"/>
                  <a:gd name="connsiteX198" fmla="*/ 3702 w 10079"/>
                  <a:gd name="connsiteY198" fmla="*/ 8849 h 10000"/>
                  <a:gd name="connsiteX199" fmla="*/ 3661 w 10079"/>
                  <a:gd name="connsiteY199" fmla="*/ 8849 h 10000"/>
                  <a:gd name="connsiteX200" fmla="*/ 3650 w 10079"/>
                  <a:gd name="connsiteY200" fmla="*/ 8849 h 10000"/>
                  <a:gd name="connsiteX201" fmla="*/ 3597 w 10079"/>
                  <a:gd name="connsiteY201" fmla="*/ 8849 h 10000"/>
                  <a:gd name="connsiteX202" fmla="*/ 3493 w 10079"/>
                  <a:gd name="connsiteY202" fmla="*/ 8921 h 10000"/>
                  <a:gd name="connsiteX203" fmla="*/ 3481 w 10079"/>
                  <a:gd name="connsiteY203" fmla="*/ 8921 h 10000"/>
                  <a:gd name="connsiteX204" fmla="*/ 3397 w 10079"/>
                  <a:gd name="connsiteY204" fmla="*/ 8921 h 10000"/>
                  <a:gd name="connsiteX205" fmla="*/ 3335 w 10079"/>
                  <a:gd name="connsiteY205" fmla="*/ 8993 h 10000"/>
                  <a:gd name="connsiteX206" fmla="*/ 3079 w 10079"/>
                  <a:gd name="connsiteY206" fmla="*/ 9065 h 10000"/>
                  <a:gd name="connsiteX207" fmla="*/ 3049 w 10079"/>
                  <a:gd name="connsiteY207" fmla="*/ 9065 h 10000"/>
                  <a:gd name="connsiteX208" fmla="*/ 3039 w 10079"/>
                  <a:gd name="connsiteY208" fmla="*/ 9065 h 10000"/>
                  <a:gd name="connsiteX209" fmla="*/ 2998 w 10079"/>
                  <a:gd name="connsiteY209" fmla="*/ 9065 h 10000"/>
                  <a:gd name="connsiteX210" fmla="*/ 2966 w 10079"/>
                  <a:gd name="connsiteY210" fmla="*/ 9137 h 10000"/>
                  <a:gd name="connsiteX211" fmla="*/ 2796 w 10079"/>
                  <a:gd name="connsiteY211" fmla="*/ 9209 h 10000"/>
                  <a:gd name="connsiteX212" fmla="*/ 2786 w 10079"/>
                  <a:gd name="connsiteY212" fmla="*/ 9209 h 10000"/>
                  <a:gd name="connsiteX213" fmla="*/ 2662 w 10079"/>
                  <a:gd name="connsiteY213" fmla="*/ 9209 h 10000"/>
                  <a:gd name="connsiteX214" fmla="*/ 2506 w 10079"/>
                  <a:gd name="connsiteY214" fmla="*/ 9281 h 10000"/>
                  <a:gd name="connsiteX215" fmla="*/ 2253 w 10079"/>
                  <a:gd name="connsiteY215" fmla="*/ 9353 h 10000"/>
                  <a:gd name="connsiteX216" fmla="*/ 2137 w 10079"/>
                  <a:gd name="connsiteY216" fmla="*/ 9424 h 10000"/>
                  <a:gd name="connsiteX217" fmla="*/ 2127 w 10079"/>
                  <a:gd name="connsiteY217" fmla="*/ 9424 h 10000"/>
                  <a:gd name="connsiteX218" fmla="*/ 2040 w 10079"/>
                  <a:gd name="connsiteY218" fmla="*/ 9424 h 10000"/>
                  <a:gd name="connsiteX219" fmla="*/ 1987 w 10079"/>
                  <a:gd name="connsiteY219" fmla="*/ 9424 h 10000"/>
                  <a:gd name="connsiteX220" fmla="*/ 1956 w 10079"/>
                  <a:gd name="connsiteY220" fmla="*/ 9497 h 10000"/>
                  <a:gd name="connsiteX221" fmla="*/ 1936 w 10079"/>
                  <a:gd name="connsiteY221" fmla="*/ 9497 h 10000"/>
                  <a:gd name="connsiteX222" fmla="*/ 1905 w 10079"/>
                  <a:gd name="connsiteY222" fmla="*/ 9497 h 10000"/>
                  <a:gd name="connsiteX223" fmla="*/ 1895 w 10079"/>
                  <a:gd name="connsiteY223" fmla="*/ 9497 h 10000"/>
                  <a:gd name="connsiteX224" fmla="*/ 1863 w 10079"/>
                  <a:gd name="connsiteY224" fmla="*/ 9497 h 10000"/>
                  <a:gd name="connsiteX225" fmla="*/ 1852 w 10079"/>
                  <a:gd name="connsiteY225" fmla="*/ 9497 h 10000"/>
                  <a:gd name="connsiteX226" fmla="*/ 1841 w 10079"/>
                  <a:gd name="connsiteY226" fmla="*/ 9497 h 10000"/>
                  <a:gd name="connsiteX227" fmla="*/ 1810 w 10079"/>
                  <a:gd name="connsiteY227" fmla="*/ 9497 h 10000"/>
                  <a:gd name="connsiteX228" fmla="*/ 1800 w 10079"/>
                  <a:gd name="connsiteY228" fmla="*/ 9497 h 10000"/>
                  <a:gd name="connsiteX229" fmla="*/ 1766 w 10079"/>
                  <a:gd name="connsiteY229" fmla="*/ 9568 h 10000"/>
                  <a:gd name="connsiteX230" fmla="*/ 1756 w 10079"/>
                  <a:gd name="connsiteY230" fmla="*/ 9568 h 10000"/>
                  <a:gd name="connsiteX231" fmla="*/ 1756 w 10079"/>
                  <a:gd name="connsiteY231" fmla="*/ 9568 h 10000"/>
                  <a:gd name="connsiteX232" fmla="*/ 1716 w 10079"/>
                  <a:gd name="connsiteY232" fmla="*/ 9568 h 10000"/>
                  <a:gd name="connsiteX233" fmla="*/ 1704 w 10079"/>
                  <a:gd name="connsiteY233" fmla="*/ 9568 h 10000"/>
                  <a:gd name="connsiteX234" fmla="*/ 1673 w 10079"/>
                  <a:gd name="connsiteY234" fmla="*/ 9568 h 10000"/>
                  <a:gd name="connsiteX235" fmla="*/ 1631 w 10079"/>
                  <a:gd name="connsiteY235" fmla="*/ 9568 h 10000"/>
                  <a:gd name="connsiteX236" fmla="*/ 1600 w 10079"/>
                  <a:gd name="connsiteY236" fmla="*/ 9568 h 10000"/>
                  <a:gd name="connsiteX237" fmla="*/ 1550 w 10079"/>
                  <a:gd name="connsiteY237" fmla="*/ 9641 h 10000"/>
                  <a:gd name="connsiteX238" fmla="*/ 1444 w 10079"/>
                  <a:gd name="connsiteY238" fmla="*/ 9641 h 10000"/>
                  <a:gd name="connsiteX239" fmla="*/ 1424 w 10079"/>
                  <a:gd name="connsiteY239" fmla="*/ 9641 h 10000"/>
                  <a:gd name="connsiteX240" fmla="*/ 1360 w 10079"/>
                  <a:gd name="connsiteY240" fmla="*/ 9641 h 10000"/>
                  <a:gd name="connsiteX241" fmla="*/ 1287 w 10079"/>
                  <a:gd name="connsiteY241" fmla="*/ 9641 h 10000"/>
                  <a:gd name="connsiteX242" fmla="*/ 1161 w 10079"/>
                  <a:gd name="connsiteY242" fmla="*/ 9641 h 10000"/>
                  <a:gd name="connsiteX243" fmla="*/ 1087 w 10079"/>
                  <a:gd name="connsiteY243" fmla="*/ 9641 h 10000"/>
                  <a:gd name="connsiteX244" fmla="*/ 1054 w 10079"/>
                  <a:gd name="connsiteY244" fmla="*/ 9641 h 10000"/>
                  <a:gd name="connsiteX245" fmla="*/ 1008 w 10079"/>
                  <a:gd name="connsiteY245" fmla="*/ 9641 h 10000"/>
                  <a:gd name="connsiteX246" fmla="*/ 935 w 10079"/>
                  <a:gd name="connsiteY246" fmla="*/ 9712 h 10000"/>
                  <a:gd name="connsiteX247" fmla="*/ 792 w 10079"/>
                  <a:gd name="connsiteY247" fmla="*/ 9712 h 10000"/>
                  <a:gd name="connsiteX248" fmla="*/ 770 w 10079"/>
                  <a:gd name="connsiteY248" fmla="*/ 9784 h 10000"/>
                  <a:gd name="connsiteX249" fmla="*/ 673 w 10079"/>
                  <a:gd name="connsiteY249" fmla="*/ 9784 h 10000"/>
                  <a:gd name="connsiteX250" fmla="*/ 499 w 10079"/>
                  <a:gd name="connsiteY250" fmla="*/ 9856 h 10000"/>
                  <a:gd name="connsiteX251" fmla="*/ 381 w 10079"/>
                  <a:gd name="connsiteY251" fmla="*/ 9856 h 10000"/>
                  <a:gd name="connsiteX252" fmla="*/ 268 w 10079"/>
                  <a:gd name="connsiteY252" fmla="*/ 9928 h 10000"/>
                  <a:gd name="connsiteX253" fmla="*/ 89 w 10079"/>
                  <a:gd name="connsiteY253" fmla="*/ 10000 h 10000"/>
                  <a:gd name="connsiteX254" fmla="*/ 0 w 10079"/>
                  <a:gd name="connsiteY254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9 w 10079"/>
                  <a:gd name="connsiteY17" fmla="*/ 792 h 10000"/>
                  <a:gd name="connsiteX18" fmla="*/ 10050 w 10079"/>
                  <a:gd name="connsiteY18" fmla="*/ 863 h 10000"/>
                  <a:gd name="connsiteX19" fmla="*/ 10038 w 10079"/>
                  <a:gd name="connsiteY19" fmla="*/ 863 h 10000"/>
                  <a:gd name="connsiteX20" fmla="*/ 10038 w 10079"/>
                  <a:gd name="connsiteY20" fmla="*/ 935 h 10000"/>
                  <a:gd name="connsiteX21" fmla="*/ 10038 w 10079"/>
                  <a:gd name="connsiteY21" fmla="*/ 1007 h 10000"/>
                  <a:gd name="connsiteX22" fmla="*/ 9987 w 10079"/>
                  <a:gd name="connsiteY22" fmla="*/ 1223 h 10000"/>
                  <a:gd name="connsiteX23" fmla="*/ 9965 w 10079"/>
                  <a:gd name="connsiteY23" fmla="*/ 1367 h 10000"/>
                  <a:gd name="connsiteX24" fmla="*/ 9901 w 10079"/>
                  <a:gd name="connsiteY24" fmla="*/ 1726 h 10000"/>
                  <a:gd name="connsiteX25" fmla="*/ 9889 w 10079"/>
                  <a:gd name="connsiteY25" fmla="*/ 1799 h 10000"/>
                  <a:gd name="connsiteX26" fmla="*/ 9889 w 10079"/>
                  <a:gd name="connsiteY26" fmla="*/ 1799 h 10000"/>
                  <a:gd name="connsiteX27" fmla="*/ 9889 w 10079"/>
                  <a:gd name="connsiteY27" fmla="*/ 1870 h 10000"/>
                  <a:gd name="connsiteX28" fmla="*/ 9889 w 10079"/>
                  <a:gd name="connsiteY28" fmla="*/ 2014 h 10000"/>
                  <a:gd name="connsiteX29" fmla="*/ 9889 w 10079"/>
                  <a:gd name="connsiteY29" fmla="*/ 2086 h 10000"/>
                  <a:gd name="connsiteX30" fmla="*/ 9889 w 10079"/>
                  <a:gd name="connsiteY30" fmla="*/ 2158 h 10000"/>
                  <a:gd name="connsiteX31" fmla="*/ 9889 w 10079"/>
                  <a:gd name="connsiteY31" fmla="*/ 2230 h 10000"/>
                  <a:gd name="connsiteX32" fmla="*/ 9889 w 10079"/>
                  <a:gd name="connsiteY32" fmla="*/ 2374 h 10000"/>
                  <a:gd name="connsiteX33" fmla="*/ 9889 w 10079"/>
                  <a:gd name="connsiteY33" fmla="*/ 2374 h 10000"/>
                  <a:gd name="connsiteX34" fmla="*/ 9889 w 10079"/>
                  <a:gd name="connsiteY34" fmla="*/ 2445 h 10000"/>
                  <a:gd name="connsiteX35" fmla="*/ 9879 w 10079"/>
                  <a:gd name="connsiteY35" fmla="*/ 2518 h 10000"/>
                  <a:gd name="connsiteX36" fmla="*/ 9879 w 10079"/>
                  <a:gd name="connsiteY36" fmla="*/ 2518 h 10000"/>
                  <a:gd name="connsiteX37" fmla="*/ 9869 w 10079"/>
                  <a:gd name="connsiteY37" fmla="*/ 2590 h 10000"/>
                  <a:gd name="connsiteX38" fmla="*/ 9860 w 10079"/>
                  <a:gd name="connsiteY38" fmla="*/ 2734 h 10000"/>
                  <a:gd name="connsiteX39" fmla="*/ 9850 w 10079"/>
                  <a:gd name="connsiteY39" fmla="*/ 2805 h 10000"/>
                  <a:gd name="connsiteX40" fmla="*/ 9838 w 10079"/>
                  <a:gd name="connsiteY40" fmla="*/ 2805 h 10000"/>
                  <a:gd name="connsiteX41" fmla="*/ 9827 w 10079"/>
                  <a:gd name="connsiteY41" fmla="*/ 2878 h 10000"/>
                  <a:gd name="connsiteX42" fmla="*/ 9817 w 10079"/>
                  <a:gd name="connsiteY42" fmla="*/ 2878 h 10000"/>
                  <a:gd name="connsiteX43" fmla="*/ 9787 w 10079"/>
                  <a:gd name="connsiteY43" fmla="*/ 2949 h 10000"/>
                  <a:gd name="connsiteX44" fmla="*/ 9764 w 10079"/>
                  <a:gd name="connsiteY44" fmla="*/ 3022 h 10000"/>
                  <a:gd name="connsiteX45" fmla="*/ 9743 w 10079"/>
                  <a:gd name="connsiteY45" fmla="*/ 3093 h 10000"/>
                  <a:gd name="connsiteX46" fmla="*/ 9743 w 10079"/>
                  <a:gd name="connsiteY46" fmla="*/ 3166 h 10000"/>
                  <a:gd name="connsiteX47" fmla="*/ 9743 w 10079"/>
                  <a:gd name="connsiteY47" fmla="*/ 3166 h 10000"/>
                  <a:gd name="connsiteX48" fmla="*/ 9734 w 10079"/>
                  <a:gd name="connsiteY48" fmla="*/ 3237 h 10000"/>
                  <a:gd name="connsiteX49" fmla="*/ 9734 w 10079"/>
                  <a:gd name="connsiteY49" fmla="*/ 3309 h 10000"/>
                  <a:gd name="connsiteX50" fmla="*/ 9724 w 10079"/>
                  <a:gd name="connsiteY50" fmla="*/ 3309 h 10000"/>
                  <a:gd name="connsiteX51" fmla="*/ 9724 w 10079"/>
                  <a:gd name="connsiteY51" fmla="*/ 3381 h 10000"/>
                  <a:gd name="connsiteX52" fmla="*/ 9724 w 10079"/>
                  <a:gd name="connsiteY52" fmla="*/ 3454 h 10000"/>
                  <a:gd name="connsiteX53" fmla="*/ 9724 w 10079"/>
                  <a:gd name="connsiteY53" fmla="*/ 3454 h 10000"/>
                  <a:gd name="connsiteX54" fmla="*/ 9703 w 10079"/>
                  <a:gd name="connsiteY54" fmla="*/ 3669 h 10000"/>
                  <a:gd name="connsiteX55" fmla="*/ 9703 w 10079"/>
                  <a:gd name="connsiteY55" fmla="*/ 3812 h 10000"/>
                  <a:gd name="connsiteX56" fmla="*/ 9692 w 10079"/>
                  <a:gd name="connsiteY56" fmla="*/ 3956 h 10000"/>
                  <a:gd name="connsiteX57" fmla="*/ 9682 w 10079"/>
                  <a:gd name="connsiteY57" fmla="*/ 4100 h 10000"/>
                  <a:gd name="connsiteX58" fmla="*/ 9682 w 10079"/>
                  <a:gd name="connsiteY58" fmla="*/ 4100 h 10000"/>
                  <a:gd name="connsiteX59" fmla="*/ 9682 w 10079"/>
                  <a:gd name="connsiteY59" fmla="*/ 4100 h 10000"/>
                  <a:gd name="connsiteX60" fmla="*/ 9673 w 10079"/>
                  <a:gd name="connsiteY60" fmla="*/ 4244 h 10000"/>
                  <a:gd name="connsiteX61" fmla="*/ 9651 w 10079"/>
                  <a:gd name="connsiteY61" fmla="*/ 4388 h 10000"/>
                  <a:gd name="connsiteX62" fmla="*/ 9629 w 10079"/>
                  <a:gd name="connsiteY62" fmla="*/ 4532 h 10000"/>
                  <a:gd name="connsiteX63" fmla="*/ 9629 w 10079"/>
                  <a:gd name="connsiteY63" fmla="*/ 4605 h 10000"/>
                  <a:gd name="connsiteX64" fmla="*/ 9629 w 10079"/>
                  <a:gd name="connsiteY64" fmla="*/ 4605 h 10000"/>
                  <a:gd name="connsiteX65" fmla="*/ 9619 w 10079"/>
                  <a:gd name="connsiteY65" fmla="*/ 4675 h 10000"/>
                  <a:gd name="connsiteX66" fmla="*/ 9619 w 10079"/>
                  <a:gd name="connsiteY66" fmla="*/ 4675 h 10000"/>
                  <a:gd name="connsiteX67" fmla="*/ 9619 w 10079"/>
                  <a:gd name="connsiteY67" fmla="*/ 4749 h 10000"/>
                  <a:gd name="connsiteX68" fmla="*/ 9599 w 10079"/>
                  <a:gd name="connsiteY68" fmla="*/ 4963 h 10000"/>
                  <a:gd name="connsiteX69" fmla="*/ 9579 w 10079"/>
                  <a:gd name="connsiteY69" fmla="*/ 5252 h 10000"/>
                  <a:gd name="connsiteX70" fmla="*/ 9579 w 10079"/>
                  <a:gd name="connsiteY70" fmla="*/ 5324 h 10000"/>
                  <a:gd name="connsiteX71" fmla="*/ 9579 w 10079"/>
                  <a:gd name="connsiteY71" fmla="*/ 5324 h 10000"/>
                  <a:gd name="connsiteX72" fmla="*/ 9589 w 10079"/>
                  <a:gd name="connsiteY72" fmla="*/ 5468 h 10000"/>
                  <a:gd name="connsiteX73" fmla="*/ 9589 w 10079"/>
                  <a:gd name="connsiteY73" fmla="*/ 5612 h 10000"/>
                  <a:gd name="connsiteX74" fmla="*/ 9589 w 10079"/>
                  <a:gd name="connsiteY74" fmla="*/ 5756 h 10000"/>
                  <a:gd name="connsiteX75" fmla="*/ 9579 w 10079"/>
                  <a:gd name="connsiteY75" fmla="*/ 6115 h 10000"/>
                  <a:gd name="connsiteX76" fmla="*/ 9566 w 10079"/>
                  <a:gd name="connsiteY76" fmla="*/ 6187 h 10000"/>
                  <a:gd name="connsiteX77" fmla="*/ 9566 w 10079"/>
                  <a:gd name="connsiteY77" fmla="*/ 6259 h 10000"/>
                  <a:gd name="connsiteX78" fmla="*/ 9566 w 10079"/>
                  <a:gd name="connsiteY78" fmla="*/ 6259 h 10000"/>
                  <a:gd name="connsiteX79" fmla="*/ 9566 w 10079"/>
                  <a:gd name="connsiteY79" fmla="*/ 6259 h 10000"/>
                  <a:gd name="connsiteX80" fmla="*/ 9555 w 10079"/>
                  <a:gd name="connsiteY80" fmla="*/ 6259 h 10000"/>
                  <a:gd name="connsiteX81" fmla="*/ 9555 w 10079"/>
                  <a:gd name="connsiteY81" fmla="*/ 6259 h 10000"/>
                  <a:gd name="connsiteX82" fmla="*/ 9541 w 10079"/>
                  <a:gd name="connsiteY82" fmla="*/ 6259 h 10000"/>
                  <a:gd name="connsiteX83" fmla="*/ 9499 w 10079"/>
                  <a:gd name="connsiteY83" fmla="*/ 6331 h 10000"/>
                  <a:gd name="connsiteX84" fmla="*/ 9467 w 10079"/>
                  <a:gd name="connsiteY84" fmla="*/ 6331 h 10000"/>
                  <a:gd name="connsiteX85" fmla="*/ 9457 w 10079"/>
                  <a:gd name="connsiteY85" fmla="*/ 6331 h 10000"/>
                  <a:gd name="connsiteX86" fmla="*/ 9405 w 10079"/>
                  <a:gd name="connsiteY86" fmla="*/ 6331 h 10000"/>
                  <a:gd name="connsiteX87" fmla="*/ 9353 w 10079"/>
                  <a:gd name="connsiteY87" fmla="*/ 6331 h 10000"/>
                  <a:gd name="connsiteX88" fmla="*/ 9343 w 10079"/>
                  <a:gd name="connsiteY88" fmla="*/ 6331 h 10000"/>
                  <a:gd name="connsiteX89" fmla="*/ 9343 w 10079"/>
                  <a:gd name="connsiteY89" fmla="*/ 6331 h 10000"/>
                  <a:gd name="connsiteX90" fmla="*/ 9291 w 10079"/>
                  <a:gd name="connsiteY90" fmla="*/ 6403 h 10000"/>
                  <a:gd name="connsiteX91" fmla="*/ 9216 w 10079"/>
                  <a:gd name="connsiteY91" fmla="*/ 6403 h 10000"/>
                  <a:gd name="connsiteX92" fmla="*/ 9216 w 10079"/>
                  <a:gd name="connsiteY92" fmla="*/ 6403 h 10000"/>
                  <a:gd name="connsiteX93" fmla="*/ 9216 w 10079"/>
                  <a:gd name="connsiteY93" fmla="*/ 6403 h 10000"/>
                  <a:gd name="connsiteX94" fmla="*/ 9142 w 10079"/>
                  <a:gd name="connsiteY94" fmla="*/ 6475 h 10000"/>
                  <a:gd name="connsiteX95" fmla="*/ 9122 w 10079"/>
                  <a:gd name="connsiteY95" fmla="*/ 6475 h 10000"/>
                  <a:gd name="connsiteX96" fmla="*/ 9112 w 10079"/>
                  <a:gd name="connsiteY96" fmla="*/ 6475 h 10000"/>
                  <a:gd name="connsiteX97" fmla="*/ 9069 w 10079"/>
                  <a:gd name="connsiteY97" fmla="*/ 6475 h 10000"/>
                  <a:gd name="connsiteX98" fmla="*/ 9007 w 10079"/>
                  <a:gd name="connsiteY98" fmla="*/ 6475 h 10000"/>
                  <a:gd name="connsiteX99" fmla="*/ 8997 w 10079"/>
                  <a:gd name="connsiteY99" fmla="*/ 6475 h 10000"/>
                  <a:gd name="connsiteX100" fmla="*/ 8997 w 10079"/>
                  <a:gd name="connsiteY100" fmla="*/ 6475 h 10000"/>
                  <a:gd name="connsiteX101" fmla="*/ 8987 w 10079"/>
                  <a:gd name="connsiteY101" fmla="*/ 6475 h 10000"/>
                  <a:gd name="connsiteX102" fmla="*/ 8978 w 10079"/>
                  <a:gd name="connsiteY102" fmla="*/ 6546 h 10000"/>
                  <a:gd name="connsiteX103" fmla="*/ 8955 w 10079"/>
                  <a:gd name="connsiteY103" fmla="*/ 6546 h 10000"/>
                  <a:gd name="connsiteX104" fmla="*/ 8955 w 10079"/>
                  <a:gd name="connsiteY104" fmla="*/ 6546 h 10000"/>
                  <a:gd name="connsiteX105" fmla="*/ 8945 w 10079"/>
                  <a:gd name="connsiteY105" fmla="*/ 6546 h 10000"/>
                  <a:gd name="connsiteX106" fmla="*/ 8934 w 10079"/>
                  <a:gd name="connsiteY106" fmla="*/ 6546 h 10000"/>
                  <a:gd name="connsiteX107" fmla="*/ 8914 w 10079"/>
                  <a:gd name="connsiteY107" fmla="*/ 6546 h 10000"/>
                  <a:gd name="connsiteX108" fmla="*/ 8892 w 10079"/>
                  <a:gd name="connsiteY108" fmla="*/ 6546 h 10000"/>
                  <a:gd name="connsiteX109" fmla="*/ 8882 w 10079"/>
                  <a:gd name="connsiteY109" fmla="*/ 6546 h 10000"/>
                  <a:gd name="connsiteX110" fmla="*/ 8852 w 10079"/>
                  <a:gd name="connsiteY110" fmla="*/ 6546 h 10000"/>
                  <a:gd name="connsiteX111" fmla="*/ 8840 w 10079"/>
                  <a:gd name="connsiteY111" fmla="*/ 6546 h 10000"/>
                  <a:gd name="connsiteX112" fmla="*/ 8809 w 10079"/>
                  <a:gd name="connsiteY112" fmla="*/ 6546 h 10000"/>
                  <a:gd name="connsiteX113" fmla="*/ 8797 w 10079"/>
                  <a:gd name="connsiteY113" fmla="*/ 6619 h 10000"/>
                  <a:gd name="connsiteX114" fmla="*/ 8788 w 10079"/>
                  <a:gd name="connsiteY114" fmla="*/ 6619 h 10000"/>
                  <a:gd name="connsiteX115" fmla="*/ 8663 w 10079"/>
                  <a:gd name="connsiteY115" fmla="*/ 6619 h 10000"/>
                  <a:gd name="connsiteX116" fmla="*/ 8620 w 10079"/>
                  <a:gd name="connsiteY116" fmla="*/ 6691 h 10000"/>
                  <a:gd name="connsiteX117" fmla="*/ 8546 w 10079"/>
                  <a:gd name="connsiteY117" fmla="*/ 6691 h 10000"/>
                  <a:gd name="connsiteX118" fmla="*/ 8460 w 10079"/>
                  <a:gd name="connsiteY118" fmla="*/ 6691 h 10000"/>
                  <a:gd name="connsiteX119" fmla="*/ 8460 w 10079"/>
                  <a:gd name="connsiteY119" fmla="*/ 6907 h 10000"/>
                  <a:gd name="connsiteX120" fmla="*/ 8364 w 10079"/>
                  <a:gd name="connsiteY120" fmla="*/ 6907 h 10000"/>
                  <a:gd name="connsiteX121" fmla="*/ 8364 w 10079"/>
                  <a:gd name="connsiteY121" fmla="*/ 6907 h 10000"/>
                  <a:gd name="connsiteX122" fmla="*/ 8218 w 10079"/>
                  <a:gd name="connsiteY122" fmla="*/ 6979 h 10000"/>
                  <a:gd name="connsiteX123" fmla="*/ 8175 w 10079"/>
                  <a:gd name="connsiteY123" fmla="*/ 6979 h 10000"/>
                  <a:gd name="connsiteX124" fmla="*/ 8072 w 10079"/>
                  <a:gd name="connsiteY124" fmla="*/ 7050 h 10000"/>
                  <a:gd name="connsiteX125" fmla="*/ 7956 w 10079"/>
                  <a:gd name="connsiteY125" fmla="*/ 7050 h 10000"/>
                  <a:gd name="connsiteX126" fmla="*/ 7893 w 10079"/>
                  <a:gd name="connsiteY126" fmla="*/ 7123 h 10000"/>
                  <a:gd name="connsiteX127" fmla="*/ 7821 w 10079"/>
                  <a:gd name="connsiteY127" fmla="*/ 7194 h 10000"/>
                  <a:gd name="connsiteX128" fmla="*/ 7811 w 10079"/>
                  <a:gd name="connsiteY128" fmla="*/ 7194 h 10000"/>
                  <a:gd name="connsiteX129" fmla="*/ 7738 w 10079"/>
                  <a:gd name="connsiteY129" fmla="*/ 7194 h 10000"/>
                  <a:gd name="connsiteX130" fmla="*/ 7537 w 10079"/>
                  <a:gd name="connsiteY130" fmla="*/ 7267 h 10000"/>
                  <a:gd name="connsiteX131" fmla="*/ 7388 w 10079"/>
                  <a:gd name="connsiteY131" fmla="*/ 7411 h 10000"/>
                  <a:gd name="connsiteX132" fmla="*/ 7293 w 10079"/>
                  <a:gd name="connsiteY132" fmla="*/ 7411 h 10000"/>
                  <a:gd name="connsiteX133" fmla="*/ 7273 w 10079"/>
                  <a:gd name="connsiteY133" fmla="*/ 7411 h 10000"/>
                  <a:gd name="connsiteX134" fmla="*/ 7252 w 10079"/>
                  <a:gd name="connsiteY134" fmla="*/ 7482 h 10000"/>
                  <a:gd name="connsiteX135" fmla="*/ 7242 w 10079"/>
                  <a:gd name="connsiteY135" fmla="*/ 7482 h 10000"/>
                  <a:gd name="connsiteX136" fmla="*/ 7211 w 10079"/>
                  <a:gd name="connsiteY136" fmla="*/ 7482 h 10000"/>
                  <a:gd name="connsiteX137" fmla="*/ 7200 w 10079"/>
                  <a:gd name="connsiteY137" fmla="*/ 7482 h 10000"/>
                  <a:gd name="connsiteX138" fmla="*/ 7000 w 10079"/>
                  <a:gd name="connsiteY138" fmla="*/ 7554 h 10000"/>
                  <a:gd name="connsiteX139" fmla="*/ 7000 w 10079"/>
                  <a:gd name="connsiteY139" fmla="*/ 7554 h 10000"/>
                  <a:gd name="connsiteX140" fmla="*/ 6863 w 10079"/>
                  <a:gd name="connsiteY140" fmla="*/ 7554 h 10000"/>
                  <a:gd name="connsiteX141" fmla="*/ 6853 w 10079"/>
                  <a:gd name="connsiteY141" fmla="*/ 7554 h 10000"/>
                  <a:gd name="connsiteX142" fmla="*/ 6822 w 10079"/>
                  <a:gd name="connsiteY142" fmla="*/ 7627 h 10000"/>
                  <a:gd name="connsiteX143" fmla="*/ 6790 w 10079"/>
                  <a:gd name="connsiteY143" fmla="*/ 7627 h 10000"/>
                  <a:gd name="connsiteX144" fmla="*/ 6759 w 10079"/>
                  <a:gd name="connsiteY144" fmla="*/ 7627 h 10000"/>
                  <a:gd name="connsiteX145" fmla="*/ 6749 w 10079"/>
                  <a:gd name="connsiteY145" fmla="*/ 7627 h 10000"/>
                  <a:gd name="connsiteX146" fmla="*/ 6636 w 10079"/>
                  <a:gd name="connsiteY146" fmla="*/ 7698 h 10000"/>
                  <a:gd name="connsiteX147" fmla="*/ 6560 w 10079"/>
                  <a:gd name="connsiteY147" fmla="*/ 7698 h 10000"/>
                  <a:gd name="connsiteX148" fmla="*/ 6528 w 10079"/>
                  <a:gd name="connsiteY148" fmla="*/ 7698 h 10000"/>
                  <a:gd name="connsiteX149" fmla="*/ 6467 w 10079"/>
                  <a:gd name="connsiteY149" fmla="*/ 7771 h 10000"/>
                  <a:gd name="connsiteX150" fmla="*/ 6435 w 10079"/>
                  <a:gd name="connsiteY150" fmla="*/ 7771 h 10000"/>
                  <a:gd name="connsiteX151" fmla="*/ 6338 w 10079"/>
                  <a:gd name="connsiteY151" fmla="*/ 7771 h 10000"/>
                  <a:gd name="connsiteX152" fmla="*/ 6295 w 10079"/>
                  <a:gd name="connsiteY152" fmla="*/ 7842 h 10000"/>
                  <a:gd name="connsiteX153" fmla="*/ 6243 w 10079"/>
                  <a:gd name="connsiteY153" fmla="*/ 7842 h 10000"/>
                  <a:gd name="connsiteX154" fmla="*/ 6191 w 10079"/>
                  <a:gd name="connsiteY154" fmla="*/ 7842 h 10000"/>
                  <a:gd name="connsiteX155" fmla="*/ 6159 w 10079"/>
                  <a:gd name="connsiteY155" fmla="*/ 7842 h 10000"/>
                  <a:gd name="connsiteX156" fmla="*/ 6055 w 10079"/>
                  <a:gd name="connsiteY156" fmla="*/ 7914 h 10000"/>
                  <a:gd name="connsiteX157" fmla="*/ 5992 w 10079"/>
                  <a:gd name="connsiteY157" fmla="*/ 7914 h 10000"/>
                  <a:gd name="connsiteX158" fmla="*/ 5843 w 10079"/>
                  <a:gd name="connsiteY158" fmla="*/ 7986 h 10000"/>
                  <a:gd name="connsiteX159" fmla="*/ 5834 w 10079"/>
                  <a:gd name="connsiteY159" fmla="*/ 7986 h 10000"/>
                  <a:gd name="connsiteX160" fmla="*/ 5802 w 10079"/>
                  <a:gd name="connsiteY160" fmla="*/ 7986 h 10000"/>
                  <a:gd name="connsiteX161" fmla="*/ 5647 w 10079"/>
                  <a:gd name="connsiteY161" fmla="*/ 8058 h 10000"/>
                  <a:gd name="connsiteX162" fmla="*/ 5564 w 10079"/>
                  <a:gd name="connsiteY162" fmla="*/ 8130 h 10000"/>
                  <a:gd name="connsiteX163" fmla="*/ 5522 w 10079"/>
                  <a:gd name="connsiteY163" fmla="*/ 8130 h 10000"/>
                  <a:gd name="connsiteX164" fmla="*/ 5476 w 10079"/>
                  <a:gd name="connsiteY164" fmla="*/ 8130 h 10000"/>
                  <a:gd name="connsiteX165" fmla="*/ 5447 w 10079"/>
                  <a:gd name="connsiteY165" fmla="*/ 8202 h 10000"/>
                  <a:gd name="connsiteX166" fmla="*/ 5333 w 10079"/>
                  <a:gd name="connsiteY166" fmla="*/ 8202 h 10000"/>
                  <a:gd name="connsiteX167" fmla="*/ 5312 w 10079"/>
                  <a:gd name="connsiteY167" fmla="*/ 8202 h 10000"/>
                  <a:gd name="connsiteX168" fmla="*/ 5285 w 10079"/>
                  <a:gd name="connsiteY168" fmla="*/ 8202 h 10000"/>
                  <a:gd name="connsiteX169" fmla="*/ 5275 w 10079"/>
                  <a:gd name="connsiteY169" fmla="*/ 8202 h 10000"/>
                  <a:gd name="connsiteX170" fmla="*/ 5236 w 10079"/>
                  <a:gd name="connsiteY170" fmla="*/ 8274 h 10000"/>
                  <a:gd name="connsiteX171" fmla="*/ 5183 w 10079"/>
                  <a:gd name="connsiteY171" fmla="*/ 8274 h 10000"/>
                  <a:gd name="connsiteX172" fmla="*/ 5024 w 10079"/>
                  <a:gd name="connsiteY172" fmla="*/ 8346 h 10000"/>
                  <a:gd name="connsiteX173" fmla="*/ 5014 w 10079"/>
                  <a:gd name="connsiteY173" fmla="*/ 8346 h 10000"/>
                  <a:gd name="connsiteX174" fmla="*/ 5014 w 10079"/>
                  <a:gd name="connsiteY174" fmla="*/ 8346 h 10000"/>
                  <a:gd name="connsiteX175" fmla="*/ 5003 w 10079"/>
                  <a:gd name="connsiteY175" fmla="*/ 8346 h 10000"/>
                  <a:gd name="connsiteX176" fmla="*/ 5003 w 10079"/>
                  <a:gd name="connsiteY176" fmla="*/ 8417 h 10000"/>
                  <a:gd name="connsiteX177" fmla="*/ 4930 w 10079"/>
                  <a:gd name="connsiteY177" fmla="*/ 8417 h 10000"/>
                  <a:gd name="connsiteX178" fmla="*/ 4836 w 10079"/>
                  <a:gd name="connsiteY178" fmla="*/ 8417 h 10000"/>
                  <a:gd name="connsiteX179" fmla="*/ 4773 w 10079"/>
                  <a:gd name="connsiteY179" fmla="*/ 8490 h 10000"/>
                  <a:gd name="connsiteX180" fmla="*/ 4689 w 10079"/>
                  <a:gd name="connsiteY180" fmla="*/ 8490 h 10000"/>
                  <a:gd name="connsiteX181" fmla="*/ 4617 w 10079"/>
                  <a:gd name="connsiteY181" fmla="*/ 8490 h 10000"/>
                  <a:gd name="connsiteX182" fmla="*/ 4479 w 10079"/>
                  <a:gd name="connsiteY182" fmla="*/ 8561 h 10000"/>
                  <a:gd name="connsiteX183" fmla="*/ 4333 w 10079"/>
                  <a:gd name="connsiteY183" fmla="*/ 8634 h 10000"/>
                  <a:gd name="connsiteX184" fmla="*/ 4293 w 10079"/>
                  <a:gd name="connsiteY184" fmla="*/ 8634 h 10000"/>
                  <a:gd name="connsiteX185" fmla="*/ 4250 w 10079"/>
                  <a:gd name="connsiteY185" fmla="*/ 8634 h 10000"/>
                  <a:gd name="connsiteX186" fmla="*/ 4162 w 10079"/>
                  <a:gd name="connsiteY186" fmla="*/ 8705 h 10000"/>
                  <a:gd name="connsiteX187" fmla="*/ 4016 w 10079"/>
                  <a:gd name="connsiteY187" fmla="*/ 8705 h 10000"/>
                  <a:gd name="connsiteX188" fmla="*/ 3984 w 10079"/>
                  <a:gd name="connsiteY188" fmla="*/ 8705 h 10000"/>
                  <a:gd name="connsiteX189" fmla="*/ 3879 w 10079"/>
                  <a:gd name="connsiteY189" fmla="*/ 8778 h 10000"/>
                  <a:gd name="connsiteX190" fmla="*/ 3879 w 10079"/>
                  <a:gd name="connsiteY190" fmla="*/ 8778 h 10000"/>
                  <a:gd name="connsiteX191" fmla="*/ 3849 w 10079"/>
                  <a:gd name="connsiteY191" fmla="*/ 8778 h 10000"/>
                  <a:gd name="connsiteX192" fmla="*/ 3827 w 10079"/>
                  <a:gd name="connsiteY192" fmla="*/ 8778 h 10000"/>
                  <a:gd name="connsiteX193" fmla="*/ 3774 w 10079"/>
                  <a:gd name="connsiteY193" fmla="*/ 8778 h 10000"/>
                  <a:gd name="connsiteX194" fmla="*/ 3754 w 10079"/>
                  <a:gd name="connsiteY194" fmla="*/ 8778 h 10000"/>
                  <a:gd name="connsiteX195" fmla="*/ 3754 w 10079"/>
                  <a:gd name="connsiteY195" fmla="*/ 8849 h 10000"/>
                  <a:gd name="connsiteX196" fmla="*/ 3744 w 10079"/>
                  <a:gd name="connsiteY196" fmla="*/ 8849 h 10000"/>
                  <a:gd name="connsiteX197" fmla="*/ 3702 w 10079"/>
                  <a:gd name="connsiteY197" fmla="*/ 8849 h 10000"/>
                  <a:gd name="connsiteX198" fmla="*/ 3661 w 10079"/>
                  <a:gd name="connsiteY198" fmla="*/ 8849 h 10000"/>
                  <a:gd name="connsiteX199" fmla="*/ 3650 w 10079"/>
                  <a:gd name="connsiteY199" fmla="*/ 8849 h 10000"/>
                  <a:gd name="connsiteX200" fmla="*/ 3597 w 10079"/>
                  <a:gd name="connsiteY200" fmla="*/ 8849 h 10000"/>
                  <a:gd name="connsiteX201" fmla="*/ 3493 w 10079"/>
                  <a:gd name="connsiteY201" fmla="*/ 8921 h 10000"/>
                  <a:gd name="connsiteX202" fmla="*/ 3481 w 10079"/>
                  <a:gd name="connsiteY202" fmla="*/ 8921 h 10000"/>
                  <a:gd name="connsiteX203" fmla="*/ 3397 w 10079"/>
                  <a:gd name="connsiteY203" fmla="*/ 8921 h 10000"/>
                  <a:gd name="connsiteX204" fmla="*/ 3335 w 10079"/>
                  <a:gd name="connsiteY204" fmla="*/ 8993 h 10000"/>
                  <a:gd name="connsiteX205" fmla="*/ 3079 w 10079"/>
                  <a:gd name="connsiteY205" fmla="*/ 9065 h 10000"/>
                  <a:gd name="connsiteX206" fmla="*/ 3049 w 10079"/>
                  <a:gd name="connsiteY206" fmla="*/ 9065 h 10000"/>
                  <a:gd name="connsiteX207" fmla="*/ 3039 w 10079"/>
                  <a:gd name="connsiteY207" fmla="*/ 9065 h 10000"/>
                  <a:gd name="connsiteX208" fmla="*/ 2998 w 10079"/>
                  <a:gd name="connsiteY208" fmla="*/ 9065 h 10000"/>
                  <a:gd name="connsiteX209" fmla="*/ 2966 w 10079"/>
                  <a:gd name="connsiteY209" fmla="*/ 9137 h 10000"/>
                  <a:gd name="connsiteX210" fmla="*/ 2796 w 10079"/>
                  <a:gd name="connsiteY210" fmla="*/ 9209 h 10000"/>
                  <a:gd name="connsiteX211" fmla="*/ 2786 w 10079"/>
                  <a:gd name="connsiteY211" fmla="*/ 9209 h 10000"/>
                  <a:gd name="connsiteX212" fmla="*/ 2662 w 10079"/>
                  <a:gd name="connsiteY212" fmla="*/ 9209 h 10000"/>
                  <a:gd name="connsiteX213" fmla="*/ 2506 w 10079"/>
                  <a:gd name="connsiteY213" fmla="*/ 9281 h 10000"/>
                  <a:gd name="connsiteX214" fmla="*/ 2253 w 10079"/>
                  <a:gd name="connsiteY214" fmla="*/ 9353 h 10000"/>
                  <a:gd name="connsiteX215" fmla="*/ 2137 w 10079"/>
                  <a:gd name="connsiteY215" fmla="*/ 9424 h 10000"/>
                  <a:gd name="connsiteX216" fmla="*/ 2127 w 10079"/>
                  <a:gd name="connsiteY216" fmla="*/ 9424 h 10000"/>
                  <a:gd name="connsiteX217" fmla="*/ 2040 w 10079"/>
                  <a:gd name="connsiteY217" fmla="*/ 9424 h 10000"/>
                  <a:gd name="connsiteX218" fmla="*/ 1987 w 10079"/>
                  <a:gd name="connsiteY218" fmla="*/ 9424 h 10000"/>
                  <a:gd name="connsiteX219" fmla="*/ 1956 w 10079"/>
                  <a:gd name="connsiteY219" fmla="*/ 9497 h 10000"/>
                  <a:gd name="connsiteX220" fmla="*/ 1936 w 10079"/>
                  <a:gd name="connsiteY220" fmla="*/ 9497 h 10000"/>
                  <a:gd name="connsiteX221" fmla="*/ 1905 w 10079"/>
                  <a:gd name="connsiteY221" fmla="*/ 9497 h 10000"/>
                  <a:gd name="connsiteX222" fmla="*/ 1895 w 10079"/>
                  <a:gd name="connsiteY222" fmla="*/ 9497 h 10000"/>
                  <a:gd name="connsiteX223" fmla="*/ 1863 w 10079"/>
                  <a:gd name="connsiteY223" fmla="*/ 9497 h 10000"/>
                  <a:gd name="connsiteX224" fmla="*/ 1852 w 10079"/>
                  <a:gd name="connsiteY224" fmla="*/ 9497 h 10000"/>
                  <a:gd name="connsiteX225" fmla="*/ 1841 w 10079"/>
                  <a:gd name="connsiteY225" fmla="*/ 9497 h 10000"/>
                  <a:gd name="connsiteX226" fmla="*/ 1810 w 10079"/>
                  <a:gd name="connsiteY226" fmla="*/ 9497 h 10000"/>
                  <a:gd name="connsiteX227" fmla="*/ 1800 w 10079"/>
                  <a:gd name="connsiteY227" fmla="*/ 9497 h 10000"/>
                  <a:gd name="connsiteX228" fmla="*/ 1766 w 10079"/>
                  <a:gd name="connsiteY228" fmla="*/ 9568 h 10000"/>
                  <a:gd name="connsiteX229" fmla="*/ 1756 w 10079"/>
                  <a:gd name="connsiteY229" fmla="*/ 9568 h 10000"/>
                  <a:gd name="connsiteX230" fmla="*/ 1756 w 10079"/>
                  <a:gd name="connsiteY230" fmla="*/ 9568 h 10000"/>
                  <a:gd name="connsiteX231" fmla="*/ 1716 w 10079"/>
                  <a:gd name="connsiteY231" fmla="*/ 9568 h 10000"/>
                  <a:gd name="connsiteX232" fmla="*/ 1704 w 10079"/>
                  <a:gd name="connsiteY232" fmla="*/ 9568 h 10000"/>
                  <a:gd name="connsiteX233" fmla="*/ 1673 w 10079"/>
                  <a:gd name="connsiteY233" fmla="*/ 9568 h 10000"/>
                  <a:gd name="connsiteX234" fmla="*/ 1631 w 10079"/>
                  <a:gd name="connsiteY234" fmla="*/ 9568 h 10000"/>
                  <a:gd name="connsiteX235" fmla="*/ 1600 w 10079"/>
                  <a:gd name="connsiteY235" fmla="*/ 9568 h 10000"/>
                  <a:gd name="connsiteX236" fmla="*/ 1550 w 10079"/>
                  <a:gd name="connsiteY236" fmla="*/ 9641 h 10000"/>
                  <a:gd name="connsiteX237" fmla="*/ 1444 w 10079"/>
                  <a:gd name="connsiteY237" fmla="*/ 9641 h 10000"/>
                  <a:gd name="connsiteX238" fmla="*/ 1424 w 10079"/>
                  <a:gd name="connsiteY238" fmla="*/ 9641 h 10000"/>
                  <a:gd name="connsiteX239" fmla="*/ 1360 w 10079"/>
                  <a:gd name="connsiteY239" fmla="*/ 9641 h 10000"/>
                  <a:gd name="connsiteX240" fmla="*/ 1287 w 10079"/>
                  <a:gd name="connsiteY240" fmla="*/ 9641 h 10000"/>
                  <a:gd name="connsiteX241" fmla="*/ 1161 w 10079"/>
                  <a:gd name="connsiteY241" fmla="*/ 9641 h 10000"/>
                  <a:gd name="connsiteX242" fmla="*/ 1087 w 10079"/>
                  <a:gd name="connsiteY242" fmla="*/ 9641 h 10000"/>
                  <a:gd name="connsiteX243" fmla="*/ 1054 w 10079"/>
                  <a:gd name="connsiteY243" fmla="*/ 9641 h 10000"/>
                  <a:gd name="connsiteX244" fmla="*/ 1008 w 10079"/>
                  <a:gd name="connsiteY244" fmla="*/ 9641 h 10000"/>
                  <a:gd name="connsiteX245" fmla="*/ 935 w 10079"/>
                  <a:gd name="connsiteY245" fmla="*/ 9712 h 10000"/>
                  <a:gd name="connsiteX246" fmla="*/ 792 w 10079"/>
                  <a:gd name="connsiteY246" fmla="*/ 9712 h 10000"/>
                  <a:gd name="connsiteX247" fmla="*/ 770 w 10079"/>
                  <a:gd name="connsiteY247" fmla="*/ 9784 h 10000"/>
                  <a:gd name="connsiteX248" fmla="*/ 673 w 10079"/>
                  <a:gd name="connsiteY248" fmla="*/ 9784 h 10000"/>
                  <a:gd name="connsiteX249" fmla="*/ 499 w 10079"/>
                  <a:gd name="connsiteY249" fmla="*/ 9856 h 10000"/>
                  <a:gd name="connsiteX250" fmla="*/ 381 w 10079"/>
                  <a:gd name="connsiteY250" fmla="*/ 9856 h 10000"/>
                  <a:gd name="connsiteX251" fmla="*/ 268 w 10079"/>
                  <a:gd name="connsiteY251" fmla="*/ 9928 h 10000"/>
                  <a:gd name="connsiteX252" fmla="*/ 89 w 10079"/>
                  <a:gd name="connsiteY252" fmla="*/ 10000 h 10000"/>
                  <a:gd name="connsiteX253" fmla="*/ 0 w 10079"/>
                  <a:gd name="connsiteY253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0 w 10079"/>
                  <a:gd name="connsiteY17" fmla="*/ 863 h 10000"/>
                  <a:gd name="connsiteX18" fmla="*/ 10038 w 10079"/>
                  <a:gd name="connsiteY18" fmla="*/ 863 h 10000"/>
                  <a:gd name="connsiteX19" fmla="*/ 10038 w 10079"/>
                  <a:gd name="connsiteY19" fmla="*/ 935 h 10000"/>
                  <a:gd name="connsiteX20" fmla="*/ 10038 w 10079"/>
                  <a:gd name="connsiteY20" fmla="*/ 1007 h 10000"/>
                  <a:gd name="connsiteX21" fmla="*/ 9987 w 10079"/>
                  <a:gd name="connsiteY21" fmla="*/ 1223 h 10000"/>
                  <a:gd name="connsiteX22" fmla="*/ 9965 w 10079"/>
                  <a:gd name="connsiteY22" fmla="*/ 1367 h 10000"/>
                  <a:gd name="connsiteX23" fmla="*/ 9901 w 10079"/>
                  <a:gd name="connsiteY23" fmla="*/ 1726 h 10000"/>
                  <a:gd name="connsiteX24" fmla="*/ 9889 w 10079"/>
                  <a:gd name="connsiteY24" fmla="*/ 1799 h 10000"/>
                  <a:gd name="connsiteX25" fmla="*/ 9889 w 10079"/>
                  <a:gd name="connsiteY25" fmla="*/ 1799 h 10000"/>
                  <a:gd name="connsiteX26" fmla="*/ 9889 w 10079"/>
                  <a:gd name="connsiteY26" fmla="*/ 1870 h 10000"/>
                  <a:gd name="connsiteX27" fmla="*/ 9889 w 10079"/>
                  <a:gd name="connsiteY27" fmla="*/ 2014 h 10000"/>
                  <a:gd name="connsiteX28" fmla="*/ 9889 w 10079"/>
                  <a:gd name="connsiteY28" fmla="*/ 2086 h 10000"/>
                  <a:gd name="connsiteX29" fmla="*/ 9889 w 10079"/>
                  <a:gd name="connsiteY29" fmla="*/ 2158 h 10000"/>
                  <a:gd name="connsiteX30" fmla="*/ 9889 w 10079"/>
                  <a:gd name="connsiteY30" fmla="*/ 2230 h 10000"/>
                  <a:gd name="connsiteX31" fmla="*/ 9889 w 10079"/>
                  <a:gd name="connsiteY31" fmla="*/ 2374 h 10000"/>
                  <a:gd name="connsiteX32" fmla="*/ 9889 w 10079"/>
                  <a:gd name="connsiteY32" fmla="*/ 2374 h 10000"/>
                  <a:gd name="connsiteX33" fmla="*/ 9889 w 10079"/>
                  <a:gd name="connsiteY33" fmla="*/ 2445 h 10000"/>
                  <a:gd name="connsiteX34" fmla="*/ 9879 w 10079"/>
                  <a:gd name="connsiteY34" fmla="*/ 2518 h 10000"/>
                  <a:gd name="connsiteX35" fmla="*/ 9879 w 10079"/>
                  <a:gd name="connsiteY35" fmla="*/ 2518 h 10000"/>
                  <a:gd name="connsiteX36" fmla="*/ 9869 w 10079"/>
                  <a:gd name="connsiteY36" fmla="*/ 2590 h 10000"/>
                  <a:gd name="connsiteX37" fmla="*/ 9860 w 10079"/>
                  <a:gd name="connsiteY37" fmla="*/ 2734 h 10000"/>
                  <a:gd name="connsiteX38" fmla="*/ 9850 w 10079"/>
                  <a:gd name="connsiteY38" fmla="*/ 2805 h 10000"/>
                  <a:gd name="connsiteX39" fmla="*/ 9838 w 10079"/>
                  <a:gd name="connsiteY39" fmla="*/ 2805 h 10000"/>
                  <a:gd name="connsiteX40" fmla="*/ 9827 w 10079"/>
                  <a:gd name="connsiteY40" fmla="*/ 2878 h 10000"/>
                  <a:gd name="connsiteX41" fmla="*/ 9817 w 10079"/>
                  <a:gd name="connsiteY41" fmla="*/ 2878 h 10000"/>
                  <a:gd name="connsiteX42" fmla="*/ 9787 w 10079"/>
                  <a:gd name="connsiteY42" fmla="*/ 2949 h 10000"/>
                  <a:gd name="connsiteX43" fmla="*/ 9764 w 10079"/>
                  <a:gd name="connsiteY43" fmla="*/ 3022 h 10000"/>
                  <a:gd name="connsiteX44" fmla="*/ 9743 w 10079"/>
                  <a:gd name="connsiteY44" fmla="*/ 3093 h 10000"/>
                  <a:gd name="connsiteX45" fmla="*/ 9743 w 10079"/>
                  <a:gd name="connsiteY45" fmla="*/ 3166 h 10000"/>
                  <a:gd name="connsiteX46" fmla="*/ 9743 w 10079"/>
                  <a:gd name="connsiteY46" fmla="*/ 3166 h 10000"/>
                  <a:gd name="connsiteX47" fmla="*/ 9734 w 10079"/>
                  <a:gd name="connsiteY47" fmla="*/ 3237 h 10000"/>
                  <a:gd name="connsiteX48" fmla="*/ 9734 w 10079"/>
                  <a:gd name="connsiteY48" fmla="*/ 3309 h 10000"/>
                  <a:gd name="connsiteX49" fmla="*/ 9724 w 10079"/>
                  <a:gd name="connsiteY49" fmla="*/ 3309 h 10000"/>
                  <a:gd name="connsiteX50" fmla="*/ 9724 w 10079"/>
                  <a:gd name="connsiteY50" fmla="*/ 3381 h 10000"/>
                  <a:gd name="connsiteX51" fmla="*/ 9724 w 10079"/>
                  <a:gd name="connsiteY51" fmla="*/ 3454 h 10000"/>
                  <a:gd name="connsiteX52" fmla="*/ 9724 w 10079"/>
                  <a:gd name="connsiteY52" fmla="*/ 3454 h 10000"/>
                  <a:gd name="connsiteX53" fmla="*/ 9703 w 10079"/>
                  <a:gd name="connsiteY53" fmla="*/ 3669 h 10000"/>
                  <a:gd name="connsiteX54" fmla="*/ 9703 w 10079"/>
                  <a:gd name="connsiteY54" fmla="*/ 3812 h 10000"/>
                  <a:gd name="connsiteX55" fmla="*/ 9692 w 10079"/>
                  <a:gd name="connsiteY55" fmla="*/ 3956 h 10000"/>
                  <a:gd name="connsiteX56" fmla="*/ 9682 w 10079"/>
                  <a:gd name="connsiteY56" fmla="*/ 4100 h 10000"/>
                  <a:gd name="connsiteX57" fmla="*/ 9682 w 10079"/>
                  <a:gd name="connsiteY57" fmla="*/ 4100 h 10000"/>
                  <a:gd name="connsiteX58" fmla="*/ 9682 w 10079"/>
                  <a:gd name="connsiteY58" fmla="*/ 4100 h 10000"/>
                  <a:gd name="connsiteX59" fmla="*/ 9673 w 10079"/>
                  <a:gd name="connsiteY59" fmla="*/ 4244 h 10000"/>
                  <a:gd name="connsiteX60" fmla="*/ 9651 w 10079"/>
                  <a:gd name="connsiteY60" fmla="*/ 4388 h 10000"/>
                  <a:gd name="connsiteX61" fmla="*/ 9629 w 10079"/>
                  <a:gd name="connsiteY61" fmla="*/ 4532 h 10000"/>
                  <a:gd name="connsiteX62" fmla="*/ 9629 w 10079"/>
                  <a:gd name="connsiteY62" fmla="*/ 4605 h 10000"/>
                  <a:gd name="connsiteX63" fmla="*/ 9629 w 10079"/>
                  <a:gd name="connsiteY63" fmla="*/ 4605 h 10000"/>
                  <a:gd name="connsiteX64" fmla="*/ 9619 w 10079"/>
                  <a:gd name="connsiteY64" fmla="*/ 4675 h 10000"/>
                  <a:gd name="connsiteX65" fmla="*/ 9619 w 10079"/>
                  <a:gd name="connsiteY65" fmla="*/ 4675 h 10000"/>
                  <a:gd name="connsiteX66" fmla="*/ 9619 w 10079"/>
                  <a:gd name="connsiteY66" fmla="*/ 4749 h 10000"/>
                  <a:gd name="connsiteX67" fmla="*/ 9599 w 10079"/>
                  <a:gd name="connsiteY67" fmla="*/ 4963 h 10000"/>
                  <a:gd name="connsiteX68" fmla="*/ 9579 w 10079"/>
                  <a:gd name="connsiteY68" fmla="*/ 5252 h 10000"/>
                  <a:gd name="connsiteX69" fmla="*/ 9579 w 10079"/>
                  <a:gd name="connsiteY69" fmla="*/ 5324 h 10000"/>
                  <a:gd name="connsiteX70" fmla="*/ 9579 w 10079"/>
                  <a:gd name="connsiteY70" fmla="*/ 5324 h 10000"/>
                  <a:gd name="connsiteX71" fmla="*/ 9589 w 10079"/>
                  <a:gd name="connsiteY71" fmla="*/ 5468 h 10000"/>
                  <a:gd name="connsiteX72" fmla="*/ 9589 w 10079"/>
                  <a:gd name="connsiteY72" fmla="*/ 5612 h 10000"/>
                  <a:gd name="connsiteX73" fmla="*/ 9589 w 10079"/>
                  <a:gd name="connsiteY73" fmla="*/ 5756 h 10000"/>
                  <a:gd name="connsiteX74" fmla="*/ 9579 w 10079"/>
                  <a:gd name="connsiteY74" fmla="*/ 6115 h 10000"/>
                  <a:gd name="connsiteX75" fmla="*/ 9566 w 10079"/>
                  <a:gd name="connsiteY75" fmla="*/ 6187 h 10000"/>
                  <a:gd name="connsiteX76" fmla="*/ 9566 w 10079"/>
                  <a:gd name="connsiteY76" fmla="*/ 6259 h 10000"/>
                  <a:gd name="connsiteX77" fmla="*/ 9566 w 10079"/>
                  <a:gd name="connsiteY77" fmla="*/ 6259 h 10000"/>
                  <a:gd name="connsiteX78" fmla="*/ 9566 w 10079"/>
                  <a:gd name="connsiteY78" fmla="*/ 6259 h 10000"/>
                  <a:gd name="connsiteX79" fmla="*/ 9555 w 10079"/>
                  <a:gd name="connsiteY79" fmla="*/ 6259 h 10000"/>
                  <a:gd name="connsiteX80" fmla="*/ 9555 w 10079"/>
                  <a:gd name="connsiteY80" fmla="*/ 6259 h 10000"/>
                  <a:gd name="connsiteX81" fmla="*/ 9541 w 10079"/>
                  <a:gd name="connsiteY81" fmla="*/ 6259 h 10000"/>
                  <a:gd name="connsiteX82" fmla="*/ 9499 w 10079"/>
                  <a:gd name="connsiteY82" fmla="*/ 6331 h 10000"/>
                  <a:gd name="connsiteX83" fmla="*/ 9467 w 10079"/>
                  <a:gd name="connsiteY83" fmla="*/ 6331 h 10000"/>
                  <a:gd name="connsiteX84" fmla="*/ 9457 w 10079"/>
                  <a:gd name="connsiteY84" fmla="*/ 6331 h 10000"/>
                  <a:gd name="connsiteX85" fmla="*/ 9405 w 10079"/>
                  <a:gd name="connsiteY85" fmla="*/ 6331 h 10000"/>
                  <a:gd name="connsiteX86" fmla="*/ 9353 w 10079"/>
                  <a:gd name="connsiteY86" fmla="*/ 6331 h 10000"/>
                  <a:gd name="connsiteX87" fmla="*/ 9343 w 10079"/>
                  <a:gd name="connsiteY87" fmla="*/ 6331 h 10000"/>
                  <a:gd name="connsiteX88" fmla="*/ 9343 w 10079"/>
                  <a:gd name="connsiteY88" fmla="*/ 6331 h 10000"/>
                  <a:gd name="connsiteX89" fmla="*/ 9291 w 10079"/>
                  <a:gd name="connsiteY89" fmla="*/ 6403 h 10000"/>
                  <a:gd name="connsiteX90" fmla="*/ 9216 w 10079"/>
                  <a:gd name="connsiteY90" fmla="*/ 6403 h 10000"/>
                  <a:gd name="connsiteX91" fmla="*/ 9216 w 10079"/>
                  <a:gd name="connsiteY91" fmla="*/ 6403 h 10000"/>
                  <a:gd name="connsiteX92" fmla="*/ 9216 w 10079"/>
                  <a:gd name="connsiteY92" fmla="*/ 6403 h 10000"/>
                  <a:gd name="connsiteX93" fmla="*/ 9142 w 10079"/>
                  <a:gd name="connsiteY93" fmla="*/ 6475 h 10000"/>
                  <a:gd name="connsiteX94" fmla="*/ 9122 w 10079"/>
                  <a:gd name="connsiteY94" fmla="*/ 6475 h 10000"/>
                  <a:gd name="connsiteX95" fmla="*/ 9112 w 10079"/>
                  <a:gd name="connsiteY95" fmla="*/ 6475 h 10000"/>
                  <a:gd name="connsiteX96" fmla="*/ 9069 w 10079"/>
                  <a:gd name="connsiteY96" fmla="*/ 6475 h 10000"/>
                  <a:gd name="connsiteX97" fmla="*/ 9007 w 10079"/>
                  <a:gd name="connsiteY97" fmla="*/ 6475 h 10000"/>
                  <a:gd name="connsiteX98" fmla="*/ 8997 w 10079"/>
                  <a:gd name="connsiteY98" fmla="*/ 6475 h 10000"/>
                  <a:gd name="connsiteX99" fmla="*/ 8997 w 10079"/>
                  <a:gd name="connsiteY99" fmla="*/ 6475 h 10000"/>
                  <a:gd name="connsiteX100" fmla="*/ 8987 w 10079"/>
                  <a:gd name="connsiteY100" fmla="*/ 6475 h 10000"/>
                  <a:gd name="connsiteX101" fmla="*/ 8978 w 10079"/>
                  <a:gd name="connsiteY101" fmla="*/ 6546 h 10000"/>
                  <a:gd name="connsiteX102" fmla="*/ 8955 w 10079"/>
                  <a:gd name="connsiteY102" fmla="*/ 6546 h 10000"/>
                  <a:gd name="connsiteX103" fmla="*/ 8955 w 10079"/>
                  <a:gd name="connsiteY103" fmla="*/ 6546 h 10000"/>
                  <a:gd name="connsiteX104" fmla="*/ 8945 w 10079"/>
                  <a:gd name="connsiteY104" fmla="*/ 6546 h 10000"/>
                  <a:gd name="connsiteX105" fmla="*/ 8934 w 10079"/>
                  <a:gd name="connsiteY105" fmla="*/ 6546 h 10000"/>
                  <a:gd name="connsiteX106" fmla="*/ 8914 w 10079"/>
                  <a:gd name="connsiteY106" fmla="*/ 6546 h 10000"/>
                  <a:gd name="connsiteX107" fmla="*/ 8892 w 10079"/>
                  <a:gd name="connsiteY107" fmla="*/ 6546 h 10000"/>
                  <a:gd name="connsiteX108" fmla="*/ 8882 w 10079"/>
                  <a:gd name="connsiteY108" fmla="*/ 6546 h 10000"/>
                  <a:gd name="connsiteX109" fmla="*/ 8852 w 10079"/>
                  <a:gd name="connsiteY109" fmla="*/ 6546 h 10000"/>
                  <a:gd name="connsiteX110" fmla="*/ 8840 w 10079"/>
                  <a:gd name="connsiteY110" fmla="*/ 6546 h 10000"/>
                  <a:gd name="connsiteX111" fmla="*/ 8809 w 10079"/>
                  <a:gd name="connsiteY111" fmla="*/ 6546 h 10000"/>
                  <a:gd name="connsiteX112" fmla="*/ 8797 w 10079"/>
                  <a:gd name="connsiteY112" fmla="*/ 6619 h 10000"/>
                  <a:gd name="connsiteX113" fmla="*/ 8788 w 10079"/>
                  <a:gd name="connsiteY113" fmla="*/ 6619 h 10000"/>
                  <a:gd name="connsiteX114" fmla="*/ 8663 w 10079"/>
                  <a:gd name="connsiteY114" fmla="*/ 6619 h 10000"/>
                  <a:gd name="connsiteX115" fmla="*/ 8620 w 10079"/>
                  <a:gd name="connsiteY115" fmla="*/ 6691 h 10000"/>
                  <a:gd name="connsiteX116" fmla="*/ 8546 w 10079"/>
                  <a:gd name="connsiteY116" fmla="*/ 6691 h 10000"/>
                  <a:gd name="connsiteX117" fmla="*/ 8460 w 10079"/>
                  <a:gd name="connsiteY117" fmla="*/ 6691 h 10000"/>
                  <a:gd name="connsiteX118" fmla="*/ 8460 w 10079"/>
                  <a:gd name="connsiteY118" fmla="*/ 6907 h 10000"/>
                  <a:gd name="connsiteX119" fmla="*/ 8364 w 10079"/>
                  <a:gd name="connsiteY119" fmla="*/ 6907 h 10000"/>
                  <a:gd name="connsiteX120" fmla="*/ 8364 w 10079"/>
                  <a:gd name="connsiteY120" fmla="*/ 6907 h 10000"/>
                  <a:gd name="connsiteX121" fmla="*/ 8218 w 10079"/>
                  <a:gd name="connsiteY121" fmla="*/ 6979 h 10000"/>
                  <a:gd name="connsiteX122" fmla="*/ 8175 w 10079"/>
                  <a:gd name="connsiteY122" fmla="*/ 6979 h 10000"/>
                  <a:gd name="connsiteX123" fmla="*/ 8072 w 10079"/>
                  <a:gd name="connsiteY123" fmla="*/ 7050 h 10000"/>
                  <a:gd name="connsiteX124" fmla="*/ 7956 w 10079"/>
                  <a:gd name="connsiteY124" fmla="*/ 7050 h 10000"/>
                  <a:gd name="connsiteX125" fmla="*/ 7893 w 10079"/>
                  <a:gd name="connsiteY125" fmla="*/ 7123 h 10000"/>
                  <a:gd name="connsiteX126" fmla="*/ 7821 w 10079"/>
                  <a:gd name="connsiteY126" fmla="*/ 7194 h 10000"/>
                  <a:gd name="connsiteX127" fmla="*/ 7811 w 10079"/>
                  <a:gd name="connsiteY127" fmla="*/ 7194 h 10000"/>
                  <a:gd name="connsiteX128" fmla="*/ 7738 w 10079"/>
                  <a:gd name="connsiteY128" fmla="*/ 7194 h 10000"/>
                  <a:gd name="connsiteX129" fmla="*/ 7537 w 10079"/>
                  <a:gd name="connsiteY129" fmla="*/ 7267 h 10000"/>
                  <a:gd name="connsiteX130" fmla="*/ 7388 w 10079"/>
                  <a:gd name="connsiteY130" fmla="*/ 7411 h 10000"/>
                  <a:gd name="connsiteX131" fmla="*/ 7293 w 10079"/>
                  <a:gd name="connsiteY131" fmla="*/ 7411 h 10000"/>
                  <a:gd name="connsiteX132" fmla="*/ 7273 w 10079"/>
                  <a:gd name="connsiteY132" fmla="*/ 7411 h 10000"/>
                  <a:gd name="connsiteX133" fmla="*/ 7252 w 10079"/>
                  <a:gd name="connsiteY133" fmla="*/ 7482 h 10000"/>
                  <a:gd name="connsiteX134" fmla="*/ 7242 w 10079"/>
                  <a:gd name="connsiteY134" fmla="*/ 7482 h 10000"/>
                  <a:gd name="connsiteX135" fmla="*/ 7211 w 10079"/>
                  <a:gd name="connsiteY135" fmla="*/ 7482 h 10000"/>
                  <a:gd name="connsiteX136" fmla="*/ 7200 w 10079"/>
                  <a:gd name="connsiteY136" fmla="*/ 7482 h 10000"/>
                  <a:gd name="connsiteX137" fmla="*/ 7000 w 10079"/>
                  <a:gd name="connsiteY137" fmla="*/ 7554 h 10000"/>
                  <a:gd name="connsiteX138" fmla="*/ 7000 w 10079"/>
                  <a:gd name="connsiteY138" fmla="*/ 7554 h 10000"/>
                  <a:gd name="connsiteX139" fmla="*/ 6863 w 10079"/>
                  <a:gd name="connsiteY139" fmla="*/ 7554 h 10000"/>
                  <a:gd name="connsiteX140" fmla="*/ 6853 w 10079"/>
                  <a:gd name="connsiteY140" fmla="*/ 7554 h 10000"/>
                  <a:gd name="connsiteX141" fmla="*/ 6822 w 10079"/>
                  <a:gd name="connsiteY141" fmla="*/ 7627 h 10000"/>
                  <a:gd name="connsiteX142" fmla="*/ 6790 w 10079"/>
                  <a:gd name="connsiteY142" fmla="*/ 7627 h 10000"/>
                  <a:gd name="connsiteX143" fmla="*/ 6759 w 10079"/>
                  <a:gd name="connsiteY143" fmla="*/ 7627 h 10000"/>
                  <a:gd name="connsiteX144" fmla="*/ 6749 w 10079"/>
                  <a:gd name="connsiteY144" fmla="*/ 7627 h 10000"/>
                  <a:gd name="connsiteX145" fmla="*/ 6636 w 10079"/>
                  <a:gd name="connsiteY145" fmla="*/ 7698 h 10000"/>
                  <a:gd name="connsiteX146" fmla="*/ 6560 w 10079"/>
                  <a:gd name="connsiteY146" fmla="*/ 7698 h 10000"/>
                  <a:gd name="connsiteX147" fmla="*/ 6528 w 10079"/>
                  <a:gd name="connsiteY147" fmla="*/ 7698 h 10000"/>
                  <a:gd name="connsiteX148" fmla="*/ 6467 w 10079"/>
                  <a:gd name="connsiteY148" fmla="*/ 7771 h 10000"/>
                  <a:gd name="connsiteX149" fmla="*/ 6435 w 10079"/>
                  <a:gd name="connsiteY149" fmla="*/ 7771 h 10000"/>
                  <a:gd name="connsiteX150" fmla="*/ 6338 w 10079"/>
                  <a:gd name="connsiteY150" fmla="*/ 7771 h 10000"/>
                  <a:gd name="connsiteX151" fmla="*/ 6295 w 10079"/>
                  <a:gd name="connsiteY151" fmla="*/ 7842 h 10000"/>
                  <a:gd name="connsiteX152" fmla="*/ 6243 w 10079"/>
                  <a:gd name="connsiteY152" fmla="*/ 7842 h 10000"/>
                  <a:gd name="connsiteX153" fmla="*/ 6191 w 10079"/>
                  <a:gd name="connsiteY153" fmla="*/ 7842 h 10000"/>
                  <a:gd name="connsiteX154" fmla="*/ 6159 w 10079"/>
                  <a:gd name="connsiteY154" fmla="*/ 7842 h 10000"/>
                  <a:gd name="connsiteX155" fmla="*/ 6055 w 10079"/>
                  <a:gd name="connsiteY155" fmla="*/ 7914 h 10000"/>
                  <a:gd name="connsiteX156" fmla="*/ 5992 w 10079"/>
                  <a:gd name="connsiteY156" fmla="*/ 7914 h 10000"/>
                  <a:gd name="connsiteX157" fmla="*/ 5843 w 10079"/>
                  <a:gd name="connsiteY157" fmla="*/ 7986 h 10000"/>
                  <a:gd name="connsiteX158" fmla="*/ 5834 w 10079"/>
                  <a:gd name="connsiteY158" fmla="*/ 7986 h 10000"/>
                  <a:gd name="connsiteX159" fmla="*/ 5802 w 10079"/>
                  <a:gd name="connsiteY159" fmla="*/ 7986 h 10000"/>
                  <a:gd name="connsiteX160" fmla="*/ 5647 w 10079"/>
                  <a:gd name="connsiteY160" fmla="*/ 8058 h 10000"/>
                  <a:gd name="connsiteX161" fmla="*/ 5564 w 10079"/>
                  <a:gd name="connsiteY161" fmla="*/ 8130 h 10000"/>
                  <a:gd name="connsiteX162" fmla="*/ 5522 w 10079"/>
                  <a:gd name="connsiteY162" fmla="*/ 8130 h 10000"/>
                  <a:gd name="connsiteX163" fmla="*/ 5476 w 10079"/>
                  <a:gd name="connsiteY163" fmla="*/ 8130 h 10000"/>
                  <a:gd name="connsiteX164" fmla="*/ 5447 w 10079"/>
                  <a:gd name="connsiteY164" fmla="*/ 8202 h 10000"/>
                  <a:gd name="connsiteX165" fmla="*/ 5333 w 10079"/>
                  <a:gd name="connsiteY165" fmla="*/ 8202 h 10000"/>
                  <a:gd name="connsiteX166" fmla="*/ 5312 w 10079"/>
                  <a:gd name="connsiteY166" fmla="*/ 8202 h 10000"/>
                  <a:gd name="connsiteX167" fmla="*/ 5285 w 10079"/>
                  <a:gd name="connsiteY167" fmla="*/ 8202 h 10000"/>
                  <a:gd name="connsiteX168" fmla="*/ 5275 w 10079"/>
                  <a:gd name="connsiteY168" fmla="*/ 8202 h 10000"/>
                  <a:gd name="connsiteX169" fmla="*/ 5236 w 10079"/>
                  <a:gd name="connsiteY169" fmla="*/ 8274 h 10000"/>
                  <a:gd name="connsiteX170" fmla="*/ 5183 w 10079"/>
                  <a:gd name="connsiteY170" fmla="*/ 8274 h 10000"/>
                  <a:gd name="connsiteX171" fmla="*/ 5024 w 10079"/>
                  <a:gd name="connsiteY171" fmla="*/ 8346 h 10000"/>
                  <a:gd name="connsiteX172" fmla="*/ 5014 w 10079"/>
                  <a:gd name="connsiteY172" fmla="*/ 8346 h 10000"/>
                  <a:gd name="connsiteX173" fmla="*/ 5014 w 10079"/>
                  <a:gd name="connsiteY173" fmla="*/ 8346 h 10000"/>
                  <a:gd name="connsiteX174" fmla="*/ 5003 w 10079"/>
                  <a:gd name="connsiteY174" fmla="*/ 8346 h 10000"/>
                  <a:gd name="connsiteX175" fmla="*/ 5003 w 10079"/>
                  <a:gd name="connsiteY175" fmla="*/ 8417 h 10000"/>
                  <a:gd name="connsiteX176" fmla="*/ 4930 w 10079"/>
                  <a:gd name="connsiteY176" fmla="*/ 8417 h 10000"/>
                  <a:gd name="connsiteX177" fmla="*/ 4836 w 10079"/>
                  <a:gd name="connsiteY177" fmla="*/ 8417 h 10000"/>
                  <a:gd name="connsiteX178" fmla="*/ 4773 w 10079"/>
                  <a:gd name="connsiteY178" fmla="*/ 8490 h 10000"/>
                  <a:gd name="connsiteX179" fmla="*/ 4689 w 10079"/>
                  <a:gd name="connsiteY179" fmla="*/ 8490 h 10000"/>
                  <a:gd name="connsiteX180" fmla="*/ 4617 w 10079"/>
                  <a:gd name="connsiteY180" fmla="*/ 8490 h 10000"/>
                  <a:gd name="connsiteX181" fmla="*/ 4479 w 10079"/>
                  <a:gd name="connsiteY181" fmla="*/ 8561 h 10000"/>
                  <a:gd name="connsiteX182" fmla="*/ 4333 w 10079"/>
                  <a:gd name="connsiteY182" fmla="*/ 8634 h 10000"/>
                  <a:gd name="connsiteX183" fmla="*/ 4293 w 10079"/>
                  <a:gd name="connsiteY183" fmla="*/ 8634 h 10000"/>
                  <a:gd name="connsiteX184" fmla="*/ 4250 w 10079"/>
                  <a:gd name="connsiteY184" fmla="*/ 8634 h 10000"/>
                  <a:gd name="connsiteX185" fmla="*/ 4162 w 10079"/>
                  <a:gd name="connsiteY185" fmla="*/ 8705 h 10000"/>
                  <a:gd name="connsiteX186" fmla="*/ 4016 w 10079"/>
                  <a:gd name="connsiteY186" fmla="*/ 8705 h 10000"/>
                  <a:gd name="connsiteX187" fmla="*/ 3984 w 10079"/>
                  <a:gd name="connsiteY187" fmla="*/ 8705 h 10000"/>
                  <a:gd name="connsiteX188" fmla="*/ 3879 w 10079"/>
                  <a:gd name="connsiteY188" fmla="*/ 8778 h 10000"/>
                  <a:gd name="connsiteX189" fmla="*/ 3879 w 10079"/>
                  <a:gd name="connsiteY189" fmla="*/ 8778 h 10000"/>
                  <a:gd name="connsiteX190" fmla="*/ 3849 w 10079"/>
                  <a:gd name="connsiteY190" fmla="*/ 8778 h 10000"/>
                  <a:gd name="connsiteX191" fmla="*/ 3827 w 10079"/>
                  <a:gd name="connsiteY191" fmla="*/ 8778 h 10000"/>
                  <a:gd name="connsiteX192" fmla="*/ 3774 w 10079"/>
                  <a:gd name="connsiteY192" fmla="*/ 8778 h 10000"/>
                  <a:gd name="connsiteX193" fmla="*/ 3754 w 10079"/>
                  <a:gd name="connsiteY193" fmla="*/ 8778 h 10000"/>
                  <a:gd name="connsiteX194" fmla="*/ 3754 w 10079"/>
                  <a:gd name="connsiteY194" fmla="*/ 8849 h 10000"/>
                  <a:gd name="connsiteX195" fmla="*/ 3744 w 10079"/>
                  <a:gd name="connsiteY195" fmla="*/ 8849 h 10000"/>
                  <a:gd name="connsiteX196" fmla="*/ 3702 w 10079"/>
                  <a:gd name="connsiteY196" fmla="*/ 8849 h 10000"/>
                  <a:gd name="connsiteX197" fmla="*/ 3661 w 10079"/>
                  <a:gd name="connsiteY197" fmla="*/ 8849 h 10000"/>
                  <a:gd name="connsiteX198" fmla="*/ 3650 w 10079"/>
                  <a:gd name="connsiteY198" fmla="*/ 8849 h 10000"/>
                  <a:gd name="connsiteX199" fmla="*/ 3597 w 10079"/>
                  <a:gd name="connsiteY199" fmla="*/ 8849 h 10000"/>
                  <a:gd name="connsiteX200" fmla="*/ 3493 w 10079"/>
                  <a:gd name="connsiteY200" fmla="*/ 8921 h 10000"/>
                  <a:gd name="connsiteX201" fmla="*/ 3481 w 10079"/>
                  <a:gd name="connsiteY201" fmla="*/ 8921 h 10000"/>
                  <a:gd name="connsiteX202" fmla="*/ 3397 w 10079"/>
                  <a:gd name="connsiteY202" fmla="*/ 8921 h 10000"/>
                  <a:gd name="connsiteX203" fmla="*/ 3335 w 10079"/>
                  <a:gd name="connsiteY203" fmla="*/ 8993 h 10000"/>
                  <a:gd name="connsiteX204" fmla="*/ 3079 w 10079"/>
                  <a:gd name="connsiteY204" fmla="*/ 9065 h 10000"/>
                  <a:gd name="connsiteX205" fmla="*/ 3049 w 10079"/>
                  <a:gd name="connsiteY205" fmla="*/ 9065 h 10000"/>
                  <a:gd name="connsiteX206" fmla="*/ 3039 w 10079"/>
                  <a:gd name="connsiteY206" fmla="*/ 9065 h 10000"/>
                  <a:gd name="connsiteX207" fmla="*/ 2998 w 10079"/>
                  <a:gd name="connsiteY207" fmla="*/ 9065 h 10000"/>
                  <a:gd name="connsiteX208" fmla="*/ 2966 w 10079"/>
                  <a:gd name="connsiteY208" fmla="*/ 9137 h 10000"/>
                  <a:gd name="connsiteX209" fmla="*/ 2796 w 10079"/>
                  <a:gd name="connsiteY209" fmla="*/ 9209 h 10000"/>
                  <a:gd name="connsiteX210" fmla="*/ 2786 w 10079"/>
                  <a:gd name="connsiteY210" fmla="*/ 9209 h 10000"/>
                  <a:gd name="connsiteX211" fmla="*/ 2662 w 10079"/>
                  <a:gd name="connsiteY211" fmla="*/ 9209 h 10000"/>
                  <a:gd name="connsiteX212" fmla="*/ 2506 w 10079"/>
                  <a:gd name="connsiteY212" fmla="*/ 9281 h 10000"/>
                  <a:gd name="connsiteX213" fmla="*/ 2253 w 10079"/>
                  <a:gd name="connsiteY213" fmla="*/ 9353 h 10000"/>
                  <a:gd name="connsiteX214" fmla="*/ 2137 w 10079"/>
                  <a:gd name="connsiteY214" fmla="*/ 9424 h 10000"/>
                  <a:gd name="connsiteX215" fmla="*/ 2127 w 10079"/>
                  <a:gd name="connsiteY215" fmla="*/ 9424 h 10000"/>
                  <a:gd name="connsiteX216" fmla="*/ 2040 w 10079"/>
                  <a:gd name="connsiteY216" fmla="*/ 9424 h 10000"/>
                  <a:gd name="connsiteX217" fmla="*/ 1987 w 10079"/>
                  <a:gd name="connsiteY217" fmla="*/ 9424 h 10000"/>
                  <a:gd name="connsiteX218" fmla="*/ 1956 w 10079"/>
                  <a:gd name="connsiteY218" fmla="*/ 9497 h 10000"/>
                  <a:gd name="connsiteX219" fmla="*/ 1936 w 10079"/>
                  <a:gd name="connsiteY219" fmla="*/ 9497 h 10000"/>
                  <a:gd name="connsiteX220" fmla="*/ 1905 w 10079"/>
                  <a:gd name="connsiteY220" fmla="*/ 9497 h 10000"/>
                  <a:gd name="connsiteX221" fmla="*/ 1895 w 10079"/>
                  <a:gd name="connsiteY221" fmla="*/ 9497 h 10000"/>
                  <a:gd name="connsiteX222" fmla="*/ 1863 w 10079"/>
                  <a:gd name="connsiteY222" fmla="*/ 9497 h 10000"/>
                  <a:gd name="connsiteX223" fmla="*/ 1852 w 10079"/>
                  <a:gd name="connsiteY223" fmla="*/ 9497 h 10000"/>
                  <a:gd name="connsiteX224" fmla="*/ 1841 w 10079"/>
                  <a:gd name="connsiteY224" fmla="*/ 9497 h 10000"/>
                  <a:gd name="connsiteX225" fmla="*/ 1810 w 10079"/>
                  <a:gd name="connsiteY225" fmla="*/ 9497 h 10000"/>
                  <a:gd name="connsiteX226" fmla="*/ 1800 w 10079"/>
                  <a:gd name="connsiteY226" fmla="*/ 9497 h 10000"/>
                  <a:gd name="connsiteX227" fmla="*/ 1766 w 10079"/>
                  <a:gd name="connsiteY227" fmla="*/ 9568 h 10000"/>
                  <a:gd name="connsiteX228" fmla="*/ 1756 w 10079"/>
                  <a:gd name="connsiteY228" fmla="*/ 9568 h 10000"/>
                  <a:gd name="connsiteX229" fmla="*/ 1756 w 10079"/>
                  <a:gd name="connsiteY229" fmla="*/ 9568 h 10000"/>
                  <a:gd name="connsiteX230" fmla="*/ 1716 w 10079"/>
                  <a:gd name="connsiteY230" fmla="*/ 9568 h 10000"/>
                  <a:gd name="connsiteX231" fmla="*/ 1704 w 10079"/>
                  <a:gd name="connsiteY231" fmla="*/ 9568 h 10000"/>
                  <a:gd name="connsiteX232" fmla="*/ 1673 w 10079"/>
                  <a:gd name="connsiteY232" fmla="*/ 9568 h 10000"/>
                  <a:gd name="connsiteX233" fmla="*/ 1631 w 10079"/>
                  <a:gd name="connsiteY233" fmla="*/ 9568 h 10000"/>
                  <a:gd name="connsiteX234" fmla="*/ 1600 w 10079"/>
                  <a:gd name="connsiteY234" fmla="*/ 9568 h 10000"/>
                  <a:gd name="connsiteX235" fmla="*/ 1550 w 10079"/>
                  <a:gd name="connsiteY235" fmla="*/ 9641 h 10000"/>
                  <a:gd name="connsiteX236" fmla="*/ 1444 w 10079"/>
                  <a:gd name="connsiteY236" fmla="*/ 9641 h 10000"/>
                  <a:gd name="connsiteX237" fmla="*/ 1424 w 10079"/>
                  <a:gd name="connsiteY237" fmla="*/ 9641 h 10000"/>
                  <a:gd name="connsiteX238" fmla="*/ 1360 w 10079"/>
                  <a:gd name="connsiteY238" fmla="*/ 9641 h 10000"/>
                  <a:gd name="connsiteX239" fmla="*/ 1287 w 10079"/>
                  <a:gd name="connsiteY239" fmla="*/ 9641 h 10000"/>
                  <a:gd name="connsiteX240" fmla="*/ 1161 w 10079"/>
                  <a:gd name="connsiteY240" fmla="*/ 9641 h 10000"/>
                  <a:gd name="connsiteX241" fmla="*/ 1087 w 10079"/>
                  <a:gd name="connsiteY241" fmla="*/ 9641 h 10000"/>
                  <a:gd name="connsiteX242" fmla="*/ 1054 w 10079"/>
                  <a:gd name="connsiteY242" fmla="*/ 9641 h 10000"/>
                  <a:gd name="connsiteX243" fmla="*/ 1008 w 10079"/>
                  <a:gd name="connsiteY243" fmla="*/ 9641 h 10000"/>
                  <a:gd name="connsiteX244" fmla="*/ 935 w 10079"/>
                  <a:gd name="connsiteY244" fmla="*/ 9712 h 10000"/>
                  <a:gd name="connsiteX245" fmla="*/ 792 w 10079"/>
                  <a:gd name="connsiteY245" fmla="*/ 9712 h 10000"/>
                  <a:gd name="connsiteX246" fmla="*/ 770 w 10079"/>
                  <a:gd name="connsiteY246" fmla="*/ 9784 h 10000"/>
                  <a:gd name="connsiteX247" fmla="*/ 673 w 10079"/>
                  <a:gd name="connsiteY247" fmla="*/ 9784 h 10000"/>
                  <a:gd name="connsiteX248" fmla="*/ 499 w 10079"/>
                  <a:gd name="connsiteY248" fmla="*/ 9856 h 10000"/>
                  <a:gd name="connsiteX249" fmla="*/ 381 w 10079"/>
                  <a:gd name="connsiteY249" fmla="*/ 9856 h 10000"/>
                  <a:gd name="connsiteX250" fmla="*/ 268 w 10079"/>
                  <a:gd name="connsiteY250" fmla="*/ 9928 h 10000"/>
                  <a:gd name="connsiteX251" fmla="*/ 89 w 10079"/>
                  <a:gd name="connsiteY251" fmla="*/ 10000 h 10000"/>
                  <a:gd name="connsiteX252" fmla="*/ 0 w 10079"/>
                  <a:gd name="connsiteY252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38 w 10079"/>
                  <a:gd name="connsiteY10" fmla="*/ 432 h 10000"/>
                  <a:gd name="connsiteX11" fmla="*/ 10059 w 10079"/>
                  <a:gd name="connsiteY11" fmla="*/ 575 h 10000"/>
                  <a:gd name="connsiteX12" fmla="*/ 10059 w 10079"/>
                  <a:gd name="connsiteY12" fmla="*/ 648 h 10000"/>
                  <a:gd name="connsiteX13" fmla="*/ 10069 w 10079"/>
                  <a:gd name="connsiteY13" fmla="*/ 648 h 10000"/>
                  <a:gd name="connsiteX14" fmla="*/ 10079 w 10079"/>
                  <a:gd name="connsiteY14" fmla="*/ 719 h 10000"/>
                  <a:gd name="connsiteX15" fmla="*/ 10079 w 10079"/>
                  <a:gd name="connsiteY15" fmla="*/ 719 h 10000"/>
                  <a:gd name="connsiteX16" fmla="*/ 10069 w 10079"/>
                  <a:gd name="connsiteY16" fmla="*/ 792 h 10000"/>
                  <a:gd name="connsiteX17" fmla="*/ 10050 w 10079"/>
                  <a:gd name="connsiteY17" fmla="*/ 863 h 10000"/>
                  <a:gd name="connsiteX18" fmla="*/ 10038 w 10079"/>
                  <a:gd name="connsiteY18" fmla="*/ 863 h 10000"/>
                  <a:gd name="connsiteX19" fmla="*/ 10038 w 10079"/>
                  <a:gd name="connsiteY19" fmla="*/ 1007 h 10000"/>
                  <a:gd name="connsiteX20" fmla="*/ 9987 w 10079"/>
                  <a:gd name="connsiteY20" fmla="*/ 1223 h 10000"/>
                  <a:gd name="connsiteX21" fmla="*/ 9965 w 10079"/>
                  <a:gd name="connsiteY21" fmla="*/ 1367 h 10000"/>
                  <a:gd name="connsiteX22" fmla="*/ 9901 w 10079"/>
                  <a:gd name="connsiteY22" fmla="*/ 1726 h 10000"/>
                  <a:gd name="connsiteX23" fmla="*/ 9889 w 10079"/>
                  <a:gd name="connsiteY23" fmla="*/ 1799 h 10000"/>
                  <a:gd name="connsiteX24" fmla="*/ 9889 w 10079"/>
                  <a:gd name="connsiteY24" fmla="*/ 1799 h 10000"/>
                  <a:gd name="connsiteX25" fmla="*/ 9889 w 10079"/>
                  <a:gd name="connsiteY25" fmla="*/ 1870 h 10000"/>
                  <a:gd name="connsiteX26" fmla="*/ 9889 w 10079"/>
                  <a:gd name="connsiteY26" fmla="*/ 2014 h 10000"/>
                  <a:gd name="connsiteX27" fmla="*/ 9889 w 10079"/>
                  <a:gd name="connsiteY27" fmla="*/ 2086 h 10000"/>
                  <a:gd name="connsiteX28" fmla="*/ 9889 w 10079"/>
                  <a:gd name="connsiteY28" fmla="*/ 2158 h 10000"/>
                  <a:gd name="connsiteX29" fmla="*/ 9889 w 10079"/>
                  <a:gd name="connsiteY29" fmla="*/ 2230 h 10000"/>
                  <a:gd name="connsiteX30" fmla="*/ 9889 w 10079"/>
                  <a:gd name="connsiteY30" fmla="*/ 2374 h 10000"/>
                  <a:gd name="connsiteX31" fmla="*/ 9889 w 10079"/>
                  <a:gd name="connsiteY31" fmla="*/ 2374 h 10000"/>
                  <a:gd name="connsiteX32" fmla="*/ 9889 w 10079"/>
                  <a:gd name="connsiteY32" fmla="*/ 2445 h 10000"/>
                  <a:gd name="connsiteX33" fmla="*/ 9879 w 10079"/>
                  <a:gd name="connsiteY33" fmla="*/ 2518 h 10000"/>
                  <a:gd name="connsiteX34" fmla="*/ 9879 w 10079"/>
                  <a:gd name="connsiteY34" fmla="*/ 2518 h 10000"/>
                  <a:gd name="connsiteX35" fmla="*/ 9869 w 10079"/>
                  <a:gd name="connsiteY35" fmla="*/ 2590 h 10000"/>
                  <a:gd name="connsiteX36" fmla="*/ 9860 w 10079"/>
                  <a:gd name="connsiteY36" fmla="*/ 2734 h 10000"/>
                  <a:gd name="connsiteX37" fmla="*/ 9850 w 10079"/>
                  <a:gd name="connsiteY37" fmla="*/ 2805 h 10000"/>
                  <a:gd name="connsiteX38" fmla="*/ 9838 w 10079"/>
                  <a:gd name="connsiteY38" fmla="*/ 2805 h 10000"/>
                  <a:gd name="connsiteX39" fmla="*/ 9827 w 10079"/>
                  <a:gd name="connsiteY39" fmla="*/ 2878 h 10000"/>
                  <a:gd name="connsiteX40" fmla="*/ 9817 w 10079"/>
                  <a:gd name="connsiteY40" fmla="*/ 2878 h 10000"/>
                  <a:gd name="connsiteX41" fmla="*/ 9787 w 10079"/>
                  <a:gd name="connsiteY41" fmla="*/ 2949 h 10000"/>
                  <a:gd name="connsiteX42" fmla="*/ 9764 w 10079"/>
                  <a:gd name="connsiteY42" fmla="*/ 3022 h 10000"/>
                  <a:gd name="connsiteX43" fmla="*/ 9743 w 10079"/>
                  <a:gd name="connsiteY43" fmla="*/ 3093 h 10000"/>
                  <a:gd name="connsiteX44" fmla="*/ 9743 w 10079"/>
                  <a:gd name="connsiteY44" fmla="*/ 3166 h 10000"/>
                  <a:gd name="connsiteX45" fmla="*/ 9743 w 10079"/>
                  <a:gd name="connsiteY45" fmla="*/ 3166 h 10000"/>
                  <a:gd name="connsiteX46" fmla="*/ 9734 w 10079"/>
                  <a:gd name="connsiteY46" fmla="*/ 3237 h 10000"/>
                  <a:gd name="connsiteX47" fmla="*/ 9734 w 10079"/>
                  <a:gd name="connsiteY47" fmla="*/ 3309 h 10000"/>
                  <a:gd name="connsiteX48" fmla="*/ 9724 w 10079"/>
                  <a:gd name="connsiteY48" fmla="*/ 3309 h 10000"/>
                  <a:gd name="connsiteX49" fmla="*/ 9724 w 10079"/>
                  <a:gd name="connsiteY49" fmla="*/ 3381 h 10000"/>
                  <a:gd name="connsiteX50" fmla="*/ 9724 w 10079"/>
                  <a:gd name="connsiteY50" fmla="*/ 3454 h 10000"/>
                  <a:gd name="connsiteX51" fmla="*/ 9724 w 10079"/>
                  <a:gd name="connsiteY51" fmla="*/ 3454 h 10000"/>
                  <a:gd name="connsiteX52" fmla="*/ 9703 w 10079"/>
                  <a:gd name="connsiteY52" fmla="*/ 3669 h 10000"/>
                  <a:gd name="connsiteX53" fmla="*/ 9703 w 10079"/>
                  <a:gd name="connsiteY53" fmla="*/ 3812 h 10000"/>
                  <a:gd name="connsiteX54" fmla="*/ 9692 w 10079"/>
                  <a:gd name="connsiteY54" fmla="*/ 3956 h 10000"/>
                  <a:gd name="connsiteX55" fmla="*/ 9682 w 10079"/>
                  <a:gd name="connsiteY55" fmla="*/ 4100 h 10000"/>
                  <a:gd name="connsiteX56" fmla="*/ 9682 w 10079"/>
                  <a:gd name="connsiteY56" fmla="*/ 4100 h 10000"/>
                  <a:gd name="connsiteX57" fmla="*/ 9682 w 10079"/>
                  <a:gd name="connsiteY57" fmla="*/ 4100 h 10000"/>
                  <a:gd name="connsiteX58" fmla="*/ 9673 w 10079"/>
                  <a:gd name="connsiteY58" fmla="*/ 4244 h 10000"/>
                  <a:gd name="connsiteX59" fmla="*/ 9651 w 10079"/>
                  <a:gd name="connsiteY59" fmla="*/ 4388 h 10000"/>
                  <a:gd name="connsiteX60" fmla="*/ 9629 w 10079"/>
                  <a:gd name="connsiteY60" fmla="*/ 4532 h 10000"/>
                  <a:gd name="connsiteX61" fmla="*/ 9629 w 10079"/>
                  <a:gd name="connsiteY61" fmla="*/ 4605 h 10000"/>
                  <a:gd name="connsiteX62" fmla="*/ 9629 w 10079"/>
                  <a:gd name="connsiteY62" fmla="*/ 4605 h 10000"/>
                  <a:gd name="connsiteX63" fmla="*/ 9619 w 10079"/>
                  <a:gd name="connsiteY63" fmla="*/ 4675 h 10000"/>
                  <a:gd name="connsiteX64" fmla="*/ 9619 w 10079"/>
                  <a:gd name="connsiteY64" fmla="*/ 4675 h 10000"/>
                  <a:gd name="connsiteX65" fmla="*/ 9619 w 10079"/>
                  <a:gd name="connsiteY65" fmla="*/ 4749 h 10000"/>
                  <a:gd name="connsiteX66" fmla="*/ 9599 w 10079"/>
                  <a:gd name="connsiteY66" fmla="*/ 4963 h 10000"/>
                  <a:gd name="connsiteX67" fmla="*/ 9579 w 10079"/>
                  <a:gd name="connsiteY67" fmla="*/ 5252 h 10000"/>
                  <a:gd name="connsiteX68" fmla="*/ 9579 w 10079"/>
                  <a:gd name="connsiteY68" fmla="*/ 5324 h 10000"/>
                  <a:gd name="connsiteX69" fmla="*/ 9579 w 10079"/>
                  <a:gd name="connsiteY69" fmla="*/ 5324 h 10000"/>
                  <a:gd name="connsiteX70" fmla="*/ 9589 w 10079"/>
                  <a:gd name="connsiteY70" fmla="*/ 5468 h 10000"/>
                  <a:gd name="connsiteX71" fmla="*/ 9589 w 10079"/>
                  <a:gd name="connsiteY71" fmla="*/ 5612 h 10000"/>
                  <a:gd name="connsiteX72" fmla="*/ 9589 w 10079"/>
                  <a:gd name="connsiteY72" fmla="*/ 5756 h 10000"/>
                  <a:gd name="connsiteX73" fmla="*/ 9579 w 10079"/>
                  <a:gd name="connsiteY73" fmla="*/ 6115 h 10000"/>
                  <a:gd name="connsiteX74" fmla="*/ 9566 w 10079"/>
                  <a:gd name="connsiteY74" fmla="*/ 6187 h 10000"/>
                  <a:gd name="connsiteX75" fmla="*/ 9566 w 10079"/>
                  <a:gd name="connsiteY75" fmla="*/ 6259 h 10000"/>
                  <a:gd name="connsiteX76" fmla="*/ 9566 w 10079"/>
                  <a:gd name="connsiteY76" fmla="*/ 6259 h 10000"/>
                  <a:gd name="connsiteX77" fmla="*/ 9566 w 10079"/>
                  <a:gd name="connsiteY77" fmla="*/ 6259 h 10000"/>
                  <a:gd name="connsiteX78" fmla="*/ 9555 w 10079"/>
                  <a:gd name="connsiteY78" fmla="*/ 6259 h 10000"/>
                  <a:gd name="connsiteX79" fmla="*/ 9555 w 10079"/>
                  <a:gd name="connsiteY79" fmla="*/ 6259 h 10000"/>
                  <a:gd name="connsiteX80" fmla="*/ 9541 w 10079"/>
                  <a:gd name="connsiteY80" fmla="*/ 6259 h 10000"/>
                  <a:gd name="connsiteX81" fmla="*/ 9499 w 10079"/>
                  <a:gd name="connsiteY81" fmla="*/ 6331 h 10000"/>
                  <a:gd name="connsiteX82" fmla="*/ 9467 w 10079"/>
                  <a:gd name="connsiteY82" fmla="*/ 6331 h 10000"/>
                  <a:gd name="connsiteX83" fmla="*/ 9457 w 10079"/>
                  <a:gd name="connsiteY83" fmla="*/ 6331 h 10000"/>
                  <a:gd name="connsiteX84" fmla="*/ 9405 w 10079"/>
                  <a:gd name="connsiteY84" fmla="*/ 6331 h 10000"/>
                  <a:gd name="connsiteX85" fmla="*/ 9353 w 10079"/>
                  <a:gd name="connsiteY85" fmla="*/ 6331 h 10000"/>
                  <a:gd name="connsiteX86" fmla="*/ 9343 w 10079"/>
                  <a:gd name="connsiteY86" fmla="*/ 6331 h 10000"/>
                  <a:gd name="connsiteX87" fmla="*/ 9343 w 10079"/>
                  <a:gd name="connsiteY87" fmla="*/ 6331 h 10000"/>
                  <a:gd name="connsiteX88" fmla="*/ 9291 w 10079"/>
                  <a:gd name="connsiteY88" fmla="*/ 6403 h 10000"/>
                  <a:gd name="connsiteX89" fmla="*/ 9216 w 10079"/>
                  <a:gd name="connsiteY89" fmla="*/ 6403 h 10000"/>
                  <a:gd name="connsiteX90" fmla="*/ 9216 w 10079"/>
                  <a:gd name="connsiteY90" fmla="*/ 6403 h 10000"/>
                  <a:gd name="connsiteX91" fmla="*/ 9216 w 10079"/>
                  <a:gd name="connsiteY91" fmla="*/ 6403 h 10000"/>
                  <a:gd name="connsiteX92" fmla="*/ 9142 w 10079"/>
                  <a:gd name="connsiteY92" fmla="*/ 6475 h 10000"/>
                  <a:gd name="connsiteX93" fmla="*/ 9122 w 10079"/>
                  <a:gd name="connsiteY93" fmla="*/ 6475 h 10000"/>
                  <a:gd name="connsiteX94" fmla="*/ 9112 w 10079"/>
                  <a:gd name="connsiteY94" fmla="*/ 6475 h 10000"/>
                  <a:gd name="connsiteX95" fmla="*/ 9069 w 10079"/>
                  <a:gd name="connsiteY95" fmla="*/ 6475 h 10000"/>
                  <a:gd name="connsiteX96" fmla="*/ 9007 w 10079"/>
                  <a:gd name="connsiteY96" fmla="*/ 6475 h 10000"/>
                  <a:gd name="connsiteX97" fmla="*/ 8997 w 10079"/>
                  <a:gd name="connsiteY97" fmla="*/ 6475 h 10000"/>
                  <a:gd name="connsiteX98" fmla="*/ 8997 w 10079"/>
                  <a:gd name="connsiteY98" fmla="*/ 6475 h 10000"/>
                  <a:gd name="connsiteX99" fmla="*/ 8987 w 10079"/>
                  <a:gd name="connsiteY99" fmla="*/ 6475 h 10000"/>
                  <a:gd name="connsiteX100" fmla="*/ 8978 w 10079"/>
                  <a:gd name="connsiteY100" fmla="*/ 6546 h 10000"/>
                  <a:gd name="connsiteX101" fmla="*/ 8955 w 10079"/>
                  <a:gd name="connsiteY101" fmla="*/ 6546 h 10000"/>
                  <a:gd name="connsiteX102" fmla="*/ 8955 w 10079"/>
                  <a:gd name="connsiteY102" fmla="*/ 6546 h 10000"/>
                  <a:gd name="connsiteX103" fmla="*/ 8945 w 10079"/>
                  <a:gd name="connsiteY103" fmla="*/ 6546 h 10000"/>
                  <a:gd name="connsiteX104" fmla="*/ 8934 w 10079"/>
                  <a:gd name="connsiteY104" fmla="*/ 6546 h 10000"/>
                  <a:gd name="connsiteX105" fmla="*/ 8914 w 10079"/>
                  <a:gd name="connsiteY105" fmla="*/ 6546 h 10000"/>
                  <a:gd name="connsiteX106" fmla="*/ 8892 w 10079"/>
                  <a:gd name="connsiteY106" fmla="*/ 6546 h 10000"/>
                  <a:gd name="connsiteX107" fmla="*/ 8882 w 10079"/>
                  <a:gd name="connsiteY107" fmla="*/ 6546 h 10000"/>
                  <a:gd name="connsiteX108" fmla="*/ 8852 w 10079"/>
                  <a:gd name="connsiteY108" fmla="*/ 6546 h 10000"/>
                  <a:gd name="connsiteX109" fmla="*/ 8840 w 10079"/>
                  <a:gd name="connsiteY109" fmla="*/ 6546 h 10000"/>
                  <a:gd name="connsiteX110" fmla="*/ 8809 w 10079"/>
                  <a:gd name="connsiteY110" fmla="*/ 6546 h 10000"/>
                  <a:gd name="connsiteX111" fmla="*/ 8797 w 10079"/>
                  <a:gd name="connsiteY111" fmla="*/ 6619 h 10000"/>
                  <a:gd name="connsiteX112" fmla="*/ 8788 w 10079"/>
                  <a:gd name="connsiteY112" fmla="*/ 6619 h 10000"/>
                  <a:gd name="connsiteX113" fmla="*/ 8663 w 10079"/>
                  <a:gd name="connsiteY113" fmla="*/ 6619 h 10000"/>
                  <a:gd name="connsiteX114" fmla="*/ 8620 w 10079"/>
                  <a:gd name="connsiteY114" fmla="*/ 6691 h 10000"/>
                  <a:gd name="connsiteX115" fmla="*/ 8546 w 10079"/>
                  <a:gd name="connsiteY115" fmla="*/ 6691 h 10000"/>
                  <a:gd name="connsiteX116" fmla="*/ 8460 w 10079"/>
                  <a:gd name="connsiteY116" fmla="*/ 6691 h 10000"/>
                  <a:gd name="connsiteX117" fmla="*/ 8460 w 10079"/>
                  <a:gd name="connsiteY117" fmla="*/ 6907 h 10000"/>
                  <a:gd name="connsiteX118" fmla="*/ 8364 w 10079"/>
                  <a:gd name="connsiteY118" fmla="*/ 6907 h 10000"/>
                  <a:gd name="connsiteX119" fmla="*/ 8364 w 10079"/>
                  <a:gd name="connsiteY119" fmla="*/ 6907 h 10000"/>
                  <a:gd name="connsiteX120" fmla="*/ 8218 w 10079"/>
                  <a:gd name="connsiteY120" fmla="*/ 6979 h 10000"/>
                  <a:gd name="connsiteX121" fmla="*/ 8175 w 10079"/>
                  <a:gd name="connsiteY121" fmla="*/ 6979 h 10000"/>
                  <a:gd name="connsiteX122" fmla="*/ 8072 w 10079"/>
                  <a:gd name="connsiteY122" fmla="*/ 7050 h 10000"/>
                  <a:gd name="connsiteX123" fmla="*/ 7956 w 10079"/>
                  <a:gd name="connsiteY123" fmla="*/ 7050 h 10000"/>
                  <a:gd name="connsiteX124" fmla="*/ 7893 w 10079"/>
                  <a:gd name="connsiteY124" fmla="*/ 7123 h 10000"/>
                  <a:gd name="connsiteX125" fmla="*/ 7821 w 10079"/>
                  <a:gd name="connsiteY125" fmla="*/ 7194 h 10000"/>
                  <a:gd name="connsiteX126" fmla="*/ 7811 w 10079"/>
                  <a:gd name="connsiteY126" fmla="*/ 7194 h 10000"/>
                  <a:gd name="connsiteX127" fmla="*/ 7738 w 10079"/>
                  <a:gd name="connsiteY127" fmla="*/ 7194 h 10000"/>
                  <a:gd name="connsiteX128" fmla="*/ 7537 w 10079"/>
                  <a:gd name="connsiteY128" fmla="*/ 7267 h 10000"/>
                  <a:gd name="connsiteX129" fmla="*/ 7388 w 10079"/>
                  <a:gd name="connsiteY129" fmla="*/ 7411 h 10000"/>
                  <a:gd name="connsiteX130" fmla="*/ 7293 w 10079"/>
                  <a:gd name="connsiteY130" fmla="*/ 7411 h 10000"/>
                  <a:gd name="connsiteX131" fmla="*/ 7273 w 10079"/>
                  <a:gd name="connsiteY131" fmla="*/ 7411 h 10000"/>
                  <a:gd name="connsiteX132" fmla="*/ 7252 w 10079"/>
                  <a:gd name="connsiteY132" fmla="*/ 7482 h 10000"/>
                  <a:gd name="connsiteX133" fmla="*/ 7242 w 10079"/>
                  <a:gd name="connsiteY133" fmla="*/ 7482 h 10000"/>
                  <a:gd name="connsiteX134" fmla="*/ 7211 w 10079"/>
                  <a:gd name="connsiteY134" fmla="*/ 7482 h 10000"/>
                  <a:gd name="connsiteX135" fmla="*/ 7200 w 10079"/>
                  <a:gd name="connsiteY135" fmla="*/ 7482 h 10000"/>
                  <a:gd name="connsiteX136" fmla="*/ 7000 w 10079"/>
                  <a:gd name="connsiteY136" fmla="*/ 7554 h 10000"/>
                  <a:gd name="connsiteX137" fmla="*/ 7000 w 10079"/>
                  <a:gd name="connsiteY137" fmla="*/ 7554 h 10000"/>
                  <a:gd name="connsiteX138" fmla="*/ 6863 w 10079"/>
                  <a:gd name="connsiteY138" fmla="*/ 7554 h 10000"/>
                  <a:gd name="connsiteX139" fmla="*/ 6853 w 10079"/>
                  <a:gd name="connsiteY139" fmla="*/ 7554 h 10000"/>
                  <a:gd name="connsiteX140" fmla="*/ 6822 w 10079"/>
                  <a:gd name="connsiteY140" fmla="*/ 7627 h 10000"/>
                  <a:gd name="connsiteX141" fmla="*/ 6790 w 10079"/>
                  <a:gd name="connsiteY141" fmla="*/ 7627 h 10000"/>
                  <a:gd name="connsiteX142" fmla="*/ 6759 w 10079"/>
                  <a:gd name="connsiteY142" fmla="*/ 7627 h 10000"/>
                  <a:gd name="connsiteX143" fmla="*/ 6749 w 10079"/>
                  <a:gd name="connsiteY143" fmla="*/ 7627 h 10000"/>
                  <a:gd name="connsiteX144" fmla="*/ 6636 w 10079"/>
                  <a:gd name="connsiteY144" fmla="*/ 7698 h 10000"/>
                  <a:gd name="connsiteX145" fmla="*/ 6560 w 10079"/>
                  <a:gd name="connsiteY145" fmla="*/ 7698 h 10000"/>
                  <a:gd name="connsiteX146" fmla="*/ 6528 w 10079"/>
                  <a:gd name="connsiteY146" fmla="*/ 7698 h 10000"/>
                  <a:gd name="connsiteX147" fmla="*/ 6467 w 10079"/>
                  <a:gd name="connsiteY147" fmla="*/ 7771 h 10000"/>
                  <a:gd name="connsiteX148" fmla="*/ 6435 w 10079"/>
                  <a:gd name="connsiteY148" fmla="*/ 7771 h 10000"/>
                  <a:gd name="connsiteX149" fmla="*/ 6338 w 10079"/>
                  <a:gd name="connsiteY149" fmla="*/ 7771 h 10000"/>
                  <a:gd name="connsiteX150" fmla="*/ 6295 w 10079"/>
                  <a:gd name="connsiteY150" fmla="*/ 7842 h 10000"/>
                  <a:gd name="connsiteX151" fmla="*/ 6243 w 10079"/>
                  <a:gd name="connsiteY151" fmla="*/ 7842 h 10000"/>
                  <a:gd name="connsiteX152" fmla="*/ 6191 w 10079"/>
                  <a:gd name="connsiteY152" fmla="*/ 7842 h 10000"/>
                  <a:gd name="connsiteX153" fmla="*/ 6159 w 10079"/>
                  <a:gd name="connsiteY153" fmla="*/ 7842 h 10000"/>
                  <a:gd name="connsiteX154" fmla="*/ 6055 w 10079"/>
                  <a:gd name="connsiteY154" fmla="*/ 7914 h 10000"/>
                  <a:gd name="connsiteX155" fmla="*/ 5992 w 10079"/>
                  <a:gd name="connsiteY155" fmla="*/ 7914 h 10000"/>
                  <a:gd name="connsiteX156" fmla="*/ 5843 w 10079"/>
                  <a:gd name="connsiteY156" fmla="*/ 7986 h 10000"/>
                  <a:gd name="connsiteX157" fmla="*/ 5834 w 10079"/>
                  <a:gd name="connsiteY157" fmla="*/ 7986 h 10000"/>
                  <a:gd name="connsiteX158" fmla="*/ 5802 w 10079"/>
                  <a:gd name="connsiteY158" fmla="*/ 7986 h 10000"/>
                  <a:gd name="connsiteX159" fmla="*/ 5647 w 10079"/>
                  <a:gd name="connsiteY159" fmla="*/ 8058 h 10000"/>
                  <a:gd name="connsiteX160" fmla="*/ 5564 w 10079"/>
                  <a:gd name="connsiteY160" fmla="*/ 8130 h 10000"/>
                  <a:gd name="connsiteX161" fmla="*/ 5522 w 10079"/>
                  <a:gd name="connsiteY161" fmla="*/ 8130 h 10000"/>
                  <a:gd name="connsiteX162" fmla="*/ 5476 w 10079"/>
                  <a:gd name="connsiteY162" fmla="*/ 8130 h 10000"/>
                  <a:gd name="connsiteX163" fmla="*/ 5447 w 10079"/>
                  <a:gd name="connsiteY163" fmla="*/ 8202 h 10000"/>
                  <a:gd name="connsiteX164" fmla="*/ 5333 w 10079"/>
                  <a:gd name="connsiteY164" fmla="*/ 8202 h 10000"/>
                  <a:gd name="connsiteX165" fmla="*/ 5312 w 10079"/>
                  <a:gd name="connsiteY165" fmla="*/ 8202 h 10000"/>
                  <a:gd name="connsiteX166" fmla="*/ 5285 w 10079"/>
                  <a:gd name="connsiteY166" fmla="*/ 8202 h 10000"/>
                  <a:gd name="connsiteX167" fmla="*/ 5275 w 10079"/>
                  <a:gd name="connsiteY167" fmla="*/ 8202 h 10000"/>
                  <a:gd name="connsiteX168" fmla="*/ 5236 w 10079"/>
                  <a:gd name="connsiteY168" fmla="*/ 8274 h 10000"/>
                  <a:gd name="connsiteX169" fmla="*/ 5183 w 10079"/>
                  <a:gd name="connsiteY169" fmla="*/ 8274 h 10000"/>
                  <a:gd name="connsiteX170" fmla="*/ 5024 w 10079"/>
                  <a:gd name="connsiteY170" fmla="*/ 8346 h 10000"/>
                  <a:gd name="connsiteX171" fmla="*/ 5014 w 10079"/>
                  <a:gd name="connsiteY171" fmla="*/ 8346 h 10000"/>
                  <a:gd name="connsiteX172" fmla="*/ 5014 w 10079"/>
                  <a:gd name="connsiteY172" fmla="*/ 8346 h 10000"/>
                  <a:gd name="connsiteX173" fmla="*/ 5003 w 10079"/>
                  <a:gd name="connsiteY173" fmla="*/ 8346 h 10000"/>
                  <a:gd name="connsiteX174" fmla="*/ 5003 w 10079"/>
                  <a:gd name="connsiteY174" fmla="*/ 8417 h 10000"/>
                  <a:gd name="connsiteX175" fmla="*/ 4930 w 10079"/>
                  <a:gd name="connsiteY175" fmla="*/ 8417 h 10000"/>
                  <a:gd name="connsiteX176" fmla="*/ 4836 w 10079"/>
                  <a:gd name="connsiteY176" fmla="*/ 8417 h 10000"/>
                  <a:gd name="connsiteX177" fmla="*/ 4773 w 10079"/>
                  <a:gd name="connsiteY177" fmla="*/ 8490 h 10000"/>
                  <a:gd name="connsiteX178" fmla="*/ 4689 w 10079"/>
                  <a:gd name="connsiteY178" fmla="*/ 8490 h 10000"/>
                  <a:gd name="connsiteX179" fmla="*/ 4617 w 10079"/>
                  <a:gd name="connsiteY179" fmla="*/ 8490 h 10000"/>
                  <a:gd name="connsiteX180" fmla="*/ 4479 w 10079"/>
                  <a:gd name="connsiteY180" fmla="*/ 8561 h 10000"/>
                  <a:gd name="connsiteX181" fmla="*/ 4333 w 10079"/>
                  <a:gd name="connsiteY181" fmla="*/ 8634 h 10000"/>
                  <a:gd name="connsiteX182" fmla="*/ 4293 w 10079"/>
                  <a:gd name="connsiteY182" fmla="*/ 8634 h 10000"/>
                  <a:gd name="connsiteX183" fmla="*/ 4250 w 10079"/>
                  <a:gd name="connsiteY183" fmla="*/ 8634 h 10000"/>
                  <a:gd name="connsiteX184" fmla="*/ 4162 w 10079"/>
                  <a:gd name="connsiteY184" fmla="*/ 8705 h 10000"/>
                  <a:gd name="connsiteX185" fmla="*/ 4016 w 10079"/>
                  <a:gd name="connsiteY185" fmla="*/ 8705 h 10000"/>
                  <a:gd name="connsiteX186" fmla="*/ 3984 w 10079"/>
                  <a:gd name="connsiteY186" fmla="*/ 8705 h 10000"/>
                  <a:gd name="connsiteX187" fmla="*/ 3879 w 10079"/>
                  <a:gd name="connsiteY187" fmla="*/ 8778 h 10000"/>
                  <a:gd name="connsiteX188" fmla="*/ 3879 w 10079"/>
                  <a:gd name="connsiteY188" fmla="*/ 8778 h 10000"/>
                  <a:gd name="connsiteX189" fmla="*/ 3849 w 10079"/>
                  <a:gd name="connsiteY189" fmla="*/ 8778 h 10000"/>
                  <a:gd name="connsiteX190" fmla="*/ 3827 w 10079"/>
                  <a:gd name="connsiteY190" fmla="*/ 8778 h 10000"/>
                  <a:gd name="connsiteX191" fmla="*/ 3774 w 10079"/>
                  <a:gd name="connsiteY191" fmla="*/ 8778 h 10000"/>
                  <a:gd name="connsiteX192" fmla="*/ 3754 w 10079"/>
                  <a:gd name="connsiteY192" fmla="*/ 8778 h 10000"/>
                  <a:gd name="connsiteX193" fmla="*/ 3754 w 10079"/>
                  <a:gd name="connsiteY193" fmla="*/ 8849 h 10000"/>
                  <a:gd name="connsiteX194" fmla="*/ 3744 w 10079"/>
                  <a:gd name="connsiteY194" fmla="*/ 8849 h 10000"/>
                  <a:gd name="connsiteX195" fmla="*/ 3702 w 10079"/>
                  <a:gd name="connsiteY195" fmla="*/ 8849 h 10000"/>
                  <a:gd name="connsiteX196" fmla="*/ 3661 w 10079"/>
                  <a:gd name="connsiteY196" fmla="*/ 8849 h 10000"/>
                  <a:gd name="connsiteX197" fmla="*/ 3650 w 10079"/>
                  <a:gd name="connsiteY197" fmla="*/ 8849 h 10000"/>
                  <a:gd name="connsiteX198" fmla="*/ 3597 w 10079"/>
                  <a:gd name="connsiteY198" fmla="*/ 8849 h 10000"/>
                  <a:gd name="connsiteX199" fmla="*/ 3493 w 10079"/>
                  <a:gd name="connsiteY199" fmla="*/ 8921 h 10000"/>
                  <a:gd name="connsiteX200" fmla="*/ 3481 w 10079"/>
                  <a:gd name="connsiteY200" fmla="*/ 8921 h 10000"/>
                  <a:gd name="connsiteX201" fmla="*/ 3397 w 10079"/>
                  <a:gd name="connsiteY201" fmla="*/ 8921 h 10000"/>
                  <a:gd name="connsiteX202" fmla="*/ 3335 w 10079"/>
                  <a:gd name="connsiteY202" fmla="*/ 8993 h 10000"/>
                  <a:gd name="connsiteX203" fmla="*/ 3079 w 10079"/>
                  <a:gd name="connsiteY203" fmla="*/ 9065 h 10000"/>
                  <a:gd name="connsiteX204" fmla="*/ 3049 w 10079"/>
                  <a:gd name="connsiteY204" fmla="*/ 9065 h 10000"/>
                  <a:gd name="connsiteX205" fmla="*/ 3039 w 10079"/>
                  <a:gd name="connsiteY205" fmla="*/ 9065 h 10000"/>
                  <a:gd name="connsiteX206" fmla="*/ 2998 w 10079"/>
                  <a:gd name="connsiteY206" fmla="*/ 9065 h 10000"/>
                  <a:gd name="connsiteX207" fmla="*/ 2966 w 10079"/>
                  <a:gd name="connsiteY207" fmla="*/ 9137 h 10000"/>
                  <a:gd name="connsiteX208" fmla="*/ 2796 w 10079"/>
                  <a:gd name="connsiteY208" fmla="*/ 9209 h 10000"/>
                  <a:gd name="connsiteX209" fmla="*/ 2786 w 10079"/>
                  <a:gd name="connsiteY209" fmla="*/ 9209 h 10000"/>
                  <a:gd name="connsiteX210" fmla="*/ 2662 w 10079"/>
                  <a:gd name="connsiteY210" fmla="*/ 9209 h 10000"/>
                  <a:gd name="connsiteX211" fmla="*/ 2506 w 10079"/>
                  <a:gd name="connsiteY211" fmla="*/ 9281 h 10000"/>
                  <a:gd name="connsiteX212" fmla="*/ 2253 w 10079"/>
                  <a:gd name="connsiteY212" fmla="*/ 9353 h 10000"/>
                  <a:gd name="connsiteX213" fmla="*/ 2137 w 10079"/>
                  <a:gd name="connsiteY213" fmla="*/ 9424 h 10000"/>
                  <a:gd name="connsiteX214" fmla="*/ 2127 w 10079"/>
                  <a:gd name="connsiteY214" fmla="*/ 9424 h 10000"/>
                  <a:gd name="connsiteX215" fmla="*/ 2040 w 10079"/>
                  <a:gd name="connsiteY215" fmla="*/ 9424 h 10000"/>
                  <a:gd name="connsiteX216" fmla="*/ 1987 w 10079"/>
                  <a:gd name="connsiteY216" fmla="*/ 9424 h 10000"/>
                  <a:gd name="connsiteX217" fmla="*/ 1956 w 10079"/>
                  <a:gd name="connsiteY217" fmla="*/ 9497 h 10000"/>
                  <a:gd name="connsiteX218" fmla="*/ 1936 w 10079"/>
                  <a:gd name="connsiteY218" fmla="*/ 9497 h 10000"/>
                  <a:gd name="connsiteX219" fmla="*/ 1905 w 10079"/>
                  <a:gd name="connsiteY219" fmla="*/ 9497 h 10000"/>
                  <a:gd name="connsiteX220" fmla="*/ 1895 w 10079"/>
                  <a:gd name="connsiteY220" fmla="*/ 9497 h 10000"/>
                  <a:gd name="connsiteX221" fmla="*/ 1863 w 10079"/>
                  <a:gd name="connsiteY221" fmla="*/ 9497 h 10000"/>
                  <a:gd name="connsiteX222" fmla="*/ 1852 w 10079"/>
                  <a:gd name="connsiteY222" fmla="*/ 9497 h 10000"/>
                  <a:gd name="connsiteX223" fmla="*/ 1841 w 10079"/>
                  <a:gd name="connsiteY223" fmla="*/ 9497 h 10000"/>
                  <a:gd name="connsiteX224" fmla="*/ 1810 w 10079"/>
                  <a:gd name="connsiteY224" fmla="*/ 9497 h 10000"/>
                  <a:gd name="connsiteX225" fmla="*/ 1800 w 10079"/>
                  <a:gd name="connsiteY225" fmla="*/ 9497 h 10000"/>
                  <a:gd name="connsiteX226" fmla="*/ 1766 w 10079"/>
                  <a:gd name="connsiteY226" fmla="*/ 9568 h 10000"/>
                  <a:gd name="connsiteX227" fmla="*/ 1756 w 10079"/>
                  <a:gd name="connsiteY227" fmla="*/ 9568 h 10000"/>
                  <a:gd name="connsiteX228" fmla="*/ 1756 w 10079"/>
                  <a:gd name="connsiteY228" fmla="*/ 9568 h 10000"/>
                  <a:gd name="connsiteX229" fmla="*/ 1716 w 10079"/>
                  <a:gd name="connsiteY229" fmla="*/ 9568 h 10000"/>
                  <a:gd name="connsiteX230" fmla="*/ 1704 w 10079"/>
                  <a:gd name="connsiteY230" fmla="*/ 9568 h 10000"/>
                  <a:gd name="connsiteX231" fmla="*/ 1673 w 10079"/>
                  <a:gd name="connsiteY231" fmla="*/ 9568 h 10000"/>
                  <a:gd name="connsiteX232" fmla="*/ 1631 w 10079"/>
                  <a:gd name="connsiteY232" fmla="*/ 9568 h 10000"/>
                  <a:gd name="connsiteX233" fmla="*/ 1600 w 10079"/>
                  <a:gd name="connsiteY233" fmla="*/ 9568 h 10000"/>
                  <a:gd name="connsiteX234" fmla="*/ 1550 w 10079"/>
                  <a:gd name="connsiteY234" fmla="*/ 9641 h 10000"/>
                  <a:gd name="connsiteX235" fmla="*/ 1444 w 10079"/>
                  <a:gd name="connsiteY235" fmla="*/ 9641 h 10000"/>
                  <a:gd name="connsiteX236" fmla="*/ 1424 w 10079"/>
                  <a:gd name="connsiteY236" fmla="*/ 9641 h 10000"/>
                  <a:gd name="connsiteX237" fmla="*/ 1360 w 10079"/>
                  <a:gd name="connsiteY237" fmla="*/ 9641 h 10000"/>
                  <a:gd name="connsiteX238" fmla="*/ 1287 w 10079"/>
                  <a:gd name="connsiteY238" fmla="*/ 9641 h 10000"/>
                  <a:gd name="connsiteX239" fmla="*/ 1161 w 10079"/>
                  <a:gd name="connsiteY239" fmla="*/ 9641 h 10000"/>
                  <a:gd name="connsiteX240" fmla="*/ 1087 w 10079"/>
                  <a:gd name="connsiteY240" fmla="*/ 9641 h 10000"/>
                  <a:gd name="connsiteX241" fmla="*/ 1054 w 10079"/>
                  <a:gd name="connsiteY241" fmla="*/ 9641 h 10000"/>
                  <a:gd name="connsiteX242" fmla="*/ 1008 w 10079"/>
                  <a:gd name="connsiteY242" fmla="*/ 9641 h 10000"/>
                  <a:gd name="connsiteX243" fmla="*/ 935 w 10079"/>
                  <a:gd name="connsiteY243" fmla="*/ 9712 h 10000"/>
                  <a:gd name="connsiteX244" fmla="*/ 792 w 10079"/>
                  <a:gd name="connsiteY244" fmla="*/ 9712 h 10000"/>
                  <a:gd name="connsiteX245" fmla="*/ 770 w 10079"/>
                  <a:gd name="connsiteY245" fmla="*/ 9784 h 10000"/>
                  <a:gd name="connsiteX246" fmla="*/ 673 w 10079"/>
                  <a:gd name="connsiteY246" fmla="*/ 9784 h 10000"/>
                  <a:gd name="connsiteX247" fmla="*/ 499 w 10079"/>
                  <a:gd name="connsiteY247" fmla="*/ 9856 h 10000"/>
                  <a:gd name="connsiteX248" fmla="*/ 381 w 10079"/>
                  <a:gd name="connsiteY248" fmla="*/ 9856 h 10000"/>
                  <a:gd name="connsiteX249" fmla="*/ 268 w 10079"/>
                  <a:gd name="connsiteY249" fmla="*/ 9928 h 10000"/>
                  <a:gd name="connsiteX250" fmla="*/ 89 w 10079"/>
                  <a:gd name="connsiteY250" fmla="*/ 10000 h 10000"/>
                  <a:gd name="connsiteX251" fmla="*/ 0 w 10079"/>
                  <a:gd name="connsiteY251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144 h 10000"/>
                  <a:gd name="connsiteX6" fmla="*/ 10016 w 10079"/>
                  <a:gd name="connsiteY6" fmla="*/ 216 h 10000"/>
                  <a:gd name="connsiteX7" fmla="*/ 10027 w 10079"/>
                  <a:gd name="connsiteY7" fmla="*/ 216 h 10000"/>
                  <a:gd name="connsiteX8" fmla="*/ 10038 w 10079"/>
                  <a:gd name="connsiteY8" fmla="*/ 432 h 10000"/>
                  <a:gd name="connsiteX9" fmla="*/ 10038 w 10079"/>
                  <a:gd name="connsiteY9" fmla="*/ 432 h 10000"/>
                  <a:gd name="connsiteX10" fmla="*/ 10059 w 10079"/>
                  <a:gd name="connsiteY10" fmla="*/ 575 h 10000"/>
                  <a:gd name="connsiteX11" fmla="*/ 10059 w 10079"/>
                  <a:gd name="connsiteY11" fmla="*/ 648 h 10000"/>
                  <a:gd name="connsiteX12" fmla="*/ 10069 w 10079"/>
                  <a:gd name="connsiteY12" fmla="*/ 648 h 10000"/>
                  <a:gd name="connsiteX13" fmla="*/ 10079 w 10079"/>
                  <a:gd name="connsiteY13" fmla="*/ 719 h 10000"/>
                  <a:gd name="connsiteX14" fmla="*/ 10079 w 10079"/>
                  <a:gd name="connsiteY14" fmla="*/ 719 h 10000"/>
                  <a:gd name="connsiteX15" fmla="*/ 10069 w 10079"/>
                  <a:gd name="connsiteY15" fmla="*/ 792 h 10000"/>
                  <a:gd name="connsiteX16" fmla="*/ 10050 w 10079"/>
                  <a:gd name="connsiteY16" fmla="*/ 863 h 10000"/>
                  <a:gd name="connsiteX17" fmla="*/ 10038 w 10079"/>
                  <a:gd name="connsiteY17" fmla="*/ 863 h 10000"/>
                  <a:gd name="connsiteX18" fmla="*/ 10038 w 10079"/>
                  <a:gd name="connsiteY18" fmla="*/ 1007 h 10000"/>
                  <a:gd name="connsiteX19" fmla="*/ 9987 w 10079"/>
                  <a:gd name="connsiteY19" fmla="*/ 1223 h 10000"/>
                  <a:gd name="connsiteX20" fmla="*/ 9965 w 10079"/>
                  <a:gd name="connsiteY20" fmla="*/ 1367 h 10000"/>
                  <a:gd name="connsiteX21" fmla="*/ 9901 w 10079"/>
                  <a:gd name="connsiteY21" fmla="*/ 1726 h 10000"/>
                  <a:gd name="connsiteX22" fmla="*/ 9889 w 10079"/>
                  <a:gd name="connsiteY22" fmla="*/ 1799 h 10000"/>
                  <a:gd name="connsiteX23" fmla="*/ 9889 w 10079"/>
                  <a:gd name="connsiteY23" fmla="*/ 1799 h 10000"/>
                  <a:gd name="connsiteX24" fmla="*/ 9889 w 10079"/>
                  <a:gd name="connsiteY24" fmla="*/ 1870 h 10000"/>
                  <a:gd name="connsiteX25" fmla="*/ 9889 w 10079"/>
                  <a:gd name="connsiteY25" fmla="*/ 2014 h 10000"/>
                  <a:gd name="connsiteX26" fmla="*/ 9889 w 10079"/>
                  <a:gd name="connsiteY26" fmla="*/ 2086 h 10000"/>
                  <a:gd name="connsiteX27" fmla="*/ 9889 w 10079"/>
                  <a:gd name="connsiteY27" fmla="*/ 2158 h 10000"/>
                  <a:gd name="connsiteX28" fmla="*/ 9889 w 10079"/>
                  <a:gd name="connsiteY28" fmla="*/ 2230 h 10000"/>
                  <a:gd name="connsiteX29" fmla="*/ 9889 w 10079"/>
                  <a:gd name="connsiteY29" fmla="*/ 2374 h 10000"/>
                  <a:gd name="connsiteX30" fmla="*/ 9889 w 10079"/>
                  <a:gd name="connsiteY30" fmla="*/ 2374 h 10000"/>
                  <a:gd name="connsiteX31" fmla="*/ 9889 w 10079"/>
                  <a:gd name="connsiteY31" fmla="*/ 2445 h 10000"/>
                  <a:gd name="connsiteX32" fmla="*/ 9879 w 10079"/>
                  <a:gd name="connsiteY32" fmla="*/ 2518 h 10000"/>
                  <a:gd name="connsiteX33" fmla="*/ 9879 w 10079"/>
                  <a:gd name="connsiteY33" fmla="*/ 2518 h 10000"/>
                  <a:gd name="connsiteX34" fmla="*/ 9869 w 10079"/>
                  <a:gd name="connsiteY34" fmla="*/ 2590 h 10000"/>
                  <a:gd name="connsiteX35" fmla="*/ 9860 w 10079"/>
                  <a:gd name="connsiteY35" fmla="*/ 2734 h 10000"/>
                  <a:gd name="connsiteX36" fmla="*/ 9850 w 10079"/>
                  <a:gd name="connsiteY36" fmla="*/ 2805 h 10000"/>
                  <a:gd name="connsiteX37" fmla="*/ 9838 w 10079"/>
                  <a:gd name="connsiteY37" fmla="*/ 2805 h 10000"/>
                  <a:gd name="connsiteX38" fmla="*/ 9827 w 10079"/>
                  <a:gd name="connsiteY38" fmla="*/ 2878 h 10000"/>
                  <a:gd name="connsiteX39" fmla="*/ 9817 w 10079"/>
                  <a:gd name="connsiteY39" fmla="*/ 2878 h 10000"/>
                  <a:gd name="connsiteX40" fmla="*/ 9787 w 10079"/>
                  <a:gd name="connsiteY40" fmla="*/ 2949 h 10000"/>
                  <a:gd name="connsiteX41" fmla="*/ 9764 w 10079"/>
                  <a:gd name="connsiteY41" fmla="*/ 3022 h 10000"/>
                  <a:gd name="connsiteX42" fmla="*/ 9743 w 10079"/>
                  <a:gd name="connsiteY42" fmla="*/ 3093 h 10000"/>
                  <a:gd name="connsiteX43" fmla="*/ 9743 w 10079"/>
                  <a:gd name="connsiteY43" fmla="*/ 3166 h 10000"/>
                  <a:gd name="connsiteX44" fmla="*/ 9743 w 10079"/>
                  <a:gd name="connsiteY44" fmla="*/ 3166 h 10000"/>
                  <a:gd name="connsiteX45" fmla="*/ 9734 w 10079"/>
                  <a:gd name="connsiteY45" fmla="*/ 3237 h 10000"/>
                  <a:gd name="connsiteX46" fmla="*/ 9734 w 10079"/>
                  <a:gd name="connsiteY46" fmla="*/ 3309 h 10000"/>
                  <a:gd name="connsiteX47" fmla="*/ 9724 w 10079"/>
                  <a:gd name="connsiteY47" fmla="*/ 3309 h 10000"/>
                  <a:gd name="connsiteX48" fmla="*/ 9724 w 10079"/>
                  <a:gd name="connsiteY48" fmla="*/ 3381 h 10000"/>
                  <a:gd name="connsiteX49" fmla="*/ 9724 w 10079"/>
                  <a:gd name="connsiteY49" fmla="*/ 3454 h 10000"/>
                  <a:gd name="connsiteX50" fmla="*/ 9724 w 10079"/>
                  <a:gd name="connsiteY50" fmla="*/ 3454 h 10000"/>
                  <a:gd name="connsiteX51" fmla="*/ 9703 w 10079"/>
                  <a:gd name="connsiteY51" fmla="*/ 3669 h 10000"/>
                  <a:gd name="connsiteX52" fmla="*/ 9703 w 10079"/>
                  <a:gd name="connsiteY52" fmla="*/ 3812 h 10000"/>
                  <a:gd name="connsiteX53" fmla="*/ 9692 w 10079"/>
                  <a:gd name="connsiteY53" fmla="*/ 3956 h 10000"/>
                  <a:gd name="connsiteX54" fmla="*/ 9682 w 10079"/>
                  <a:gd name="connsiteY54" fmla="*/ 4100 h 10000"/>
                  <a:gd name="connsiteX55" fmla="*/ 9682 w 10079"/>
                  <a:gd name="connsiteY55" fmla="*/ 4100 h 10000"/>
                  <a:gd name="connsiteX56" fmla="*/ 9682 w 10079"/>
                  <a:gd name="connsiteY56" fmla="*/ 4100 h 10000"/>
                  <a:gd name="connsiteX57" fmla="*/ 9673 w 10079"/>
                  <a:gd name="connsiteY57" fmla="*/ 4244 h 10000"/>
                  <a:gd name="connsiteX58" fmla="*/ 9651 w 10079"/>
                  <a:gd name="connsiteY58" fmla="*/ 4388 h 10000"/>
                  <a:gd name="connsiteX59" fmla="*/ 9629 w 10079"/>
                  <a:gd name="connsiteY59" fmla="*/ 4532 h 10000"/>
                  <a:gd name="connsiteX60" fmla="*/ 9629 w 10079"/>
                  <a:gd name="connsiteY60" fmla="*/ 4605 h 10000"/>
                  <a:gd name="connsiteX61" fmla="*/ 9629 w 10079"/>
                  <a:gd name="connsiteY61" fmla="*/ 4605 h 10000"/>
                  <a:gd name="connsiteX62" fmla="*/ 9619 w 10079"/>
                  <a:gd name="connsiteY62" fmla="*/ 4675 h 10000"/>
                  <a:gd name="connsiteX63" fmla="*/ 9619 w 10079"/>
                  <a:gd name="connsiteY63" fmla="*/ 4675 h 10000"/>
                  <a:gd name="connsiteX64" fmla="*/ 9619 w 10079"/>
                  <a:gd name="connsiteY64" fmla="*/ 4749 h 10000"/>
                  <a:gd name="connsiteX65" fmla="*/ 9599 w 10079"/>
                  <a:gd name="connsiteY65" fmla="*/ 4963 h 10000"/>
                  <a:gd name="connsiteX66" fmla="*/ 9579 w 10079"/>
                  <a:gd name="connsiteY66" fmla="*/ 5252 h 10000"/>
                  <a:gd name="connsiteX67" fmla="*/ 9579 w 10079"/>
                  <a:gd name="connsiteY67" fmla="*/ 5324 h 10000"/>
                  <a:gd name="connsiteX68" fmla="*/ 9579 w 10079"/>
                  <a:gd name="connsiteY68" fmla="*/ 5324 h 10000"/>
                  <a:gd name="connsiteX69" fmla="*/ 9589 w 10079"/>
                  <a:gd name="connsiteY69" fmla="*/ 5468 h 10000"/>
                  <a:gd name="connsiteX70" fmla="*/ 9589 w 10079"/>
                  <a:gd name="connsiteY70" fmla="*/ 5612 h 10000"/>
                  <a:gd name="connsiteX71" fmla="*/ 9589 w 10079"/>
                  <a:gd name="connsiteY71" fmla="*/ 5756 h 10000"/>
                  <a:gd name="connsiteX72" fmla="*/ 9579 w 10079"/>
                  <a:gd name="connsiteY72" fmla="*/ 6115 h 10000"/>
                  <a:gd name="connsiteX73" fmla="*/ 9566 w 10079"/>
                  <a:gd name="connsiteY73" fmla="*/ 6187 h 10000"/>
                  <a:gd name="connsiteX74" fmla="*/ 9566 w 10079"/>
                  <a:gd name="connsiteY74" fmla="*/ 6259 h 10000"/>
                  <a:gd name="connsiteX75" fmla="*/ 9566 w 10079"/>
                  <a:gd name="connsiteY75" fmla="*/ 6259 h 10000"/>
                  <a:gd name="connsiteX76" fmla="*/ 9566 w 10079"/>
                  <a:gd name="connsiteY76" fmla="*/ 6259 h 10000"/>
                  <a:gd name="connsiteX77" fmla="*/ 9555 w 10079"/>
                  <a:gd name="connsiteY77" fmla="*/ 6259 h 10000"/>
                  <a:gd name="connsiteX78" fmla="*/ 9555 w 10079"/>
                  <a:gd name="connsiteY78" fmla="*/ 6259 h 10000"/>
                  <a:gd name="connsiteX79" fmla="*/ 9541 w 10079"/>
                  <a:gd name="connsiteY79" fmla="*/ 6259 h 10000"/>
                  <a:gd name="connsiteX80" fmla="*/ 9499 w 10079"/>
                  <a:gd name="connsiteY80" fmla="*/ 6331 h 10000"/>
                  <a:gd name="connsiteX81" fmla="*/ 9467 w 10079"/>
                  <a:gd name="connsiteY81" fmla="*/ 6331 h 10000"/>
                  <a:gd name="connsiteX82" fmla="*/ 9457 w 10079"/>
                  <a:gd name="connsiteY82" fmla="*/ 6331 h 10000"/>
                  <a:gd name="connsiteX83" fmla="*/ 9405 w 10079"/>
                  <a:gd name="connsiteY83" fmla="*/ 6331 h 10000"/>
                  <a:gd name="connsiteX84" fmla="*/ 9353 w 10079"/>
                  <a:gd name="connsiteY84" fmla="*/ 6331 h 10000"/>
                  <a:gd name="connsiteX85" fmla="*/ 9343 w 10079"/>
                  <a:gd name="connsiteY85" fmla="*/ 6331 h 10000"/>
                  <a:gd name="connsiteX86" fmla="*/ 9343 w 10079"/>
                  <a:gd name="connsiteY86" fmla="*/ 6331 h 10000"/>
                  <a:gd name="connsiteX87" fmla="*/ 9291 w 10079"/>
                  <a:gd name="connsiteY87" fmla="*/ 6403 h 10000"/>
                  <a:gd name="connsiteX88" fmla="*/ 9216 w 10079"/>
                  <a:gd name="connsiteY88" fmla="*/ 6403 h 10000"/>
                  <a:gd name="connsiteX89" fmla="*/ 9216 w 10079"/>
                  <a:gd name="connsiteY89" fmla="*/ 6403 h 10000"/>
                  <a:gd name="connsiteX90" fmla="*/ 9216 w 10079"/>
                  <a:gd name="connsiteY90" fmla="*/ 6403 h 10000"/>
                  <a:gd name="connsiteX91" fmla="*/ 9142 w 10079"/>
                  <a:gd name="connsiteY91" fmla="*/ 6475 h 10000"/>
                  <a:gd name="connsiteX92" fmla="*/ 9122 w 10079"/>
                  <a:gd name="connsiteY92" fmla="*/ 6475 h 10000"/>
                  <a:gd name="connsiteX93" fmla="*/ 9112 w 10079"/>
                  <a:gd name="connsiteY93" fmla="*/ 6475 h 10000"/>
                  <a:gd name="connsiteX94" fmla="*/ 9069 w 10079"/>
                  <a:gd name="connsiteY94" fmla="*/ 6475 h 10000"/>
                  <a:gd name="connsiteX95" fmla="*/ 9007 w 10079"/>
                  <a:gd name="connsiteY95" fmla="*/ 6475 h 10000"/>
                  <a:gd name="connsiteX96" fmla="*/ 8997 w 10079"/>
                  <a:gd name="connsiteY96" fmla="*/ 6475 h 10000"/>
                  <a:gd name="connsiteX97" fmla="*/ 8997 w 10079"/>
                  <a:gd name="connsiteY97" fmla="*/ 6475 h 10000"/>
                  <a:gd name="connsiteX98" fmla="*/ 8987 w 10079"/>
                  <a:gd name="connsiteY98" fmla="*/ 6475 h 10000"/>
                  <a:gd name="connsiteX99" fmla="*/ 8978 w 10079"/>
                  <a:gd name="connsiteY99" fmla="*/ 6546 h 10000"/>
                  <a:gd name="connsiteX100" fmla="*/ 8955 w 10079"/>
                  <a:gd name="connsiteY100" fmla="*/ 6546 h 10000"/>
                  <a:gd name="connsiteX101" fmla="*/ 8955 w 10079"/>
                  <a:gd name="connsiteY101" fmla="*/ 6546 h 10000"/>
                  <a:gd name="connsiteX102" fmla="*/ 8945 w 10079"/>
                  <a:gd name="connsiteY102" fmla="*/ 6546 h 10000"/>
                  <a:gd name="connsiteX103" fmla="*/ 8934 w 10079"/>
                  <a:gd name="connsiteY103" fmla="*/ 6546 h 10000"/>
                  <a:gd name="connsiteX104" fmla="*/ 8914 w 10079"/>
                  <a:gd name="connsiteY104" fmla="*/ 6546 h 10000"/>
                  <a:gd name="connsiteX105" fmla="*/ 8892 w 10079"/>
                  <a:gd name="connsiteY105" fmla="*/ 6546 h 10000"/>
                  <a:gd name="connsiteX106" fmla="*/ 8882 w 10079"/>
                  <a:gd name="connsiteY106" fmla="*/ 6546 h 10000"/>
                  <a:gd name="connsiteX107" fmla="*/ 8852 w 10079"/>
                  <a:gd name="connsiteY107" fmla="*/ 6546 h 10000"/>
                  <a:gd name="connsiteX108" fmla="*/ 8840 w 10079"/>
                  <a:gd name="connsiteY108" fmla="*/ 6546 h 10000"/>
                  <a:gd name="connsiteX109" fmla="*/ 8809 w 10079"/>
                  <a:gd name="connsiteY109" fmla="*/ 6546 h 10000"/>
                  <a:gd name="connsiteX110" fmla="*/ 8797 w 10079"/>
                  <a:gd name="connsiteY110" fmla="*/ 6619 h 10000"/>
                  <a:gd name="connsiteX111" fmla="*/ 8788 w 10079"/>
                  <a:gd name="connsiteY111" fmla="*/ 6619 h 10000"/>
                  <a:gd name="connsiteX112" fmla="*/ 8663 w 10079"/>
                  <a:gd name="connsiteY112" fmla="*/ 6619 h 10000"/>
                  <a:gd name="connsiteX113" fmla="*/ 8620 w 10079"/>
                  <a:gd name="connsiteY113" fmla="*/ 6691 h 10000"/>
                  <a:gd name="connsiteX114" fmla="*/ 8546 w 10079"/>
                  <a:gd name="connsiteY114" fmla="*/ 6691 h 10000"/>
                  <a:gd name="connsiteX115" fmla="*/ 8460 w 10079"/>
                  <a:gd name="connsiteY115" fmla="*/ 6691 h 10000"/>
                  <a:gd name="connsiteX116" fmla="*/ 8460 w 10079"/>
                  <a:gd name="connsiteY116" fmla="*/ 6907 h 10000"/>
                  <a:gd name="connsiteX117" fmla="*/ 8364 w 10079"/>
                  <a:gd name="connsiteY117" fmla="*/ 6907 h 10000"/>
                  <a:gd name="connsiteX118" fmla="*/ 8364 w 10079"/>
                  <a:gd name="connsiteY118" fmla="*/ 6907 h 10000"/>
                  <a:gd name="connsiteX119" fmla="*/ 8218 w 10079"/>
                  <a:gd name="connsiteY119" fmla="*/ 6979 h 10000"/>
                  <a:gd name="connsiteX120" fmla="*/ 8175 w 10079"/>
                  <a:gd name="connsiteY120" fmla="*/ 6979 h 10000"/>
                  <a:gd name="connsiteX121" fmla="*/ 8072 w 10079"/>
                  <a:gd name="connsiteY121" fmla="*/ 7050 h 10000"/>
                  <a:gd name="connsiteX122" fmla="*/ 7956 w 10079"/>
                  <a:gd name="connsiteY122" fmla="*/ 7050 h 10000"/>
                  <a:gd name="connsiteX123" fmla="*/ 7893 w 10079"/>
                  <a:gd name="connsiteY123" fmla="*/ 7123 h 10000"/>
                  <a:gd name="connsiteX124" fmla="*/ 7821 w 10079"/>
                  <a:gd name="connsiteY124" fmla="*/ 7194 h 10000"/>
                  <a:gd name="connsiteX125" fmla="*/ 7811 w 10079"/>
                  <a:gd name="connsiteY125" fmla="*/ 7194 h 10000"/>
                  <a:gd name="connsiteX126" fmla="*/ 7738 w 10079"/>
                  <a:gd name="connsiteY126" fmla="*/ 7194 h 10000"/>
                  <a:gd name="connsiteX127" fmla="*/ 7537 w 10079"/>
                  <a:gd name="connsiteY127" fmla="*/ 7267 h 10000"/>
                  <a:gd name="connsiteX128" fmla="*/ 7388 w 10079"/>
                  <a:gd name="connsiteY128" fmla="*/ 7411 h 10000"/>
                  <a:gd name="connsiteX129" fmla="*/ 7293 w 10079"/>
                  <a:gd name="connsiteY129" fmla="*/ 7411 h 10000"/>
                  <a:gd name="connsiteX130" fmla="*/ 7273 w 10079"/>
                  <a:gd name="connsiteY130" fmla="*/ 7411 h 10000"/>
                  <a:gd name="connsiteX131" fmla="*/ 7252 w 10079"/>
                  <a:gd name="connsiteY131" fmla="*/ 7482 h 10000"/>
                  <a:gd name="connsiteX132" fmla="*/ 7242 w 10079"/>
                  <a:gd name="connsiteY132" fmla="*/ 7482 h 10000"/>
                  <a:gd name="connsiteX133" fmla="*/ 7211 w 10079"/>
                  <a:gd name="connsiteY133" fmla="*/ 7482 h 10000"/>
                  <a:gd name="connsiteX134" fmla="*/ 7200 w 10079"/>
                  <a:gd name="connsiteY134" fmla="*/ 7482 h 10000"/>
                  <a:gd name="connsiteX135" fmla="*/ 7000 w 10079"/>
                  <a:gd name="connsiteY135" fmla="*/ 7554 h 10000"/>
                  <a:gd name="connsiteX136" fmla="*/ 7000 w 10079"/>
                  <a:gd name="connsiteY136" fmla="*/ 7554 h 10000"/>
                  <a:gd name="connsiteX137" fmla="*/ 6863 w 10079"/>
                  <a:gd name="connsiteY137" fmla="*/ 7554 h 10000"/>
                  <a:gd name="connsiteX138" fmla="*/ 6853 w 10079"/>
                  <a:gd name="connsiteY138" fmla="*/ 7554 h 10000"/>
                  <a:gd name="connsiteX139" fmla="*/ 6822 w 10079"/>
                  <a:gd name="connsiteY139" fmla="*/ 7627 h 10000"/>
                  <a:gd name="connsiteX140" fmla="*/ 6790 w 10079"/>
                  <a:gd name="connsiteY140" fmla="*/ 7627 h 10000"/>
                  <a:gd name="connsiteX141" fmla="*/ 6759 w 10079"/>
                  <a:gd name="connsiteY141" fmla="*/ 7627 h 10000"/>
                  <a:gd name="connsiteX142" fmla="*/ 6749 w 10079"/>
                  <a:gd name="connsiteY142" fmla="*/ 7627 h 10000"/>
                  <a:gd name="connsiteX143" fmla="*/ 6636 w 10079"/>
                  <a:gd name="connsiteY143" fmla="*/ 7698 h 10000"/>
                  <a:gd name="connsiteX144" fmla="*/ 6560 w 10079"/>
                  <a:gd name="connsiteY144" fmla="*/ 7698 h 10000"/>
                  <a:gd name="connsiteX145" fmla="*/ 6528 w 10079"/>
                  <a:gd name="connsiteY145" fmla="*/ 7698 h 10000"/>
                  <a:gd name="connsiteX146" fmla="*/ 6467 w 10079"/>
                  <a:gd name="connsiteY146" fmla="*/ 7771 h 10000"/>
                  <a:gd name="connsiteX147" fmla="*/ 6435 w 10079"/>
                  <a:gd name="connsiteY147" fmla="*/ 7771 h 10000"/>
                  <a:gd name="connsiteX148" fmla="*/ 6338 w 10079"/>
                  <a:gd name="connsiteY148" fmla="*/ 7771 h 10000"/>
                  <a:gd name="connsiteX149" fmla="*/ 6295 w 10079"/>
                  <a:gd name="connsiteY149" fmla="*/ 7842 h 10000"/>
                  <a:gd name="connsiteX150" fmla="*/ 6243 w 10079"/>
                  <a:gd name="connsiteY150" fmla="*/ 7842 h 10000"/>
                  <a:gd name="connsiteX151" fmla="*/ 6191 w 10079"/>
                  <a:gd name="connsiteY151" fmla="*/ 7842 h 10000"/>
                  <a:gd name="connsiteX152" fmla="*/ 6159 w 10079"/>
                  <a:gd name="connsiteY152" fmla="*/ 7842 h 10000"/>
                  <a:gd name="connsiteX153" fmla="*/ 6055 w 10079"/>
                  <a:gd name="connsiteY153" fmla="*/ 7914 h 10000"/>
                  <a:gd name="connsiteX154" fmla="*/ 5992 w 10079"/>
                  <a:gd name="connsiteY154" fmla="*/ 7914 h 10000"/>
                  <a:gd name="connsiteX155" fmla="*/ 5843 w 10079"/>
                  <a:gd name="connsiteY155" fmla="*/ 7986 h 10000"/>
                  <a:gd name="connsiteX156" fmla="*/ 5834 w 10079"/>
                  <a:gd name="connsiteY156" fmla="*/ 7986 h 10000"/>
                  <a:gd name="connsiteX157" fmla="*/ 5802 w 10079"/>
                  <a:gd name="connsiteY157" fmla="*/ 7986 h 10000"/>
                  <a:gd name="connsiteX158" fmla="*/ 5647 w 10079"/>
                  <a:gd name="connsiteY158" fmla="*/ 8058 h 10000"/>
                  <a:gd name="connsiteX159" fmla="*/ 5564 w 10079"/>
                  <a:gd name="connsiteY159" fmla="*/ 8130 h 10000"/>
                  <a:gd name="connsiteX160" fmla="*/ 5522 w 10079"/>
                  <a:gd name="connsiteY160" fmla="*/ 8130 h 10000"/>
                  <a:gd name="connsiteX161" fmla="*/ 5476 w 10079"/>
                  <a:gd name="connsiteY161" fmla="*/ 8130 h 10000"/>
                  <a:gd name="connsiteX162" fmla="*/ 5447 w 10079"/>
                  <a:gd name="connsiteY162" fmla="*/ 8202 h 10000"/>
                  <a:gd name="connsiteX163" fmla="*/ 5333 w 10079"/>
                  <a:gd name="connsiteY163" fmla="*/ 8202 h 10000"/>
                  <a:gd name="connsiteX164" fmla="*/ 5312 w 10079"/>
                  <a:gd name="connsiteY164" fmla="*/ 8202 h 10000"/>
                  <a:gd name="connsiteX165" fmla="*/ 5285 w 10079"/>
                  <a:gd name="connsiteY165" fmla="*/ 8202 h 10000"/>
                  <a:gd name="connsiteX166" fmla="*/ 5275 w 10079"/>
                  <a:gd name="connsiteY166" fmla="*/ 8202 h 10000"/>
                  <a:gd name="connsiteX167" fmla="*/ 5236 w 10079"/>
                  <a:gd name="connsiteY167" fmla="*/ 8274 h 10000"/>
                  <a:gd name="connsiteX168" fmla="*/ 5183 w 10079"/>
                  <a:gd name="connsiteY168" fmla="*/ 8274 h 10000"/>
                  <a:gd name="connsiteX169" fmla="*/ 5024 w 10079"/>
                  <a:gd name="connsiteY169" fmla="*/ 8346 h 10000"/>
                  <a:gd name="connsiteX170" fmla="*/ 5014 w 10079"/>
                  <a:gd name="connsiteY170" fmla="*/ 8346 h 10000"/>
                  <a:gd name="connsiteX171" fmla="*/ 5014 w 10079"/>
                  <a:gd name="connsiteY171" fmla="*/ 8346 h 10000"/>
                  <a:gd name="connsiteX172" fmla="*/ 5003 w 10079"/>
                  <a:gd name="connsiteY172" fmla="*/ 8346 h 10000"/>
                  <a:gd name="connsiteX173" fmla="*/ 5003 w 10079"/>
                  <a:gd name="connsiteY173" fmla="*/ 8417 h 10000"/>
                  <a:gd name="connsiteX174" fmla="*/ 4930 w 10079"/>
                  <a:gd name="connsiteY174" fmla="*/ 8417 h 10000"/>
                  <a:gd name="connsiteX175" fmla="*/ 4836 w 10079"/>
                  <a:gd name="connsiteY175" fmla="*/ 8417 h 10000"/>
                  <a:gd name="connsiteX176" fmla="*/ 4773 w 10079"/>
                  <a:gd name="connsiteY176" fmla="*/ 8490 h 10000"/>
                  <a:gd name="connsiteX177" fmla="*/ 4689 w 10079"/>
                  <a:gd name="connsiteY177" fmla="*/ 8490 h 10000"/>
                  <a:gd name="connsiteX178" fmla="*/ 4617 w 10079"/>
                  <a:gd name="connsiteY178" fmla="*/ 8490 h 10000"/>
                  <a:gd name="connsiteX179" fmla="*/ 4479 w 10079"/>
                  <a:gd name="connsiteY179" fmla="*/ 8561 h 10000"/>
                  <a:gd name="connsiteX180" fmla="*/ 4333 w 10079"/>
                  <a:gd name="connsiteY180" fmla="*/ 8634 h 10000"/>
                  <a:gd name="connsiteX181" fmla="*/ 4293 w 10079"/>
                  <a:gd name="connsiteY181" fmla="*/ 8634 h 10000"/>
                  <a:gd name="connsiteX182" fmla="*/ 4250 w 10079"/>
                  <a:gd name="connsiteY182" fmla="*/ 8634 h 10000"/>
                  <a:gd name="connsiteX183" fmla="*/ 4162 w 10079"/>
                  <a:gd name="connsiteY183" fmla="*/ 8705 h 10000"/>
                  <a:gd name="connsiteX184" fmla="*/ 4016 w 10079"/>
                  <a:gd name="connsiteY184" fmla="*/ 8705 h 10000"/>
                  <a:gd name="connsiteX185" fmla="*/ 3984 w 10079"/>
                  <a:gd name="connsiteY185" fmla="*/ 8705 h 10000"/>
                  <a:gd name="connsiteX186" fmla="*/ 3879 w 10079"/>
                  <a:gd name="connsiteY186" fmla="*/ 8778 h 10000"/>
                  <a:gd name="connsiteX187" fmla="*/ 3879 w 10079"/>
                  <a:gd name="connsiteY187" fmla="*/ 8778 h 10000"/>
                  <a:gd name="connsiteX188" fmla="*/ 3849 w 10079"/>
                  <a:gd name="connsiteY188" fmla="*/ 8778 h 10000"/>
                  <a:gd name="connsiteX189" fmla="*/ 3827 w 10079"/>
                  <a:gd name="connsiteY189" fmla="*/ 8778 h 10000"/>
                  <a:gd name="connsiteX190" fmla="*/ 3774 w 10079"/>
                  <a:gd name="connsiteY190" fmla="*/ 8778 h 10000"/>
                  <a:gd name="connsiteX191" fmla="*/ 3754 w 10079"/>
                  <a:gd name="connsiteY191" fmla="*/ 8778 h 10000"/>
                  <a:gd name="connsiteX192" fmla="*/ 3754 w 10079"/>
                  <a:gd name="connsiteY192" fmla="*/ 8849 h 10000"/>
                  <a:gd name="connsiteX193" fmla="*/ 3744 w 10079"/>
                  <a:gd name="connsiteY193" fmla="*/ 8849 h 10000"/>
                  <a:gd name="connsiteX194" fmla="*/ 3702 w 10079"/>
                  <a:gd name="connsiteY194" fmla="*/ 8849 h 10000"/>
                  <a:gd name="connsiteX195" fmla="*/ 3661 w 10079"/>
                  <a:gd name="connsiteY195" fmla="*/ 8849 h 10000"/>
                  <a:gd name="connsiteX196" fmla="*/ 3650 w 10079"/>
                  <a:gd name="connsiteY196" fmla="*/ 8849 h 10000"/>
                  <a:gd name="connsiteX197" fmla="*/ 3597 w 10079"/>
                  <a:gd name="connsiteY197" fmla="*/ 8849 h 10000"/>
                  <a:gd name="connsiteX198" fmla="*/ 3493 w 10079"/>
                  <a:gd name="connsiteY198" fmla="*/ 8921 h 10000"/>
                  <a:gd name="connsiteX199" fmla="*/ 3481 w 10079"/>
                  <a:gd name="connsiteY199" fmla="*/ 8921 h 10000"/>
                  <a:gd name="connsiteX200" fmla="*/ 3397 w 10079"/>
                  <a:gd name="connsiteY200" fmla="*/ 8921 h 10000"/>
                  <a:gd name="connsiteX201" fmla="*/ 3335 w 10079"/>
                  <a:gd name="connsiteY201" fmla="*/ 8993 h 10000"/>
                  <a:gd name="connsiteX202" fmla="*/ 3079 w 10079"/>
                  <a:gd name="connsiteY202" fmla="*/ 9065 h 10000"/>
                  <a:gd name="connsiteX203" fmla="*/ 3049 w 10079"/>
                  <a:gd name="connsiteY203" fmla="*/ 9065 h 10000"/>
                  <a:gd name="connsiteX204" fmla="*/ 3039 w 10079"/>
                  <a:gd name="connsiteY204" fmla="*/ 9065 h 10000"/>
                  <a:gd name="connsiteX205" fmla="*/ 2998 w 10079"/>
                  <a:gd name="connsiteY205" fmla="*/ 9065 h 10000"/>
                  <a:gd name="connsiteX206" fmla="*/ 2966 w 10079"/>
                  <a:gd name="connsiteY206" fmla="*/ 9137 h 10000"/>
                  <a:gd name="connsiteX207" fmla="*/ 2796 w 10079"/>
                  <a:gd name="connsiteY207" fmla="*/ 9209 h 10000"/>
                  <a:gd name="connsiteX208" fmla="*/ 2786 w 10079"/>
                  <a:gd name="connsiteY208" fmla="*/ 9209 h 10000"/>
                  <a:gd name="connsiteX209" fmla="*/ 2662 w 10079"/>
                  <a:gd name="connsiteY209" fmla="*/ 9209 h 10000"/>
                  <a:gd name="connsiteX210" fmla="*/ 2506 w 10079"/>
                  <a:gd name="connsiteY210" fmla="*/ 9281 h 10000"/>
                  <a:gd name="connsiteX211" fmla="*/ 2253 w 10079"/>
                  <a:gd name="connsiteY211" fmla="*/ 9353 h 10000"/>
                  <a:gd name="connsiteX212" fmla="*/ 2137 w 10079"/>
                  <a:gd name="connsiteY212" fmla="*/ 9424 h 10000"/>
                  <a:gd name="connsiteX213" fmla="*/ 2127 w 10079"/>
                  <a:gd name="connsiteY213" fmla="*/ 9424 h 10000"/>
                  <a:gd name="connsiteX214" fmla="*/ 2040 w 10079"/>
                  <a:gd name="connsiteY214" fmla="*/ 9424 h 10000"/>
                  <a:gd name="connsiteX215" fmla="*/ 1987 w 10079"/>
                  <a:gd name="connsiteY215" fmla="*/ 9424 h 10000"/>
                  <a:gd name="connsiteX216" fmla="*/ 1956 w 10079"/>
                  <a:gd name="connsiteY216" fmla="*/ 9497 h 10000"/>
                  <a:gd name="connsiteX217" fmla="*/ 1936 w 10079"/>
                  <a:gd name="connsiteY217" fmla="*/ 9497 h 10000"/>
                  <a:gd name="connsiteX218" fmla="*/ 1905 w 10079"/>
                  <a:gd name="connsiteY218" fmla="*/ 9497 h 10000"/>
                  <a:gd name="connsiteX219" fmla="*/ 1895 w 10079"/>
                  <a:gd name="connsiteY219" fmla="*/ 9497 h 10000"/>
                  <a:gd name="connsiteX220" fmla="*/ 1863 w 10079"/>
                  <a:gd name="connsiteY220" fmla="*/ 9497 h 10000"/>
                  <a:gd name="connsiteX221" fmla="*/ 1852 w 10079"/>
                  <a:gd name="connsiteY221" fmla="*/ 9497 h 10000"/>
                  <a:gd name="connsiteX222" fmla="*/ 1841 w 10079"/>
                  <a:gd name="connsiteY222" fmla="*/ 9497 h 10000"/>
                  <a:gd name="connsiteX223" fmla="*/ 1810 w 10079"/>
                  <a:gd name="connsiteY223" fmla="*/ 9497 h 10000"/>
                  <a:gd name="connsiteX224" fmla="*/ 1800 w 10079"/>
                  <a:gd name="connsiteY224" fmla="*/ 9497 h 10000"/>
                  <a:gd name="connsiteX225" fmla="*/ 1766 w 10079"/>
                  <a:gd name="connsiteY225" fmla="*/ 9568 h 10000"/>
                  <a:gd name="connsiteX226" fmla="*/ 1756 w 10079"/>
                  <a:gd name="connsiteY226" fmla="*/ 9568 h 10000"/>
                  <a:gd name="connsiteX227" fmla="*/ 1756 w 10079"/>
                  <a:gd name="connsiteY227" fmla="*/ 9568 h 10000"/>
                  <a:gd name="connsiteX228" fmla="*/ 1716 w 10079"/>
                  <a:gd name="connsiteY228" fmla="*/ 9568 h 10000"/>
                  <a:gd name="connsiteX229" fmla="*/ 1704 w 10079"/>
                  <a:gd name="connsiteY229" fmla="*/ 9568 h 10000"/>
                  <a:gd name="connsiteX230" fmla="*/ 1673 w 10079"/>
                  <a:gd name="connsiteY230" fmla="*/ 9568 h 10000"/>
                  <a:gd name="connsiteX231" fmla="*/ 1631 w 10079"/>
                  <a:gd name="connsiteY231" fmla="*/ 9568 h 10000"/>
                  <a:gd name="connsiteX232" fmla="*/ 1600 w 10079"/>
                  <a:gd name="connsiteY232" fmla="*/ 9568 h 10000"/>
                  <a:gd name="connsiteX233" fmla="*/ 1550 w 10079"/>
                  <a:gd name="connsiteY233" fmla="*/ 9641 h 10000"/>
                  <a:gd name="connsiteX234" fmla="*/ 1444 w 10079"/>
                  <a:gd name="connsiteY234" fmla="*/ 9641 h 10000"/>
                  <a:gd name="connsiteX235" fmla="*/ 1424 w 10079"/>
                  <a:gd name="connsiteY235" fmla="*/ 9641 h 10000"/>
                  <a:gd name="connsiteX236" fmla="*/ 1360 w 10079"/>
                  <a:gd name="connsiteY236" fmla="*/ 9641 h 10000"/>
                  <a:gd name="connsiteX237" fmla="*/ 1287 w 10079"/>
                  <a:gd name="connsiteY237" fmla="*/ 9641 h 10000"/>
                  <a:gd name="connsiteX238" fmla="*/ 1161 w 10079"/>
                  <a:gd name="connsiteY238" fmla="*/ 9641 h 10000"/>
                  <a:gd name="connsiteX239" fmla="*/ 1087 w 10079"/>
                  <a:gd name="connsiteY239" fmla="*/ 9641 h 10000"/>
                  <a:gd name="connsiteX240" fmla="*/ 1054 w 10079"/>
                  <a:gd name="connsiteY240" fmla="*/ 9641 h 10000"/>
                  <a:gd name="connsiteX241" fmla="*/ 1008 w 10079"/>
                  <a:gd name="connsiteY241" fmla="*/ 9641 h 10000"/>
                  <a:gd name="connsiteX242" fmla="*/ 935 w 10079"/>
                  <a:gd name="connsiteY242" fmla="*/ 9712 h 10000"/>
                  <a:gd name="connsiteX243" fmla="*/ 792 w 10079"/>
                  <a:gd name="connsiteY243" fmla="*/ 9712 h 10000"/>
                  <a:gd name="connsiteX244" fmla="*/ 770 w 10079"/>
                  <a:gd name="connsiteY244" fmla="*/ 9784 h 10000"/>
                  <a:gd name="connsiteX245" fmla="*/ 673 w 10079"/>
                  <a:gd name="connsiteY245" fmla="*/ 9784 h 10000"/>
                  <a:gd name="connsiteX246" fmla="*/ 499 w 10079"/>
                  <a:gd name="connsiteY246" fmla="*/ 9856 h 10000"/>
                  <a:gd name="connsiteX247" fmla="*/ 381 w 10079"/>
                  <a:gd name="connsiteY247" fmla="*/ 9856 h 10000"/>
                  <a:gd name="connsiteX248" fmla="*/ 268 w 10079"/>
                  <a:gd name="connsiteY248" fmla="*/ 9928 h 10000"/>
                  <a:gd name="connsiteX249" fmla="*/ 89 w 10079"/>
                  <a:gd name="connsiteY249" fmla="*/ 10000 h 10000"/>
                  <a:gd name="connsiteX250" fmla="*/ 0 w 10079"/>
                  <a:gd name="connsiteY250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10038 w 10079"/>
                  <a:gd name="connsiteY16" fmla="*/ 863 h 10000"/>
                  <a:gd name="connsiteX17" fmla="*/ 10038 w 10079"/>
                  <a:gd name="connsiteY17" fmla="*/ 1007 h 10000"/>
                  <a:gd name="connsiteX18" fmla="*/ 9987 w 10079"/>
                  <a:gd name="connsiteY18" fmla="*/ 1223 h 10000"/>
                  <a:gd name="connsiteX19" fmla="*/ 9965 w 10079"/>
                  <a:gd name="connsiteY19" fmla="*/ 1367 h 10000"/>
                  <a:gd name="connsiteX20" fmla="*/ 9901 w 10079"/>
                  <a:gd name="connsiteY20" fmla="*/ 1726 h 10000"/>
                  <a:gd name="connsiteX21" fmla="*/ 9889 w 10079"/>
                  <a:gd name="connsiteY21" fmla="*/ 1799 h 10000"/>
                  <a:gd name="connsiteX22" fmla="*/ 9889 w 10079"/>
                  <a:gd name="connsiteY22" fmla="*/ 1799 h 10000"/>
                  <a:gd name="connsiteX23" fmla="*/ 9889 w 10079"/>
                  <a:gd name="connsiteY23" fmla="*/ 1870 h 10000"/>
                  <a:gd name="connsiteX24" fmla="*/ 9889 w 10079"/>
                  <a:gd name="connsiteY24" fmla="*/ 2014 h 10000"/>
                  <a:gd name="connsiteX25" fmla="*/ 9889 w 10079"/>
                  <a:gd name="connsiteY25" fmla="*/ 2086 h 10000"/>
                  <a:gd name="connsiteX26" fmla="*/ 9889 w 10079"/>
                  <a:gd name="connsiteY26" fmla="*/ 2158 h 10000"/>
                  <a:gd name="connsiteX27" fmla="*/ 9889 w 10079"/>
                  <a:gd name="connsiteY27" fmla="*/ 2230 h 10000"/>
                  <a:gd name="connsiteX28" fmla="*/ 9889 w 10079"/>
                  <a:gd name="connsiteY28" fmla="*/ 2374 h 10000"/>
                  <a:gd name="connsiteX29" fmla="*/ 9889 w 10079"/>
                  <a:gd name="connsiteY29" fmla="*/ 2374 h 10000"/>
                  <a:gd name="connsiteX30" fmla="*/ 9889 w 10079"/>
                  <a:gd name="connsiteY30" fmla="*/ 2445 h 10000"/>
                  <a:gd name="connsiteX31" fmla="*/ 9879 w 10079"/>
                  <a:gd name="connsiteY31" fmla="*/ 2518 h 10000"/>
                  <a:gd name="connsiteX32" fmla="*/ 9879 w 10079"/>
                  <a:gd name="connsiteY32" fmla="*/ 2518 h 10000"/>
                  <a:gd name="connsiteX33" fmla="*/ 9869 w 10079"/>
                  <a:gd name="connsiteY33" fmla="*/ 2590 h 10000"/>
                  <a:gd name="connsiteX34" fmla="*/ 9860 w 10079"/>
                  <a:gd name="connsiteY34" fmla="*/ 2734 h 10000"/>
                  <a:gd name="connsiteX35" fmla="*/ 9850 w 10079"/>
                  <a:gd name="connsiteY35" fmla="*/ 2805 h 10000"/>
                  <a:gd name="connsiteX36" fmla="*/ 9838 w 10079"/>
                  <a:gd name="connsiteY36" fmla="*/ 2805 h 10000"/>
                  <a:gd name="connsiteX37" fmla="*/ 9827 w 10079"/>
                  <a:gd name="connsiteY37" fmla="*/ 2878 h 10000"/>
                  <a:gd name="connsiteX38" fmla="*/ 9817 w 10079"/>
                  <a:gd name="connsiteY38" fmla="*/ 2878 h 10000"/>
                  <a:gd name="connsiteX39" fmla="*/ 9787 w 10079"/>
                  <a:gd name="connsiteY39" fmla="*/ 2949 h 10000"/>
                  <a:gd name="connsiteX40" fmla="*/ 9764 w 10079"/>
                  <a:gd name="connsiteY40" fmla="*/ 3022 h 10000"/>
                  <a:gd name="connsiteX41" fmla="*/ 9743 w 10079"/>
                  <a:gd name="connsiteY41" fmla="*/ 3093 h 10000"/>
                  <a:gd name="connsiteX42" fmla="*/ 9743 w 10079"/>
                  <a:gd name="connsiteY42" fmla="*/ 3166 h 10000"/>
                  <a:gd name="connsiteX43" fmla="*/ 9743 w 10079"/>
                  <a:gd name="connsiteY43" fmla="*/ 3166 h 10000"/>
                  <a:gd name="connsiteX44" fmla="*/ 9734 w 10079"/>
                  <a:gd name="connsiteY44" fmla="*/ 3237 h 10000"/>
                  <a:gd name="connsiteX45" fmla="*/ 9734 w 10079"/>
                  <a:gd name="connsiteY45" fmla="*/ 3309 h 10000"/>
                  <a:gd name="connsiteX46" fmla="*/ 9724 w 10079"/>
                  <a:gd name="connsiteY46" fmla="*/ 3309 h 10000"/>
                  <a:gd name="connsiteX47" fmla="*/ 9724 w 10079"/>
                  <a:gd name="connsiteY47" fmla="*/ 3381 h 10000"/>
                  <a:gd name="connsiteX48" fmla="*/ 9724 w 10079"/>
                  <a:gd name="connsiteY48" fmla="*/ 3454 h 10000"/>
                  <a:gd name="connsiteX49" fmla="*/ 9724 w 10079"/>
                  <a:gd name="connsiteY49" fmla="*/ 3454 h 10000"/>
                  <a:gd name="connsiteX50" fmla="*/ 9703 w 10079"/>
                  <a:gd name="connsiteY50" fmla="*/ 3669 h 10000"/>
                  <a:gd name="connsiteX51" fmla="*/ 9703 w 10079"/>
                  <a:gd name="connsiteY51" fmla="*/ 3812 h 10000"/>
                  <a:gd name="connsiteX52" fmla="*/ 9692 w 10079"/>
                  <a:gd name="connsiteY52" fmla="*/ 3956 h 10000"/>
                  <a:gd name="connsiteX53" fmla="*/ 9682 w 10079"/>
                  <a:gd name="connsiteY53" fmla="*/ 4100 h 10000"/>
                  <a:gd name="connsiteX54" fmla="*/ 9682 w 10079"/>
                  <a:gd name="connsiteY54" fmla="*/ 4100 h 10000"/>
                  <a:gd name="connsiteX55" fmla="*/ 9682 w 10079"/>
                  <a:gd name="connsiteY55" fmla="*/ 4100 h 10000"/>
                  <a:gd name="connsiteX56" fmla="*/ 9673 w 10079"/>
                  <a:gd name="connsiteY56" fmla="*/ 4244 h 10000"/>
                  <a:gd name="connsiteX57" fmla="*/ 9651 w 10079"/>
                  <a:gd name="connsiteY57" fmla="*/ 4388 h 10000"/>
                  <a:gd name="connsiteX58" fmla="*/ 9629 w 10079"/>
                  <a:gd name="connsiteY58" fmla="*/ 4532 h 10000"/>
                  <a:gd name="connsiteX59" fmla="*/ 9629 w 10079"/>
                  <a:gd name="connsiteY59" fmla="*/ 4605 h 10000"/>
                  <a:gd name="connsiteX60" fmla="*/ 9629 w 10079"/>
                  <a:gd name="connsiteY60" fmla="*/ 4605 h 10000"/>
                  <a:gd name="connsiteX61" fmla="*/ 9619 w 10079"/>
                  <a:gd name="connsiteY61" fmla="*/ 4675 h 10000"/>
                  <a:gd name="connsiteX62" fmla="*/ 9619 w 10079"/>
                  <a:gd name="connsiteY62" fmla="*/ 4675 h 10000"/>
                  <a:gd name="connsiteX63" fmla="*/ 9619 w 10079"/>
                  <a:gd name="connsiteY63" fmla="*/ 4749 h 10000"/>
                  <a:gd name="connsiteX64" fmla="*/ 9599 w 10079"/>
                  <a:gd name="connsiteY64" fmla="*/ 4963 h 10000"/>
                  <a:gd name="connsiteX65" fmla="*/ 9579 w 10079"/>
                  <a:gd name="connsiteY65" fmla="*/ 5252 h 10000"/>
                  <a:gd name="connsiteX66" fmla="*/ 9579 w 10079"/>
                  <a:gd name="connsiteY66" fmla="*/ 5324 h 10000"/>
                  <a:gd name="connsiteX67" fmla="*/ 9579 w 10079"/>
                  <a:gd name="connsiteY67" fmla="*/ 5324 h 10000"/>
                  <a:gd name="connsiteX68" fmla="*/ 9589 w 10079"/>
                  <a:gd name="connsiteY68" fmla="*/ 5468 h 10000"/>
                  <a:gd name="connsiteX69" fmla="*/ 9589 w 10079"/>
                  <a:gd name="connsiteY69" fmla="*/ 5612 h 10000"/>
                  <a:gd name="connsiteX70" fmla="*/ 9589 w 10079"/>
                  <a:gd name="connsiteY70" fmla="*/ 5756 h 10000"/>
                  <a:gd name="connsiteX71" fmla="*/ 9579 w 10079"/>
                  <a:gd name="connsiteY71" fmla="*/ 6115 h 10000"/>
                  <a:gd name="connsiteX72" fmla="*/ 9566 w 10079"/>
                  <a:gd name="connsiteY72" fmla="*/ 6187 h 10000"/>
                  <a:gd name="connsiteX73" fmla="*/ 9566 w 10079"/>
                  <a:gd name="connsiteY73" fmla="*/ 6259 h 10000"/>
                  <a:gd name="connsiteX74" fmla="*/ 9566 w 10079"/>
                  <a:gd name="connsiteY74" fmla="*/ 6259 h 10000"/>
                  <a:gd name="connsiteX75" fmla="*/ 9566 w 10079"/>
                  <a:gd name="connsiteY75" fmla="*/ 6259 h 10000"/>
                  <a:gd name="connsiteX76" fmla="*/ 9555 w 10079"/>
                  <a:gd name="connsiteY76" fmla="*/ 6259 h 10000"/>
                  <a:gd name="connsiteX77" fmla="*/ 9555 w 10079"/>
                  <a:gd name="connsiteY77" fmla="*/ 6259 h 10000"/>
                  <a:gd name="connsiteX78" fmla="*/ 9541 w 10079"/>
                  <a:gd name="connsiteY78" fmla="*/ 6259 h 10000"/>
                  <a:gd name="connsiteX79" fmla="*/ 9499 w 10079"/>
                  <a:gd name="connsiteY79" fmla="*/ 6331 h 10000"/>
                  <a:gd name="connsiteX80" fmla="*/ 9467 w 10079"/>
                  <a:gd name="connsiteY80" fmla="*/ 6331 h 10000"/>
                  <a:gd name="connsiteX81" fmla="*/ 9457 w 10079"/>
                  <a:gd name="connsiteY81" fmla="*/ 6331 h 10000"/>
                  <a:gd name="connsiteX82" fmla="*/ 9405 w 10079"/>
                  <a:gd name="connsiteY82" fmla="*/ 6331 h 10000"/>
                  <a:gd name="connsiteX83" fmla="*/ 9353 w 10079"/>
                  <a:gd name="connsiteY83" fmla="*/ 6331 h 10000"/>
                  <a:gd name="connsiteX84" fmla="*/ 9343 w 10079"/>
                  <a:gd name="connsiteY84" fmla="*/ 6331 h 10000"/>
                  <a:gd name="connsiteX85" fmla="*/ 9343 w 10079"/>
                  <a:gd name="connsiteY85" fmla="*/ 6331 h 10000"/>
                  <a:gd name="connsiteX86" fmla="*/ 9291 w 10079"/>
                  <a:gd name="connsiteY86" fmla="*/ 6403 h 10000"/>
                  <a:gd name="connsiteX87" fmla="*/ 9216 w 10079"/>
                  <a:gd name="connsiteY87" fmla="*/ 6403 h 10000"/>
                  <a:gd name="connsiteX88" fmla="*/ 9216 w 10079"/>
                  <a:gd name="connsiteY88" fmla="*/ 6403 h 10000"/>
                  <a:gd name="connsiteX89" fmla="*/ 9216 w 10079"/>
                  <a:gd name="connsiteY89" fmla="*/ 6403 h 10000"/>
                  <a:gd name="connsiteX90" fmla="*/ 9142 w 10079"/>
                  <a:gd name="connsiteY90" fmla="*/ 6475 h 10000"/>
                  <a:gd name="connsiteX91" fmla="*/ 9122 w 10079"/>
                  <a:gd name="connsiteY91" fmla="*/ 6475 h 10000"/>
                  <a:gd name="connsiteX92" fmla="*/ 9112 w 10079"/>
                  <a:gd name="connsiteY92" fmla="*/ 6475 h 10000"/>
                  <a:gd name="connsiteX93" fmla="*/ 9069 w 10079"/>
                  <a:gd name="connsiteY93" fmla="*/ 6475 h 10000"/>
                  <a:gd name="connsiteX94" fmla="*/ 9007 w 10079"/>
                  <a:gd name="connsiteY94" fmla="*/ 6475 h 10000"/>
                  <a:gd name="connsiteX95" fmla="*/ 8997 w 10079"/>
                  <a:gd name="connsiteY95" fmla="*/ 6475 h 10000"/>
                  <a:gd name="connsiteX96" fmla="*/ 8997 w 10079"/>
                  <a:gd name="connsiteY96" fmla="*/ 6475 h 10000"/>
                  <a:gd name="connsiteX97" fmla="*/ 8987 w 10079"/>
                  <a:gd name="connsiteY97" fmla="*/ 6475 h 10000"/>
                  <a:gd name="connsiteX98" fmla="*/ 8978 w 10079"/>
                  <a:gd name="connsiteY98" fmla="*/ 6546 h 10000"/>
                  <a:gd name="connsiteX99" fmla="*/ 8955 w 10079"/>
                  <a:gd name="connsiteY99" fmla="*/ 6546 h 10000"/>
                  <a:gd name="connsiteX100" fmla="*/ 8955 w 10079"/>
                  <a:gd name="connsiteY100" fmla="*/ 6546 h 10000"/>
                  <a:gd name="connsiteX101" fmla="*/ 8945 w 10079"/>
                  <a:gd name="connsiteY101" fmla="*/ 6546 h 10000"/>
                  <a:gd name="connsiteX102" fmla="*/ 8934 w 10079"/>
                  <a:gd name="connsiteY102" fmla="*/ 6546 h 10000"/>
                  <a:gd name="connsiteX103" fmla="*/ 8914 w 10079"/>
                  <a:gd name="connsiteY103" fmla="*/ 6546 h 10000"/>
                  <a:gd name="connsiteX104" fmla="*/ 8892 w 10079"/>
                  <a:gd name="connsiteY104" fmla="*/ 6546 h 10000"/>
                  <a:gd name="connsiteX105" fmla="*/ 8882 w 10079"/>
                  <a:gd name="connsiteY105" fmla="*/ 6546 h 10000"/>
                  <a:gd name="connsiteX106" fmla="*/ 8852 w 10079"/>
                  <a:gd name="connsiteY106" fmla="*/ 6546 h 10000"/>
                  <a:gd name="connsiteX107" fmla="*/ 8840 w 10079"/>
                  <a:gd name="connsiteY107" fmla="*/ 6546 h 10000"/>
                  <a:gd name="connsiteX108" fmla="*/ 8809 w 10079"/>
                  <a:gd name="connsiteY108" fmla="*/ 6546 h 10000"/>
                  <a:gd name="connsiteX109" fmla="*/ 8797 w 10079"/>
                  <a:gd name="connsiteY109" fmla="*/ 6619 h 10000"/>
                  <a:gd name="connsiteX110" fmla="*/ 8788 w 10079"/>
                  <a:gd name="connsiteY110" fmla="*/ 6619 h 10000"/>
                  <a:gd name="connsiteX111" fmla="*/ 8663 w 10079"/>
                  <a:gd name="connsiteY111" fmla="*/ 6619 h 10000"/>
                  <a:gd name="connsiteX112" fmla="*/ 8620 w 10079"/>
                  <a:gd name="connsiteY112" fmla="*/ 6691 h 10000"/>
                  <a:gd name="connsiteX113" fmla="*/ 8546 w 10079"/>
                  <a:gd name="connsiteY113" fmla="*/ 6691 h 10000"/>
                  <a:gd name="connsiteX114" fmla="*/ 8460 w 10079"/>
                  <a:gd name="connsiteY114" fmla="*/ 6691 h 10000"/>
                  <a:gd name="connsiteX115" fmla="*/ 8460 w 10079"/>
                  <a:gd name="connsiteY115" fmla="*/ 6907 h 10000"/>
                  <a:gd name="connsiteX116" fmla="*/ 8364 w 10079"/>
                  <a:gd name="connsiteY116" fmla="*/ 6907 h 10000"/>
                  <a:gd name="connsiteX117" fmla="*/ 8364 w 10079"/>
                  <a:gd name="connsiteY117" fmla="*/ 6907 h 10000"/>
                  <a:gd name="connsiteX118" fmla="*/ 8218 w 10079"/>
                  <a:gd name="connsiteY118" fmla="*/ 6979 h 10000"/>
                  <a:gd name="connsiteX119" fmla="*/ 8175 w 10079"/>
                  <a:gd name="connsiteY119" fmla="*/ 6979 h 10000"/>
                  <a:gd name="connsiteX120" fmla="*/ 8072 w 10079"/>
                  <a:gd name="connsiteY120" fmla="*/ 7050 h 10000"/>
                  <a:gd name="connsiteX121" fmla="*/ 7956 w 10079"/>
                  <a:gd name="connsiteY121" fmla="*/ 7050 h 10000"/>
                  <a:gd name="connsiteX122" fmla="*/ 7893 w 10079"/>
                  <a:gd name="connsiteY122" fmla="*/ 7123 h 10000"/>
                  <a:gd name="connsiteX123" fmla="*/ 7821 w 10079"/>
                  <a:gd name="connsiteY123" fmla="*/ 7194 h 10000"/>
                  <a:gd name="connsiteX124" fmla="*/ 7811 w 10079"/>
                  <a:gd name="connsiteY124" fmla="*/ 7194 h 10000"/>
                  <a:gd name="connsiteX125" fmla="*/ 7738 w 10079"/>
                  <a:gd name="connsiteY125" fmla="*/ 7194 h 10000"/>
                  <a:gd name="connsiteX126" fmla="*/ 7537 w 10079"/>
                  <a:gd name="connsiteY126" fmla="*/ 7267 h 10000"/>
                  <a:gd name="connsiteX127" fmla="*/ 7388 w 10079"/>
                  <a:gd name="connsiteY127" fmla="*/ 7411 h 10000"/>
                  <a:gd name="connsiteX128" fmla="*/ 7293 w 10079"/>
                  <a:gd name="connsiteY128" fmla="*/ 7411 h 10000"/>
                  <a:gd name="connsiteX129" fmla="*/ 7273 w 10079"/>
                  <a:gd name="connsiteY129" fmla="*/ 7411 h 10000"/>
                  <a:gd name="connsiteX130" fmla="*/ 7252 w 10079"/>
                  <a:gd name="connsiteY130" fmla="*/ 7482 h 10000"/>
                  <a:gd name="connsiteX131" fmla="*/ 7242 w 10079"/>
                  <a:gd name="connsiteY131" fmla="*/ 7482 h 10000"/>
                  <a:gd name="connsiteX132" fmla="*/ 7211 w 10079"/>
                  <a:gd name="connsiteY132" fmla="*/ 7482 h 10000"/>
                  <a:gd name="connsiteX133" fmla="*/ 7200 w 10079"/>
                  <a:gd name="connsiteY133" fmla="*/ 7482 h 10000"/>
                  <a:gd name="connsiteX134" fmla="*/ 7000 w 10079"/>
                  <a:gd name="connsiteY134" fmla="*/ 7554 h 10000"/>
                  <a:gd name="connsiteX135" fmla="*/ 7000 w 10079"/>
                  <a:gd name="connsiteY135" fmla="*/ 7554 h 10000"/>
                  <a:gd name="connsiteX136" fmla="*/ 6863 w 10079"/>
                  <a:gd name="connsiteY136" fmla="*/ 7554 h 10000"/>
                  <a:gd name="connsiteX137" fmla="*/ 6853 w 10079"/>
                  <a:gd name="connsiteY137" fmla="*/ 7554 h 10000"/>
                  <a:gd name="connsiteX138" fmla="*/ 6822 w 10079"/>
                  <a:gd name="connsiteY138" fmla="*/ 7627 h 10000"/>
                  <a:gd name="connsiteX139" fmla="*/ 6790 w 10079"/>
                  <a:gd name="connsiteY139" fmla="*/ 7627 h 10000"/>
                  <a:gd name="connsiteX140" fmla="*/ 6759 w 10079"/>
                  <a:gd name="connsiteY140" fmla="*/ 7627 h 10000"/>
                  <a:gd name="connsiteX141" fmla="*/ 6749 w 10079"/>
                  <a:gd name="connsiteY141" fmla="*/ 7627 h 10000"/>
                  <a:gd name="connsiteX142" fmla="*/ 6636 w 10079"/>
                  <a:gd name="connsiteY142" fmla="*/ 7698 h 10000"/>
                  <a:gd name="connsiteX143" fmla="*/ 6560 w 10079"/>
                  <a:gd name="connsiteY143" fmla="*/ 7698 h 10000"/>
                  <a:gd name="connsiteX144" fmla="*/ 6528 w 10079"/>
                  <a:gd name="connsiteY144" fmla="*/ 7698 h 10000"/>
                  <a:gd name="connsiteX145" fmla="*/ 6467 w 10079"/>
                  <a:gd name="connsiteY145" fmla="*/ 7771 h 10000"/>
                  <a:gd name="connsiteX146" fmla="*/ 6435 w 10079"/>
                  <a:gd name="connsiteY146" fmla="*/ 7771 h 10000"/>
                  <a:gd name="connsiteX147" fmla="*/ 6338 w 10079"/>
                  <a:gd name="connsiteY147" fmla="*/ 7771 h 10000"/>
                  <a:gd name="connsiteX148" fmla="*/ 6295 w 10079"/>
                  <a:gd name="connsiteY148" fmla="*/ 7842 h 10000"/>
                  <a:gd name="connsiteX149" fmla="*/ 6243 w 10079"/>
                  <a:gd name="connsiteY149" fmla="*/ 7842 h 10000"/>
                  <a:gd name="connsiteX150" fmla="*/ 6191 w 10079"/>
                  <a:gd name="connsiteY150" fmla="*/ 7842 h 10000"/>
                  <a:gd name="connsiteX151" fmla="*/ 6159 w 10079"/>
                  <a:gd name="connsiteY151" fmla="*/ 7842 h 10000"/>
                  <a:gd name="connsiteX152" fmla="*/ 6055 w 10079"/>
                  <a:gd name="connsiteY152" fmla="*/ 7914 h 10000"/>
                  <a:gd name="connsiteX153" fmla="*/ 5992 w 10079"/>
                  <a:gd name="connsiteY153" fmla="*/ 7914 h 10000"/>
                  <a:gd name="connsiteX154" fmla="*/ 5843 w 10079"/>
                  <a:gd name="connsiteY154" fmla="*/ 7986 h 10000"/>
                  <a:gd name="connsiteX155" fmla="*/ 5834 w 10079"/>
                  <a:gd name="connsiteY155" fmla="*/ 7986 h 10000"/>
                  <a:gd name="connsiteX156" fmla="*/ 5802 w 10079"/>
                  <a:gd name="connsiteY156" fmla="*/ 7986 h 10000"/>
                  <a:gd name="connsiteX157" fmla="*/ 5647 w 10079"/>
                  <a:gd name="connsiteY157" fmla="*/ 8058 h 10000"/>
                  <a:gd name="connsiteX158" fmla="*/ 5564 w 10079"/>
                  <a:gd name="connsiteY158" fmla="*/ 8130 h 10000"/>
                  <a:gd name="connsiteX159" fmla="*/ 5522 w 10079"/>
                  <a:gd name="connsiteY159" fmla="*/ 8130 h 10000"/>
                  <a:gd name="connsiteX160" fmla="*/ 5476 w 10079"/>
                  <a:gd name="connsiteY160" fmla="*/ 8130 h 10000"/>
                  <a:gd name="connsiteX161" fmla="*/ 5447 w 10079"/>
                  <a:gd name="connsiteY161" fmla="*/ 8202 h 10000"/>
                  <a:gd name="connsiteX162" fmla="*/ 5333 w 10079"/>
                  <a:gd name="connsiteY162" fmla="*/ 8202 h 10000"/>
                  <a:gd name="connsiteX163" fmla="*/ 5312 w 10079"/>
                  <a:gd name="connsiteY163" fmla="*/ 8202 h 10000"/>
                  <a:gd name="connsiteX164" fmla="*/ 5285 w 10079"/>
                  <a:gd name="connsiteY164" fmla="*/ 8202 h 10000"/>
                  <a:gd name="connsiteX165" fmla="*/ 5275 w 10079"/>
                  <a:gd name="connsiteY165" fmla="*/ 8202 h 10000"/>
                  <a:gd name="connsiteX166" fmla="*/ 5236 w 10079"/>
                  <a:gd name="connsiteY166" fmla="*/ 8274 h 10000"/>
                  <a:gd name="connsiteX167" fmla="*/ 5183 w 10079"/>
                  <a:gd name="connsiteY167" fmla="*/ 8274 h 10000"/>
                  <a:gd name="connsiteX168" fmla="*/ 5024 w 10079"/>
                  <a:gd name="connsiteY168" fmla="*/ 8346 h 10000"/>
                  <a:gd name="connsiteX169" fmla="*/ 5014 w 10079"/>
                  <a:gd name="connsiteY169" fmla="*/ 8346 h 10000"/>
                  <a:gd name="connsiteX170" fmla="*/ 5014 w 10079"/>
                  <a:gd name="connsiteY170" fmla="*/ 8346 h 10000"/>
                  <a:gd name="connsiteX171" fmla="*/ 5003 w 10079"/>
                  <a:gd name="connsiteY171" fmla="*/ 8346 h 10000"/>
                  <a:gd name="connsiteX172" fmla="*/ 5003 w 10079"/>
                  <a:gd name="connsiteY172" fmla="*/ 8417 h 10000"/>
                  <a:gd name="connsiteX173" fmla="*/ 4930 w 10079"/>
                  <a:gd name="connsiteY173" fmla="*/ 8417 h 10000"/>
                  <a:gd name="connsiteX174" fmla="*/ 4836 w 10079"/>
                  <a:gd name="connsiteY174" fmla="*/ 8417 h 10000"/>
                  <a:gd name="connsiteX175" fmla="*/ 4773 w 10079"/>
                  <a:gd name="connsiteY175" fmla="*/ 8490 h 10000"/>
                  <a:gd name="connsiteX176" fmla="*/ 4689 w 10079"/>
                  <a:gd name="connsiteY176" fmla="*/ 8490 h 10000"/>
                  <a:gd name="connsiteX177" fmla="*/ 4617 w 10079"/>
                  <a:gd name="connsiteY177" fmla="*/ 8490 h 10000"/>
                  <a:gd name="connsiteX178" fmla="*/ 4479 w 10079"/>
                  <a:gd name="connsiteY178" fmla="*/ 8561 h 10000"/>
                  <a:gd name="connsiteX179" fmla="*/ 4333 w 10079"/>
                  <a:gd name="connsiteY179" fmla="*/ 8634 h 10000"/>
                  <a:gd name="connsiteX180" fmla="*/ 4293 w 10079"/>
                  <a:gd name="connsiteY180" fmla="*/ 8634 h 10000"/>
                  <a:gd name="connsiteX181" fmla="*/ 4250 w 10079"/>
                  <a:gd name="connsiteY181" fmla="*/ 8634 h 10000"/>
                  <a:gd name="connsiteX182" fmla="*/ 4162 w 10079"/>
                  <a:gd name="connsiteY182" fmla="*/ 8705 h 10000"/>
                  <a:gd name="connsiteX183" fmla="*/ 4016 w 10079"/>
                  <a:gd name="connsiteY183" fmla="*/ 8705 h 10000"/>
                  <a:gd name="connsiteX184" fmla="*/ 3984 w 10079"/>
                  <a:gd name="connsiteY184" fmla="*/ 8705 h 10000"/>
                  <a:gd name="connsiteX185" fmla="*/ 3879 w 10079"/>
                  <a:gd name="connsiteY185" fmla="*/ 8778 h 10000"/>
                  <a:gd name="connsiteX186" fmla="*/ 3879 w 10079"/>
                  <a:gd name="connsiteY186" fmla="*/ 8778 h 10000"/>
                  <a:gd name="connsiteX187" fmla="*/ 3849 w 10079"/>
                  <a:gd name="connsiteY187" fmla="*/ 8778 h 10000"/>
                  <a:gd name="connsiteX188" fmla="*/ 3827 w 10079"/>
                  <a:gd name="connsiteY188" fmla="*/ 8778 h 10000"/>
                  <a:gd name="connsiteX189" fmla="*/ 3774 w 10079"/>
                  <a:gd name="connsiteY189" fmla="*/ 8778 h 10000"/>
                  <a:gd name="connsiteX190" fmla="*/ 3754 w 10079"/>
                  <a:gd name="connsiteY190" fmla="*/ 8778 h 10000"/>
                  <a:gd name="connsiteX191" fmla="*/ 3754 w 10079"/>
                  <a:gd name="connsiteY191" fmla="*/ 8849 h 10000"/>
                  <a:gd name="connsiteX192" fmla="*/ 3744 w 10079"/>
                  <a:gd name="connsiteY192" fmla="*/ 8849 h 10000"/>
                  <a:gd name="connsiteX193" fmla="*/ 3702 w 10079"/>
                  <a:gd name="connsiteY193" fmla="*/ 8849 h 10000"/>
                  <a:gd name="connsiteX194" fmla="*/ 3661 w 10079"/>
                  <a:gd name="connsiteY194" fmla="*/ 8849 h 10000"/>
                  <a:gd name="connsiteX195" fmla="*/ 3650 w 10079"/>
                  <a:gd name="connsiteY195" fmla="*/ 8849 h 10000"/>
                  <a:gd name="connsiteX196" fmla="*/ 3597 w 10079"/>
                  <a:gd name="connsiteY196" fmla="*/ 8849 h 10000"/>
                  <a:gd name="connsiteX197" fmla="*/ 3493 w 10079"/>
                  <a:gd name="connsiteY197" fmla="*/ 8921 h 10000"/>
                  <a:gd name="connsiteX198" fmla="*/ 3481 w 10079"/>
                  <a:gd name="connsiteY198" fmla="*/ 8921 h 10000"/>
                  <a:gd name="connsiteX199" fmla="*/ 3397 w 10079"/>
                  <a:gd name="connsiteY199" fmla="*/ 8921 h 10000"/>
                  <a:gd name="connsiteX200" fmla="*/ 3335 w 10079"/>
                  <a:gd name="connsiteY200" fmla="*/ 8993 h 10000"/>
                  <a:gd name="connsiteX201" fmla="*/ 3079 w 10079"/>
                  <a:gd name="connsiteY201" fmla="*/ 9065 h 10000"/>
                  <a:gd name="connsiteX202" fmla="*/ 3049 w 10079"/>
                  <a:gd name="connsiteY202" fmla="*/ 9065 h 10000"/>
                  <a:gd name="connsiteX203" fmla="*/ 3039 w 10079"/>
                  <a:gd name="connsiteY203" fmla="*/ 9065 h 10000"/>
                  <a:gd name="connsiteX204" fmla="*/ 2998 w 10079"/>
                  <a:gd name="connsiteY204" fmla="*/ 9065 h 10000"/>
                  <a:gd name="connsiteX205" fmla="*/ 2966 w 10079"/>
                  <a:gd name="connsiteY205" fmla="*/ 9137 h 10000"/>
                  <a:gd name="connsiteX206" fmla="*/ 2796 w 10079"/>
                  <a:gd name="connsiteY206" fmla="*/ 9209 h 10000"/>
                  <a:gd name="connsiteX207" fmla="*/ 2786 w 10079"/>
                  <a:gd name="connsiteY207" fmla="*/ 9209 h 10000"/>
                  <a:gd name="connsiteX208" fmla="*/ 2662 w 10079"/>
                  <a:gd name="connsiteY208" fmla="*/ 9209 h 10000"/>
                  <a:gd name="connsiteX209" fmla="*/ 2506 w 10079"/>
                  <a:gd name="connsiteY209" fmla="*/ 9281 h 10000"/>
                  <a:gd name="connsiteX210" fmla="*/ 2253 w 10079"/>
                  <a:gd name="connsiteY210" fmla="*/ 9353 h 10000"/>
                  <a:gd name="connsiteX211" fmla="*/ 2137 w 10079"/>
                  <a:gd name="connsiteY211" fmla="*/ 9424 h 10000"/>
                  <a:gd name="connsiteX212" fmla="*/ 2127 w 10079"/>
                  <a:gd name="connsiteY212" fmla="*/ 9424 h 10000"/>
                  <a:gd name="connsiteX213" fmla="*/ 2040 w 10079"/>
                  <a:gd name="connsiteY213" fmla="*/ 9424 h 10000"/>
                  <a:gd name="connsiteX214" fmla="*/ 1987 w 10079"/>
                  <a:gd name="connsiteY214" fmla="*/ 9424 h 10000"/>
                  <a:gd name="connsiteX215" fmla="*/ 1956 w 10079"/>
                  <a:gd name="connsiteY215" fmla="*/ 9497 h 10000"/>
                  <a:gd name="connsiteX216" fmla="*/ 1936 w 10079"/>
                  <a:gd name="connsiteY216" fmla="*/ 9497 h 10000"/>
                  <a:gd name="connsiteX217" fmla="*/ 1905 w 10079"/>
                  <a:gd name="connsiteY217" fmla="*/ 9497 h 10000"/>
                  <a:gd name="connsiteX218" fmla="*/ 1895 w 10079"/>
                  <a:gd name="connsiteY218" fmla="*/ 9497 h 10000"/>
                  <a:gd name="connsiteX219" fmla="*/ 1863 w 10079"/>
                  <a:gd name="connsiteY219" fmla="*/ 9497 h 10000"/>
                  <a:gd name="connsiteX220" fmla="*/ 1852 w 10079"/>
                  <a:gd name="connsiteY220" fmla="*/ 9497 h 10000"/>
                  <a:gd name="connsiteX221" fmla="*/ 1841 w 10079"/>
                  <a:gd name="connsiteY221" fmla="*/ 9497 h 10000"/>
                  <a:gd name="connsiteX222" fmla="*/ 1810 w 10079"/>
                  <a:gd name="connsiteY222" fmla="*/ 9497 h 10000"/>
                  <a:gd name="connsiteX223" fmla="*/ 1800 w 10079"/>
                  <a:gd name="connsiteY223" fmla="*/ 9497 h 10000"/>
                  <a:gd name="connsiteX224" fmla="*/ 1766 w 10079"/>
                  <a:gd name="connsiteY224" fmla="*/ 9568 h 10000"/>
                  <a:gd name="connsiteX225" fmla="*/ 1756 w 10079"/>
                  <a:gd name="connsiteY225" fmla="*/ 9568 h 10000"/>
                  <a:gd name="connsiteX226" fmla="*/ 1756 w 10079"/>
                  <a:gd name="connsiteY226" fmla="*/ 9568 h 10000"/>
                  <a:gd name="connsiteX227" fmla="*/ 1716 w 10079"/>
                  <a:gd name="connsiteY227" fmla="*/ 9568 h 10000"/>
                  <a:gd name="connsiteX228" fmla="*/ 1704 w 10079"/>
                  <a:gd name="connsiteY228" fmla="*/ 9568 h 10000"/>
                  <a:gd name="connsiteX229" fmla="*/ 1673 w 10079"/>
                  <a:gd name="connsiteY229" fmla="*/ 9568 h 10000"/>
                  <a:gd name="connsiteX230" fmla="*/ 1631 w 10079"/>
                  <a:gd name="connsiteY230" fmla="*/ 9568 h 10000"/>
                  <a:gd name="connsiteX231" fmla="*/ 1600 w 10079"/>
                  <a:gd name="connsiteY231" fmla="*/ 9568 h 10000"/>
                  <a:gd name="connsiteX232" fmla="*/ 1550 w 10079"/>
                  <a:gd name="connsiteY232" fmla="*/ 9641 h 10000"/>
                  <a:gd name="connsiteX233" fmla="*/ 1444 w 10079"/>
                  <a:gd name="connsiteY233" fmla="*/ 9641 h 10000"/>
                  <a:gd name="connsiteX234" fmla="*/ 1424 w 10079"/>
                  <a:gd name="connsiteY234" fmla="*/ 9641 h 10000"/>
                  <a:gd name="connsiteX235" fmla="*/ 1360 w 10079"/>
                  <a:gd name="connsiteY235" fmla="*/ 9641 h 10000"/>
                  <a:gd name="connsiteX236" fmla="*/ 1287 w 10079"/>
                  <a:gd name="connsiteY236" fmla="*/ 9641 h 10000"/>
                  <a:gd name="connsiteX237" fmla="*/ 1161 w 10079"/>
                  <a:gd name="connsiteY237" fmla="*/ 9641 h 10000"/>
                  <a:gd name="connsiteX238" fmla="*/ 1087 w 10079"/>
                  <a:gd name="connsiteY238" fmla="*/ 9641 h 10000"/>
                  <a:gd name="connsiteX239" fmla="*/ 1054 w 10079"/>
                  <a:gd name="connsiteY239" fmla="*/ 9641 h 10000"/>
                  <a:gd name="connsiteX240" fmla="*/ 1008 w 10079"/>
                  <a:gd name="connsiteY240" fmla="*/ 9641 h 10000"/>
                  <a:gd name="connsiteX241" fmla="*/ 935 w 10079"/>
                  <a:gd name="connsiteY241" fmla="*/ 9712 h 10000"/>
                  <a:gd name="connsiteX242" fmla="*/ 792 w 10079"/>
                  <a:gd name="connsiteY242" fmla="*/ 9712 h 10000"/>
                  <a:gd name="connsiteX243" fmla="*/ 770 w 10079"/>
                  <a:gd name="connsiteY243" fmla="*/ 9784 h 10000"/>
                  <a:gd name="connsiteX244" fmla="*/ 673 w 10079"/>
                  <a:gd name="connsiteY244" fmla="*/ 9784 h 10000"/>
                  <a:gd name="connsiteX245" fmla="*/ 499 w 10079"/>
                  <a:gd name="connsiteY245" fmla="*/ 9856 h 10000"/>
                  <a:gd name="connsiteX246" fmla="*/ 381 w 10079"/>
                  <a:gd name="connsiteY246" fmla="*/ 9856 h 10000"/>
                  <a:gd name="connsiteX247" fmla="*/ 268 w 10079"/>
                  <a:gd name="connsiteY247" fmla="*/ 9928 h 10000"/>
                  <a:gd name="connsiteX248" fmla="*/ 89 w 10079"/>
                  <a:gd name="connsiteY248" fmla="*/ 10000 h 10000"/>
                  <a:gd name="connsiteX249" fmla="*/ 0 w 10079"/>
                  <a:gd name="connsiteY249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10038 w 10079"/>
                  <a:gd name="connsiteY16" fmla="*/ 863 h 10000"/>
                  <a:gd name="connsiteX17" fmla="*/ 9987 w 10079"/>
                  <a:gd name="connsiteY17" fmla="*/ 1223 h 10000"/>
                  <a:gd name="connsiteX18" fmla="*/ 9965 w 10079"/>
                  <a:gd name="connsiteY18" fmla="*/ 1367 h 10000"/>
                  <a:gd name="connsiteX19" fmla="*/ 9901 w 10079"/>
                  <a:gd name="connsiteY19" fmla="*/ 1726 h 10000"/>
                  <a:gd name="connsiteX20" fmla="*/ 9889 w 10079"/>
                  <a:gd name="connsiteY20" fmla="*/ 1799 h 10000"/>
                  <a:gd name="connsiteX21" fmla="*/ 9889 w 10079"/>
                  <a:gd name="connsiteY21" fmla="*/ 1799 h 10000"/>
                  <a:gd name="connsiteX22" fmla="*/ 9889 w 10079"/>
                  <a:gd name="connsiteY22" fmla="*/ 1870 h 10000"/>
                  <a:gd name="connsiteX23" fmla="*/ 9889 w 10079"/>
                  <a:gd name="connsiteY23" fmla="*/ 2014 h 10000"/>
                  <a:gd name="connsiteX24" fmla="*/ 9889 w 10079"/>
                  <a:gd name="connsiteY24" fmla="*/ 2086 h 10000"/>
                  <a:gd name="connsiteX25" fmla="*/ 9889 w 10079"/>
                  <a:gd name="connsiteY25" fmla="*/ 2158 h 10000"/>
                  <a:gd name="connsiteX26" fmla="*/ 9889 w 10079"/>
                  <a:gd name="connsiteY26" fmla="*/ 2230 h 10000"/>
                  <a:gd name="connsiteX27" fmla="*/ 9889 w 10079"/>
                  <a:gd name="connsiteY27" fmla="*/ 2374 h 10000"/>
                  <a:gd name="connsiteX28" fmla="*/ 9889 w 10079"/>
                  <a:gd name="connsiteY28" fmla="*/ 2374 h 10000"/>
                  <a:gd name="connsiteX29" fmla="*/ 9889 w 10079"/>
                  <a:gd name="connsiteY29" fmla="*/ 2445 h 10000"/>
                  <a:gd name="connsiteX30" fmla="*/ 9879 w 10079"/>
                  <a:gd name="connsiteY30" fmla="*/ 2518 h 10000"/>
                  <a:gd name="connsiteX31" fmla="*/ 9879 w 10079"/>
                  <a:gd name="connsiteY31" fmla="*/ 2518 h 10000"/>
                  <a:gd name="connsiteX32" fmla="*/ 9869 w 10079"/>
                  <a:gd name="connsiteY32" fmla="*/ 2590 h 10000"/>
                  <a:gd name="connsiteX33" fmla="*/ 9860 w 10079"/>
                  <a:gd name="connsiteY33" fmla="*/ 2734 h 10000"/>
                  <a:gd name="connsiteX34" fmla="*/ 9850 w 10079"/>
                  <a:gd name="connsiteY34" fmla="*/ 2805 h 10000"/>
                  <a:gd name="connsiteX35" fmla="*/ 9838 w 10079"/>
                  <a:gd name="connsiteY35" fmla="*/ 2805 h 10000"/>
                  <a:gd name="connsiteX36" fmla="*/ 9827 w 10079"/>
                  <a:gd name="connsiteY36" fmla="*/ 2878 h 10000"/>
                  <a:gd name="connsiteX37" fmla="*/ 9817 w 10079"/>
                  <a:gd name="connsiteY37" fmla="*/ 2878 h 10000"/>
                  <a:gd name="connsiteX38" fmla="*/ 9787 w 10079"/>
                  <a:gd name="connsiteY38" fmla="*/ 2949 h 10000"/>
                  <a:gd name="connsiteX39" fmla="*/ 9764 w 10079"/>
                  <a:gd name="connsiteY39" fmla="*/ 3022 h 10000"/>
                  <a:gd name="connsiteX40" fmla="*/ 9743 w 10079"/>
                  <a:gd name="connsiteY40" fmla="*/ 3093 h 10000"/>
                  <a:gd name="connsiteX41" fmla="*/ 9743 w 10079"/>
                  <a:gd name="connsiteY41" fmla="*/ 3166 h 10000"/>
                  <a:gd name="connsiteX42" fmla="*/ 9743 w 10079"/>
                  <a:gd name="connsiteY42" fmla="*/ 3166 h 10000"/>
                  <a:gd name="connsiteX43" fmla="*/ 9734 w 10079"/>
                  <a:gd name="connsiteY43" fmla="*/ 3237 h 10000"/>
                  <a:gd name="connsiteX44" fmla="*/ 9734 w 10079"/>
                  <a:gd name="connsiteY44" fmla="*/ 3309 h 10000"/>
                  <a:gd name="connsiteX45" fmla="*/ 9724 w 10079"/>
                  <a:gd name="connsiteY45" fmla="*/ 3309 h 10000"/>
                  <a:gd name="connsiteX46" fmla="*/ 9724 w 10079"/>
                  <a:gd name="connsiteY46" fmla="*/ 3381 h 10000"/>
                  <a:gd name="connsiteX47" fmla="*/ 9724 w 10079"/>
                  <a:gd name="connsiteY47" fmla="*/ 3454 h 10000"/>
                  <a:gd name="connsiteX48" fmla="*/ 9724 w 10079"/>
                  <a:gd name="connsiteY48" fmla="*/ 3454 h 10000"/>
                  <a:gd name="connsiteX49" fmla="*/ 9703 w 10079"/>
                  <a:gd name="connsiteY49" fmla="*/ 3669 h 10000"/>
                  <a:gd name="connsiteX50" fmla="*/ 9703 w 10079"/>
                  <a:gd name="connsiteY50" fmla="*/ 3812 h 10000"/>
                  <a:gd name="connsiteX51" fmla="*/ 9692 w 10079"/>
                  <a:gd name="connsiteY51" fmla="*/ 3956 h 10000"/>
                  <a:gd name="connsiteX52" fmla="*/ 9682 w 10079"/>
                  <a:gd name="connsiteY52" fmla="*/ 4100 h 10000"/>
                  <a:gd name="connsiteX53" fmla="*/ 9682 w 10079"/>
                  <a:gd name="connsiteY53" fmla="*/ 4100 h 10000"/>
                  <a:gd name="connsiteX54" fmla="*/ 9682 w 10079"/>
                  <a:gd name="connsiteY54" fmla="*/ 4100 h 10000"/>
                  <a:gd name="connsiteX55" fmla="*/ 9673 w 10079"/>
                  <a:gd name="connsiteY55" fmla="*/ 4244 h 10000"/>
                  <a:gd name="connsiteX56" fmla="*/ 9651 w 10079"/>
                  <a:gd name="connsiteY56" fmla="*/ 4388 h 10000"/>
                  <a:gd name="connsiteX57" fmla="*/ 9629 w 10079"/>
                  <a:gd name="connsiteY57" fmla="*/ 4532 h 10000"/>
                  <a:gd name="connsiteX58" fmla="*/ 9629 w 10079"/>
                  <a:gd name="connsiteY58" fmla="*/ 4605 h 10000"/>
                  <a:gd name="connsiteX59" fmla="*/ 9629 w 10079"/>
                  <a:gd name="connsiteY59" fmla="*/ 4605 h 10000"/>
                  <a:gd name="connsiteX60" fmla="*/ 9619 w 10079"/>
                  <a:gd name="connsiteY60" fmla="*/ 4675 h 10000"/>
                  <a:gd name="connsiteX61" fmla="*/ 9619 w 10079"/>
                  <a:gd name="connsiteY61" fmla="*/ 4675 h 10000"/>
                  <a:gd name="connsiteX62" fmla="*/ 9619 w 10079"/>
                  <a:gd name="connsiteY62" fmla="*/ 4749 h 10000"/>
                  <a:gd name="connsiteX63" fmla="*/ 9599 w 10079"/>
                  <a:gd name="connsiteY63" fmla="*/ 4963 h 10000"/>
                  <a:gd name="connsiteX64" fmla="*/ 9579 w 10079"/>
                  <a:gd name="connsiteY64" fmla="*/ 5252 h 10000"/>
                  <a:gd name="connsiteX65" fmla="*/ 9579 w 10079"/>
                  <a:gd name="connsiteY65" fmla="*/ 5324 h 10000"/>
                  <a:gd name="connsiteX66" fmla="*/ 9579 w 10079"/>
                  <a:gd name="connsiteY66" fmla="*/ 5324 h 10000"/>
                  <a:gd name="connsiteX67" fmla="*/ 9589 w 10079"/>
                  <a:gd name="connsiteY67" fmla="*/ 5468 h 10000"/>
                  <a:gd name="connsiteX68" fmla="*/ 9589 w 10079"/>
                  <a:gd name="connsiteY68" fmla="*/ 5612 h 10000"/>
                  <a:gd name="connsiteX69" fmla="*/ 9589 w 10079"/>
                  <a:gd name="connsiteY69" fmla="*/ 5756 h 10000"/>
                  <a:gd name="connsiteX70" fmla="*/ 9579 w 10079"/>
                  <a:gd name="connsiteY70" fmla="*/ 6115 h 10000"/>
                  <a:gd name="connsiteX71" fmla="*/ 9566 w 10079"/>
                  <a:gd name="connsiteY71" fmla="*/ 6187 h 10000"/>
                  <a:gd name="connsiteX72" fmla="*/ 9566 w 10079"/>
                  <a:gd name="connsiteY72" fmla="*/ 6259 h 10000"/>
                  <a:gd name="connsiteX73" fmla="*/ 9566 w 10079"/>
                  <a:gd name="connsiteY73" fmla="*/ 6259 h 10000"/>
                  <a:gd name="connsiteX74" fmla="*/ 9566 w 10079"/>
                  <a:gd name="connsiteY74" fmla="*/ 6259 h 10000"/>
                  <a:gd name="connsiteX75" fmla="*/ 9555 w 10079"/>
                  <a:gd name="connsiteY75" fmla="*/ 6259 h 10000"/>
                  <a:gd name="connsiteX76" fmla="*/ 9555 w 10079"/>
                  <a:gd name="connsiteY76" fmla="*/ 6259 h 10000"/>
                  <a:gd name="connsiteX77" fmla="*/ 9541 w 10079"/>
                  <a:gd name="connsiteY77" fmla="*/ 6259 h 10000"/>
                  <a:gd name="connsiteX78" fmla="*/ 9499 w 10079"/>
                  <a:gd name="connsiteY78" fmla="*/ 6331 h 10000"/>
                  <a:gd name="connsiteX79" fmla="*/ 9467 w 10079"/>
                  <a:gd name="connsiteY79" fmla="*/ 6331 h 10000"/>
                  <a:gd name="connsiteX80" fmla="*/ 9457 w 10079"/>
                  <a:gd name="connsiteY80" fmla="*/ 6331 h 10000"/>
                  <a:gd name="connsiteX81" fmla="*/ 9405 w 10079"/>
                  <a:gd name="connsiteY81" fmla="*/ 6331 h 10000"/>
                  <a:gd name="connsiteX82" fmla="*/ 9353 w 10079"/>
                  <a:gd name="connsiteY82" fmla="*/ 6331 h 10000"/>
                  <a:gd name="connsiteX83" fmla="*/ 9343 w 10079"/>
                  <a:gd name="connsiteY83" fmla="*/ 6331 h 10000"/>
                  <a:gd name="connsiteX84" fmla="*/ 9343 w 10079"/>
                  <a:gd name="connsiteY84" fmla="*/ 6331 h 10000"/>
                  <a:gd name="connsiteX85" fmla="*/ 9291 w 10079"/>
                  <a:gd name="connsiteY85" fmla="*/ 6403 h 10000"/>
                  <a:gd name="connsiteX86" fmla="*/ 9216 w 10079"/>
                  <a:gd name="connsiteY86" fmla="*/ 6403 h 10000"/>
                  <a:gd name="connsiteX87" fmla="*/ 9216 w 10079"/>
                  <a:gd name="connsiteY87" fmla="*/ 6403 h 10000"/>
                  <a:gd name="connsiteX88" fmla="*/ 9216 w 10079"/>
                  <a:gd name="connsiteY88" fmla="*/ 6403 h 10000"/>
                  <a:gd name="connsiteX89" fmla="*/ 9142 w 10079"/>
                  <a:gd name="connsiteY89" fmla="*/ 6475 h 10000"/>
                  <a:gd name="connsiteX90" fmla="*/ 9122 w 10079"/>
                  <a:gd name="connsiteY90" fmla="*/ 6475 h 10000"/>
                  <a:gd name="connsiteX91" fmla="*/ 9112 w 10079"/>
                  <a:gd name="connsiteY91" fmla="*/ 6475 h 10000"/>
                  <a:gd name="connsiteX92" fmla="*/ 9069 w 10079"/>
                  <a:gd name="connsiteY92" fmla="*/ 6475 h 10000"/>
                  <a:gd name="connsiteX93" fmla="*/ 9007 w 10079"/>
                  <a:gd name="connsiteY93" fmla="*/ 6475 h 10000"/>
                  <a:gd name="connsiteX94" fmla="*/ 8997 w 10079"/>
                  <a:gd name="connsiteY94" fmla="*/ 6475 h 10000"/>
                  <a:gd name="connsiteX95" fmla="*/ 8997 w 10079"/>
                  <a:gd name="connsiteY95" fmla="*/ 6475 h 10000"/>
                  <a:gd name="connsiteX96" fmla="*/ 8987 w 10079"/>
                  <a:gd name="connsiteY96" fmla="*/ 6475 h 10000"/>
                  <a:gd name="connsiteX97" fmla="*/ 8978 w 10079"/>
                  <a:gd name="connsiteY97" fmla="*/ 6546 h 10000"/>
                  <a:gd name="connsiteX98" fmla="*/ 8955 w 10079"/>
                  <a:gd name="connsiteY98" fmla="*/ 6546 h 10000"/>
                  <a:gd name="connsiteX99" fmla="*/ 8955 w 10079"/>
                  <a:gd name="connsiteY99" fmla="*/ 6546 h 10000"/>
                  <a:gd name="connsiteX100" fmla="*/ 8945 w 10079"/>
                  <a:gd name="connsiteY100" fmla="*/ 6546 h 10000"/>
                  <a:gd name="connsiteX101" fmla="*/ 8934 w 10079"/>
                  <a:gd name="connsiteY101" fmla="*/ 6546 h 10000"/>
                  <a:gd name="connsiteX102" fmla="*/ 8914 w 10079"/>
                  <a:gd name="connsiteY102" fmla="*/ 6546 h 10000"/>
                  <a:gd name="connsiteX103" fmla="*/ 8892 w 10079"/>
                  <a:gd name="connsiteY103" fmla="*/ 6546 h 10000"/>
                  <a:gd name="connsiteX104" fmla="*/ 8882 w 10079"/>
                  <a:gd name="connsiteY104" fmla="*/ 6546 h 10000"/>
                  <a:gd name="connsiteX105" fmla="*/ 8852 w 10079"/>
                  <a:gd name="connsiteY105" fmla="*/ 6546 h 10000"/>
                  <a:gd name="connsiteX106" fmla="*/ 8840 w 10079"/>
                  <a:gd name="connsiteY106" fmla="*/ 6546 h 10000"/>
                  <a:gd name="connsiteX107" fmla="*/ 8809 w 10079"/>
                  <a:gd name="connsiteY107" fmla="*/ 6546 h 10000"/>
                  <a:gd name="connsiteX108" fmla="*/ 8797 w 10079"/>
                  <a:gd name="connsiteY108" fmla="*/ 6619 h 10000"/>
                  <a:gd name="connsiteX109" fmla="*/ 8788 w 10079"/>
                  <a:gd name="connsiteY109" fmla="*/ 6619 h 10000"/>
                  <a:gd name="connsiteX110" fmla="*/ 8663 w 10079"/>
                  <a:gd name="connsiteY110" fmla="*/ 6619 h 10000"/>
                  <a:gd name="connsiteX111" fmla="*/ 8620 w 10079"/>
                  <a:gd name="connsiteY111" fmla="*/ 6691 h 10000"/>
                  <a:gd name="connsiteX112" fmla="*/ 8546 w 10079"/>
                  <a:gd name="connsiteY112" fmla="*/ 6691 h 10000"/>
                  <a:gd name="connsiteX113" fmla="*/ 8460 w 10079"/>
                  <a:gd name="connsiteY113" fmla="*/ 6691 h 10000"/>
                  <a:gd name="connsiteX114" fmla="*/ 8460 w 10079"/>
                  <a:gd name="connsiteY114" fmla="*/ 6907 h 10000"/>
                  <a:gd name="connsiteX115" fmla="*/ 8364 w 10079"/>
                  <a:gd name="connsiteY115" fmla="*/ 6907 h 10000"/>
                  <a:gd name="connsiteX116" fmla="*/ 8364 w 10079"/>
                  <a:gd name="connsiteY116" fmla="*/ 6907 h 10000"/>
                  <a:gd name="connsiteX117" fmla="*/ 8218 w 10079"/>
                  <a:gd name="connsiteY117" fmla="*/ 6979 h 10000"/>
                  <a:gd name="connsiteX118" fmla="*/ 8175 w 10079"/>
                  <a:gd name="connsiteY118" fmla="*/ 6979 h 10000"/>
                  <a:gd name="connsiteX119" fmla="*/ 8072 w 10079"/>
                  <a:gd name="connsiteY119" fmla="*/ 7050 h 10000"/>
                  <a:gd name="connsiteX120" fmla="*/ 7956 w 10079"/>
                  <a:gd name="connsiteY120" fmla="*/ 7050 h 10000"/>
                  <a:gd name="connsiteX121" fmla="*/ 7893 w 10079"/>
                  <a:gd name="connsiteY121" fmla="*/ 7123 h 10000"/>
                  <a:gd name="connsiteX122" fmla="*/ 7821 w 10079"/>
                  <a:gd name="connsiteY122" fmla="*/ 7194 h 10000"/>
                  <a:gd name="connsiteX123" fmla="*/ 7811 w 10079"/>
                  <a:gd name="connsiteY123" fmla="*/ 7194 h 10000"/>
                  <a:gd name="connsiteX124" fmla="*/ 7738 w 10079"/>
                  <a:gd name="connsiteY124" fmla="*/ 7194 h 10000"/>
                  <a:gd name="connsiteX125" fmla="*/ 7537 w 10079"/>
                  <a:gd name="connsiteY125" fmla="*/ 7267 h 10000"/>
                  <a:gd name="connsiteX126" fmla="*/ 7388 w 10079"/>
                  <a:gd name="connsiteY126" fmla="*/ 7411 h 10000"/>
                  <a:gd name="connsiteX127" fmla="*/ 7293 w 10079"/>
                  <a:gd name="connsiteY127" fmla="*/ 7411 h 10000"/>
                  <a:gd name="connsiteX128" fmla="*/ 7273 w 10079"/>
                  <a:gd name="connsiteY128" fmla="*/ 7411 h 10000"/>
                  <a:gd name="connsiteX129" fmla="*/ 7252 w 10079"/>
                  <a:gd name="connsiteY129" fmla="*/ 7482 h 10000"/>
                  <a:gd name="connsiteX130" fmla="*/ 7242 w 10079"/>
                  <a:gd name="connsiteY130" fmla="*/ 7482 h 10000"/>
                  <a:gd name="connsiteX131" fmla="*/ 7211 w 10079"/>
                  <a:gd name="connsiteY131" fmla="*/ 7482 h 10000"/>
                  <a:gd name="connsiteX132" fmla="*/ 7200 w 10079"/>
                  <a:gd name="connsiteY132" fmla="*/ 7482 h 10000"/>
                  <a:gd name="connsiteX133" fmla="*/ 7000 w 10079"/>
                  <a:gd name="connsiteY133" fmla="*/ 7554 h 10000"/>
                  <a:gd name="connsiteX134" fmla="*/ 7000 w 10079"/>
                  <a:gd name="connsiteY134" fmla="*/ 7554 h 10000"/>
                  <a:gd name="connsiteX135" fmla="*/ 6863 w 10079"/>
                  <a:gd name="connsiteY135" fmla="*/ 7554 h 10000"/>
                  <a:gd name="connsiteX136" fmla="*/ 6853 w 10079"/>
                  <a:gd name="connsiteY136" fmla="*/ 7554 h 10000"/>
                  <a:gd name="connsiteX137" fmla="*/ 6822 w 10079"/>
                  <a:gd name="connsiteY137" fmla="*/ 7627 h 10000"/>
                  <a:gd name="connsiteX138" fmla="*/ 6790 w 10079"/>
                  <a:gd name="connsiteY138" fmla="*/ 7627 h 10000"/>
                  <a:gd name="connsiteX139" fmla="*/ 6759 w 10079"/>
                  <a:gd name="connsiteY139" fmla="*/ 7627 h 10000"/>
                  <a:gd name="connsiteX140" fmla="*/ 6749 w 10079"/>
                  <a:gd name="connsiteY140" fmla="*/ 7627 h 10000"/>
                  <a:gd name="connsiteX141" fmla="*/ 6636 w 10079"/>
                  <a:gd name="connsiteY141" fmla="*/ 7698 h 10000"/>
                  <a:gd name="connsiteX142" fmla="*/ 6560 w 10079"/>
                  <a:gd name="connsiteY142" fmla="*/ 7698 h 10000"/>
                  <a:gd name="connsiteX143" fmla="*/ 6528 w 10079"/>
                  <a:gd name="connsiteY143" fmla="*/ 7698 h 10000"/>
                  <a:gd name="connsiteX144" fmla="*/ 6467 w 10079"/>
                  <a:gd name="connsiteY144" fmla="*/ 7771 h 10000"/>
                  <a:gd name="connsiteX145" fmla="*/ 6435 w 10079"/>
                  <a:gd name="connsiteY145" fmla="*/ 7771 h 10000"/>
                  <a:gd name="connsiteX146" fmla="*/ 6338 w 10079"/>
                  <a:gd name="connsiteY146" fmla="*/ 7771 h 10000"/>
                  <a:gd name="connsiteX147" fmla="*/ 6295 w 10079"/>
                  <a:gd name="connsiteY147" fmla="*/ 7842 h 10000"/>
                  <a:gd name="connsiteX148" fmla="*/ 6243 w 10079"/>
                  <a:gd name="connsiteY148" fmla="*/ 7842 h 10000"/>
                  <a:gd name="connsiteX149" fmla="*/ 6191 w 10079"/>
                  <a:gd name="connsiteY149" fmla="*/ 7842 h 10000"/>
                  <a:gd name="connsiteX150" fmla="*/ 6159 w 10079"/>
                  <a:gd name="connsiteY150" fmla="*/ 7842 h 10000"/>
                  <a:gd name="connsiteX151" fmla="*/ 6055 w 10079"/>
                  <a:gd name="connsiteY151" fmla="*/ 7914 h 10000"/>
                  <a:gd name="connsiteX152" fmla="*/ 5992 w 10079"/>
                  <a:gd name="connsiteY152" fmla="*/ 7914 h 10000"/>
                  <a:gd name="connsiteX153" fmla="*/ 5843 w 10079"/>
                  <a:gd name="connsiteY153" fmla="*/ 7986 h 10000"/>
                  <a:gd name="connsiteX154" fmla="*/ 5834 w 10079"/>
                  <a:gd name="connsiteY154" fmla="*/ 7986 h 10000"/>
                  <a:gd name="connsiteX155" fmla="*/ 5802 w 10079"/>
                  <a:gd name="connsiteY155" fmla="*/ 7986 h 10000"/>
                  <a:gd name="connsiteX156" fmla="*/ 5647 w 10079"/>
                  <a:gd name="connsiteY156" fmla="*/ 8058 h 10000"/>
                  <a:gd name="connsiteX157" fmla="*/ 5564 w 10079"/>
                  <a:gd name="connsiteY157" fmla="*/ 8130 h 10000"/>
                  <a:gd name="connsiteX158" fmla="*/ 5522 w 10079"/>
                  <a:gd name="connsiteY158" fmla="*/ 8130 h 10000"/>
                  <a:gd name="connsiteX159" fmla="*/ 5476 w 10079"/>
                  <a:gd name="connsiteY159" fmla="*/ 8130 h 10000"/>
                  <a:gd name="connsiteX160" fmla="*/ 5447 w 10079"/>
                  <a:gd name="connsiteY160" fmla="*/ 8202 h 10000"/>
                  <a:gd name="connsiteX161" fmla="*/ 5333 w 10079"/>
                  <a:gd name="connsiteY161" fmla="*/ 8202 h 10000"/>
                  <a:gd name="connsiteX162" fmla="*/ 5312 w 10079"/>
                  <a:gd name="connsiteY162" fmla="*/ 8202 h 10000"/>
                  <a:gd name="connsiteX163" fmla="*/ 5285 w 10079"/>
                  <a:gd name="connsiteY163" fmla="*/ 8202 h 10000"/>
                  <a:gd name="connsiteX164" fmla="*/ 5275 w 10079"/>
                  <a:gd name="connsiteY164" fmla="*/ 8202 h 10000"/>
                  <a:gd name="connsiteX165" fmla="*/ 5236 w 10079"/>
                  <a:gd name="connsiteY165" fmla="*/ 8274 h 10000"/>
                  <a:gd name="connsiteX166" fmla="*/ 5183 w 10079"/>
                  <a:gd name="connsiteY166" fmla="*/ 8274 h 10000"/>
                  <a:gd name="connsiteX167" fmla="*/ 5024 w 10079"/>
                  <a:gd name="connsiteY167" fmla="*/ 8346 h 10000"/>
                  <a:gd name="connsiteX168" fmla="*/ 5014 w 10079"/>
                  <a:gd name="connsiteY168" fmla="*/ 8346 h 10000"/>
                  <a:gd name="connsiteX169" fmla="*/ 5014 w 10079"/>
                  <a:gd name="connsiteY169" fmla="*/ 8346 h 10000"/>
                  <a:gd name="connsiteX170" fmla="*/ 5003 w 10079"/>
                  <a:gd name="connsiteY170" fmla="*/ 8346 h 10000"/>
                  <a:gd name="connsiteX171" fmla="*/ 5003 w 10079"/>
                  <a:gd name="connsiteY171" fmla="*/ 8417 h 10000"/>
                  <a:gd name="connsiteX172" fmla="*/ 4930 w 10079"/>
                  <a:gd name="connsiteY172" fmla="*/ 8417 h 10000"/>
                  <a:gd name="connsiteX173" fmla="*/ 4836 w 10079"/>
                  <a:gd name="connsiteY173" fmla="*/ 8417 h 10000"/>
                  <a:gd name="connsiteX174" fmla="*/ 4773 w 10079"/>
                  <a:gd name="connsiteY174" fmla="*/ 8490 h 10000"/>
                  <a:gd name="connsiteX175" fmla="*/ 4689 w 10079"/>
                  <a:gd name="connsiteY175" fmla="*/ 8490 h 10000"/>
                  <a:gd name="connsiteX176" fmla="*/ 4617 w 10079"/>
                  <a:gd name="connsiteY176" fmla="*/ 8490 h 10000"/>
                  <a:gd name="connsiteX177" fmla="*/ 4479 w 10079"/>
                  <a:gd name="connsiteY177" fmla="*/ 8561 h 10000"/>
                  <a:gd name="connsiteX178" fmla="*/ 4333 w 10079"/>
                  <a:gd name="connsiteY178" fmla="*/ 8634 h 10000"/>
                  <a:gd name="connsiteX179" fmla="*/ 4293 w 10079"/>
                  <a:gd name="connsiteY179" fmla="*/ 8634 h 10000"/>
                  <a:gd name="connsiteX180" fmla="*/ 4250 w 10079"/>
                  <a:gd name="connsiteY180" fmla="*/ 8634 h 10000"/>
                  <a:gd name="connsiteX181" fmla="*/ 4162 w 10079"/>
                  <a:gd name="connsiteY181" fmla="*/ 8705 h 10000"/>
                  <a:gd name="connsiteX182" fmla="*/ 4016 w 10079"/>
                  <a:gd name="connsiteY182" fmla="*/ 8705 h 10000"/>
                  <a:gd name="connsiteX183" fmla="*/ 3984 w 10079"/>
                  <a:gd name="connsiteY183" fmla="*/ 8705 h 10000"/>
                  <a:gd name="connsiteX184" fmla="*/ 3879 w 10079"/>
                  <a:gd name="connsiteY184" fmla="*/ 8778 h 10000"/>
                  <a:gd name="connsiteX185" fmla="*/ 3879 w 10079"/>
                  <a:gd name="connsiteY185" fmla="*/ 8778 h 10000"/>
                  <a:gd name="connsiteX186" fmla="*/ 3849 w 10079"/>
                  <a:gd name="connsiteY186" fmla="*/ 8778 h 10000"/>
                  <a:gd name="connsiteX187" fmla="*/ 3827 w 10079"/>
                  <a:gd name="connsiteY187" fmla="*/ 8778 h 10000"/>
                  <a:gd name="connsiteX188" fmla="*/ 3774 w 10079"/>
                  <a:gd name="connsiteY188" fmla="*/ 8778 h 10000"/>
                  <a:gd name="connsiteX189" fmla="*/ 3754 w 10079"/>
                  <a:gd name="connsiteY189" fmla="*/ 8778 h 10000"/>
                  <a:gd name="connsiteX190" fmla="*/ 3754 w 10079"/>
                  <a:gd name="connsiteY190" fmla="*/ 8849 h 10000"/>
                  <a:gd name="connsiteX191" fmla="*/ 3744 w 10079"/>
                  <a:gd name="connsiteY191" fmla="*/ 8849 h 10000"/>
                  <a:gd name="connsiteX192" fmla="*/ 3702 w 10079"/>
                  <a:gd name="connsiteY192" fmla="*/ 8849 h 10000"/>
                  <a:gd name="connsiteX193" fmla="*/ 3661 w 10079"/>
                  <a:gd name="connsiteY193" fmla="*/ 8849 h 10000"/>
                  <a:gd name="connsiteX194" fmla="*/ 3650 w 10079"/>
                  <a:gd name="connsiteY194" fmla="*/ 8849 h 10000"/>
                  <a:gd name="connsiteX195" fmla="*/ 3597 w 10079"/>
                  <a:gd name="connsiteY195" fmla="*/ 8849 h 10000"/>
                  <a:gd name="connsiteX196" fmla="*/ 3493 w 10079"/>
                  <a:gd name="connsiteY196" fmla="*/ 8921 h 10000"/>
                  <a:gd name="connsiteX197" fmla="*/ 3481 w 10079"/>
                  <a:gd name="connsiteY197" fmla="*/ 8921 h 10000"/>
                  <a:gd name="connsiteX198" fmla="*/ 3397 w 10079"/>
                  <a:gd name="connsiteY198" fmla="*/ 8921 h 10000"/>
                  <a:gd name="connsiteX199" fmla="*/ 3335 w 10079"/>
                  <a:gd name="connsiteY199" fmla="*/ 8993 h 10000"/>
                  <a:gd name="connsiteX200" fmla="*/ 3079 w 10079"/>
                  <a:gd name="connsiteY200" fmla="*/ 9065 h 10000"/>
                  <a:gd name="connsiteX201" fmla="*/ 3049 w 10079"/>
                  <a:gd name="connsiteY201" fmla="*/ 9065 h 10000"/>
                  <a:gd name="connsiteX202" fmla="*/ 3039 w 10079"/>
                  <a:gd name="connsiteY202" fmla="*/ 9065 h 10000"/>
                  <a:gd name="connsiteX203" fmla="*/ 2998 w 10079"/>
                  <a:gd name="connsiteY203" fmla="*/ 9065 h 10000"/>
                  <a:gd name="connsiteX204" fmla="*/ 2966 w 10079"/>
                  <a:gd name="connsiteY204" fmla="*/ 9137 h 10000"/>
                  <a:gd name="connsiteX205" fmla="*/ 2796 w 10079"/>
                  <a:gd name="connsiteY205" fmla="*/ 9209 h 10000"/>
                  <a:gd name="connsiteX206" fmla="*/ 2786 w 10079"/>
                  <a:gd name="connsiteY206" fmla="*/ 9209 h 10000"/>
                  <a:gd name="connsiteX207" fmla="*/ 2662 w 10079"/>
                  <a:gd name="connsiteY207" fmla="*/ 9209 h 10000"/>
                  <a:gd name="connsiteX208" fmla="*/ 2506 w 10079"/>
                  <a:gd name="connsiteY208" fmla="*/ 9281 h 10000"/>
                  <a:gd name="connsiteX209" fmla="*/ 2253 w 10079"/>
                  <a:gd name="connsiteY209" fmla="*/ 9353 h 10000"/>
                  <a:gd name="connsiteX210" fmla="*/ 2137 w 10079"/>
                  <a:gd name="connsiteY210" fmla="*/ 9424 h 10000"/>
                  <a:gd name="connsiteX211" fmla="*/ 2127 w 10079"/>
                  <a:gd name="connsiteY211" fmla="*/ 9424 h 10000"/>
                  <a:gd name="connsiteX212" fmla="*/ 2040 w 10079"/>
                  <a:gd name="connsiteY212" fmla="*/ 9424 h 10000"/>
                  <a:gd name="connsiteX213" fmla="*/ 1987 w 10079"/>
                  <a:gd name="connsiteY213" fmla="*/ 9424 h 10000"/>
                  <a:gd name="connsiteX214" fmla="*/ 1956 w 10079"/>
                  <a:gd name="connsiteY214" fmla="*/ 9497 h 10000"/>
                  <a:gd name="connsiteX215" fmla="*/ 1936 w 10079"/>
                  <a:gd name="connsiteY215" fmla="*/ 9497 h 10000"/>
                  <a:gd name="connsiteX216" fmla="*/ 1905 w 10079"/>
                  <a:gd name="connsiteY216" fmla="*/ 9497 h 10000"/>
                  <a:gd name="connsiteX217" fmla="*/ 1895 w 10079"/>
                  <a:gd name="connsiteY217" fmla="*/ 9497 h 10000"/>
                  <a:gd name="connsiteX218" fmla="*/ 1863 w 10079"/>
                  <a:gd name="connsiteY218" fmla="*/ 9497 h 10000"/>
                  <a:gd name="connsiteX219" fmla="*/ 1852 w 10079"/>
                  <a:gd name="connsiteY219" fmla="*/ 9497 h 10000"/>
                  <a:gd name="connsiteX220" fmla="*/ 1841 w 10079"/>
                  <a:gd name="connsiteY220" fmla="*/ 9497 h 10000"/>
                  <a:gd name="connsiteX221" fmla="*/ 1810 w 10079"/>
                  <a:gd name="connsiteY221" fmla="*/ 9497 h 10000"/>
                  <a:gd name="connsiteX222" fmla="*/ 1800 w 10079"/>
                  <a:gd name="connsiteY222" fmla="*/ 9497 h 10000"/>
                  <a:gd name="connsiteX223" fmla="*/ 1766 w 10079"/>
                  <a:gd name="connsiteY223" fmla="*/ 9568 h 10000"/>
                  <a:gd name="connsiteX224" fmla="*/ 1756 w 10079"/>
                  <a:gd name="connsiteY224" fmla="*/ 9568 h 10000"/>
                  <a:gd name="connsiteX225" fmla="*/ 1756 w 10079"/>
                  <a:gd name="connsiteY225" fmla="*/ 9568 h 10000"/>
                  <a:gd name="connsiteX226" fmla="*/ 1716 w 10079"/>
                  <a:gd name="connsiteY226" fmla="*/ 9568 h 10000"/>
                  <a:gd name="connsiteX227" fmla="*/ 1704 w 10079"/>
                  <a:gd name="connsiteY227" fmla="*/ 9568 h 10000"/>
                  <a:gd name="connsiteX228" fmla="*/ 1673 w 10079"/>
                  <a:gd name="connsiteY228" fmla="*/ 9568 h 10000"/>
                  <a:gd name="connsiteX229" fmla="*/ 1631 w 10079"/>
                  <a:gd name="connsiteY229" fmla="*/ 9568 h 10000"/>
                  <a:gd name="connsiteX230" fmla="*/ 1600 w 10079"/>
                  <a:gd name="connsiteY230" fmla="*/ 9568 h 10000"/>
                  <a:gd name="connsiteX231" fmla="*/ 1550 w 10079"/>
                  <a:gd name="connsiteY231" fmla="*/ 9641 h 10000"/>
                  <a:gd name="connsiteX232" fmla="*/ 1444 w 10079"/>
                  <a:gd name="connsiteY232" fmla="*/ 9641 h 10000"/>
                  <a:gd name="connsiteX233" fmla="*/ 1424 w 10079"/>
                  <a:gd name="connsiteY233" fmla="*/ 9641 h 10000"/>
                  <a:gd name="connsiteX234" fmla="*/ 1360 w 10079"/>
                  <a:gd name="connsiteY234" fmla="*/ 9641 h 10000"/>
                  <a:gd name="connsiteX235" fmla="*/ 1287 w 10079"/>
                  <a:gd name="connsiteY235" fmla="*/ 9641 h 10000"/>
                  <a:gd name="connsiteX236" fmla="*/ 1161 w 10079"/>
                  <a:gd name="connsiteY236" fmla="*/ 9641 h 10000"/>
                  <a:gd name="connsiteX237" fmla="*/ 1087 w 10079"/>
                  <a:gd name="connsiteY237" fmla="*/ 9641 h 10000"/>
                  <a:gd name="connsiteX238" fmla="*/ 1054 w 10079"/>
                  <a:gd name="connsiteY238" fmla="*/ 9641 h 10000"/>
                  <a:gd name="connsiteX239" fmla="*/ 1008 w 10079"/>
                  <a:gd name="connsiteY239" fmla="*/ 9641 h 10000"/>
                  <a:gd name="connsiteX240" fmla="*/ 935 w 10079"/>
                  <a:gd name="connsiteY240" fmla="*/ 9712 h 10000"/>
                  <a:gd name="connsiteX241" fmla="*/ 792 w 10079"/>
                  <a:gd name="connsiteY241" fmla="*/ 9712 h 10000"/>
                  <a:gd name="connsiteX242" fmla="*/ 770 w 10079"/>
                  <a:gd name="connsiteY242" fmla="*/ 9784 h 10000"/>
                  <a:gd name="connsiteX243" fmla="*/ 673 w 10079"/>
                  <a:gd name="connsiteY243" fmla="*/ 9784 h 10000"/>
                  <a:gd name="connsiteX244" fmla="*/ 499 w 10079"/>
                  <a:gd name="connsiteY244" fmla="*/ 9856 h 10000"/>
                  <a:gd name="connsiteX245" fmla="*/ 381 w 10079"/>
                  <a:gd name="connsiteY245" fmla="*/ 9856 h 10000"/>
                  <a:gd name="connsiteX246" fmla="*/ 268 w 10079"/>
                  <a:gd name="connsiteY246" fmla="*/ 9928 h 10000"/>
                  <a:gd name="connsiteX247" fmla="*/ 89 w 10079"/>
                  <a:gd name="connsiteY247" fmla="*/ 10000 h 10000"/>
                  <a:gd name="connsiteX248" fmla="*/ 0 w 10079"/>
                  <a:gd name="connsiteY248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10050 w 10079"/>
                  <a:gd name="connsiteY15" fmla="*/ 863 h 10000"/>
                  <a:gd name="connsiteX16" fmla="*/ 9987 w 10079"/>
                  <a:gd name="connsiteY16" fmla="*/ 1223 h 10000"/>
                  <a:gd name="connsiteX17" fmla="*/ 9965 w 10079"/>
                  <a:gd name="connsiteY17" fmla="*/ 1367 h 10000"/>
                  <a:gd name="connsiteX18" fmla="*/ 9901 w 10079"/>
                  <a:gd name="connsiteY18" fmla="*/ 1726 h 10000"/>
                  <a:gd name="connsiteX19" fmla="*/ 9889 w 10079"/>
                  <a:gd name="connsiteY19" fmla="*/ 1799 h 10000"/>
                  <a:gd name="connsiteX20" fmla="*/ 9889 w 10079"/>
                  <a:gd name="connsiteY20" fmla="*/ 1799 h 10000"/>
                  <a:gd name="connsiteX21" fmla="*/ 9889 w 10079"/>
                  <a:gd name="connsiteY21" fmla="*/ 1870 h 10000"/>
                  <a:gd name="connsiteX22" fmla="*/ 9889 w 10079"/>
                  <a:gd name="connsiteY22" fmla="*/ 2014 h 10000"/>
                  <a:gd name="connsiteX23" fmla="*/ 9889 w 10079"/>
                  <a:gd name="connsiteY23" fmla="*/ 2086 h 10000"/>
                  <a:gd name="connsiteX24" fmla="*/ 9889 w 10079"/>
                  <a:gd name="connsiteY24" fmla="*/ 2158 h 10000"/>
                  <a:gd name="connsiteX25" fmla="*/ 9889 w 10079"/>
                  <a:gd name="connsiteY25" fmla="*/ 2230 h 10000"/>
                  <a:gd name="connsiteX26" fmla="*/ 9889 w 10079"/>
                  <a:gd name="connsiteY26" fmla="*/ 2374 h 10000"/>
                  <a:gd name="connsiteX27" fmla="*/ 9889 w 10079"/>
                  <a:gd name="connsiteY27" fmla="*/ 2374 h 10000"/>
                  <a:gd name="connsiteX28" fmla="*/ 9889 w 10079"/>
                  <a:gd name="connsiteY28" fmla="*/ 2445 h 10000"/>
                  <a:gd name="connsiteX29" fmla="*/ 9879 w 10079"/>
                  <a:gd name="connsiteY29" fmla="*/ 2518 h 10000"/>
                  <a:gd name="connsiteX30" fmla="*/ 9879 w 10079"/>
                  <a:gd name="connsiteY30" fmla="*/ 2518 h 10000"/>
                  <a:gd name="connsiteX31" fmla="*/ 9869 w 10079"/>
                  <a:gd name="connsiteY31" fmla="*/ 2590 h 10000"/>
                  <a:gd name="connsiteX32" fmla="*/ 9860 w 10079"/>
                  <a:gd name="connsiteY32" fmla="*/ 2734 h 10000"/>
                  <a:gd name="connsiteX33" fmla="*/ 9850 w 10079"/>
                  <a:gd name="connsiteY33" fmla="*/ 2805 h 10000"/>
                  <a:gd name="connsiteX34" fmla="*/ 9838 w 10079"/>
                  <a:gd name="connsiteY34" fmla="*/ 2805 h 10000"/>
                  <a:gd name="connsiteX35" fmla="*/ 9827 w 10079"/>
                  <a:gd name="connsiteY35" fmla="*/ 2878 h 10000"/>
                  <a:gd name="connsiteX36" fmla="*/ 9817 w 10079"/>
                  <a:gd name="connsiteY36" fmla="*/ 2878 h 10000"/>
                  <a:gd name="connsiteX37" fmla="*/ 9787 w 10079"/>
                  <a:gd name="connsiteY37" fmla="*/ 2949 h 10000"/>
                  <a:gd name="connsiteX38" fmla="*/ 9764 w 10079"/>
                  <a:gd name="connsiteY38" fmla="*/ 3022 h 10000"/>
                  <a:gd name="connsiteX39" fmla="*/ 9743 w 10079"/>
                  <a:gd name="connsiteY39" fmla="*/ 3093 h 10000"/>
                  <a:gd name="connsiteX40" fmla="*/ 9743 w 10079"/>
                  <a:gd name="connsiteY40" fmla="*/ 3166 h 10000"/>
                  <a:gd name="connsiteX41" fmla="*/ 9743 w 10079"/>
                  <a:gd name="connsiteY41" fmla="*/ 3166 h 10000"/>
                  <a:gd name="connsiteX42" fmla="*/ 9734 w 10079"/>
                  <a:gd name="connsiteY42" fmla="*/ 3237 h 10000"/>
                  <a:gd name="connsiteX43" fmla="*/ 9734 w 10079"/>
                  <a:gd name="connsiteY43" fmla="*/ 3309 h 10000"/>
                  <a:gd name="connsiteX44" fmla="*/ 9724 w 10079"/>
                  <a:gd name="connsiteY44" fmla="*/ 3309 h 10000"/>
                  <a:gd name="connsiteX45" fmla="*/ 9724 w 10079"/>
                  <a:gd name="connsiteY45" fmla="*/ 3381 h 10000"/>
                  <a:gd name="connsiteX46" fmla="*/ 9724 w 10079"/>
                  <a:gd name="connsiteY46" fmla="*/ 3454 h 10000"/>
                  <a:gd name="connsiteX47" fmla="*/ 9724 w 10079"/>
                  <a:gd name="connsiteY47" fmla="*/ 3454 h 10000"/>
                  <a:gd name="connsiteX48" fmla="*/ 9703 w 10079"/>
                  <a:gd name="connsiteY48" fmla="*/ 3669 h 10000"/>
                  <a:gd name="connsiteX49" fmla="*/ 9703 w 10079"/>
                  <a:gd name="connsiteY49" fmla="*/ 3812 h 10000"/>
                  <a:gd name="connsiteX50" fmla="*/ 9692 w 10079"/>
                  <a:gd name="connsiteY50" fmla="*/ 3956 h 10000"/>
                  <a:gd name="connsiteX51" fmla="*/ 9682 w 10079"/>
                  <a:gd name="connsiteY51" fmla="*/ 4100 h 10000"/>
                  <a:gd name="connsiteX52" fmla="*/ 9682 w 10079"/>
                  <a:gd name="connsiteY52" fmla="*/ 4100 h 10000"/>
                  <a:gd name="connsiteX53" fmla="*/ 9682 w 10079"/>
                  <a:gd name="connsiteY53" fmla="*/ 4100 h 10000"/>
                  <a:gd name="connsiteX54" fmla="*/ 9673 w 10079"/>
                  <a:gd name="connsiteY54" fmla="*/ 4244 h 10000"/>
                  <a:gd name="connsiteX55" fmla="*/ 9651 w 10079"/>
                  <a:gd name="connsiteY55" fmla="*/ 4388 h 10000"/>
                  <a:gd name="connsiteX56" fmla="*/ 9629 w 10079"/>
                  <a:gd name="connsiteY56" fmla="*/ 4532 h 10000"/>
                  <a:gd name="connsiteX57" fmla="*/ 9629 w 10079"/>
                  <a:gd name="connsiteY57" fmla="*/ 4605 h 10000"/>
                  <a:gd name="connsiteX58" fmla="*/ 9629 w 10079"/>
                  <a:gd name="connsiteY58" fmla="*/ 4605 h 10000"/>
                  <a:gd name="connsiteX59" fmla="*/ 9619 w 10079"/>
                  <a:gd name="connsiteY59" fmla="*/ 4675 h 10000"/>
                  <a:gd name="connsiteX60" fmla="*/ 9619 w 10079"/>
                  <a:gd name="connsiteY60" fmla="*/ 4675 h 10000"/>
                  <a:gd name="connsiteX61" fmla="*/ 9619 w 10079"/>
                  <a:gd name="connsiteY61" fmla="*/ 4749 h 10000"/>
                  <a:gd name="connsiteX62" fmla="*/ 9599 w 10079"/>
                  <a:gd name="connsiteY62" fmla="*/ 4963 h 10000"/>
                  <a:gd name="connsiteX63" fmla="*/ 9579 w 10079"/>
                  <a:gd name="connsiteY63" fmla="*/ 5252 h 10000"/>
                  <a:gd name="connsiteX64" fmla="*/ 9579 w 10079"/>
                  <a:gd name="connsiteY64" fmla="*/ 5324 h 10000"/>
                  <a:gd name="connsiteX65" fmla="*/ 9579 w 10079"/>
                  <a:gd name="connsiteY65" fmla="*/ 5324 h 10000"/>
                  <a:gd name="connsiteX66" fmla="*/ 9589 w 10079"/>
                  <a:gd name="connsiteY66" fmla="*/ 5468 h 10000"/>
                  <a:gd name="connsiteX67" fmla="*/ 9589 w 10079"/>
                  <a:gd name="connsiteY67" fmla="*/ 5612 h 10000"/>
                  <a:gd name="connsiteX68" fmla="*/ 9589 w 10079"/>
                  <a:gd name="connsiteY68" fmla="*/ 5756 h 10000"/>
                  <a:gd name="connsiteX69" fmla="*/ 9579 w 10079"/>
                  <a:gd name="connsiteY69" fmla="*/ 6115 h 10000"/>
                  <a:gd name="connsiteX70" fmla="*/ 9566 w 10079"/>
                  <a:gd name="connsiteY70" fmla="*/ 6187 h 10000"/>
                  <a:gd name="connsiteX71" fmla="*/ 9566 w 10079"/>
                  <a:gd name="connsiteY71" fmla="*/ 6259 h 10000"/>
                  <a:gd name="connsiteX72" fmla="*/ 9566 w 10079"/>
                  <a:gd name="connsiteY72" fmla="*/ 6259 h 10000"/>
                  <a:gd name="connsiteX73" fmla="*/ 9566 w 10079"/>
                  <a:gd name="connsiteY73" fmla="*/ 6259 h 10000"/>
                  <a:gd name="connsiteX74" fmla="*/ 9555 w 10079"/>
                  <a:gd name="connsiteY74" fmla="*/ 6259 h 10000"/>
                  <a:gd name="connsiteX75" fmla="*/ 9555 w 10079"/>
                  <a:gd name="connsiteY75" fmla="*/ 6259 h 10000"/>
                  <a:gd name="connsiteX76" fmla="*/ 9541 w 10079"/>
                  <a:gd name="connsiteY76" fmla="*/ 6259 h 10000"/>
                  <a:gd name="connsiteX77" fmla="*/ 9499 w 10079"/>
                  <a:gd name="connsiteY77" fmla="*/ 6331 h 10000"/>
                  <a:gd name="connsiteX78" fmla="*/ 9467 w 10079"/>
                  <a:gd name="connsiteY78" fmla="*/ 6331 h 10000"/>
                  <a:gd name="connsiteX79" fmla="*/ 9457 w 10079"/>
                  <a:gd name="connsiteY79" fmla="*/ 6331 h 10000"/>
                  <a:gd name="connsiteX80" fmla="*/ 9405 w 10079"/>
                  <a:gd name="connsiteY80" fmla="*/ 6331 h 10000"/>
                  <a:gd name="connsiteX81" fmla="*/ 9353 w 10079"/>
                  <a:gd name="connsiteY81" fmla="*/ 6331 h 10000"/>
                  <a:gd name="connsiteX82" fmla="*/ 9343 w 10079"/>
                  <a:gd name="connsiteY82" fmla="*/ 6331 h 10000"/>
                  <a:gd name="connsiteX83" fmla="*/ 9343 w 10079"/>
                  <a:gd name="connsiteY83" fmla="*/ 6331 h 10000"/>
                  <a:gd name="connsiteX84" fmla="*/ 9291 w 10079"/>
                  <a:gd name="connsiteY84" fmla="*/ 6403 h 10000"/>
                  <a:gd name="connsiteX85" fmla="*/ 9216 w 10079"/>
                  <a:gd name="connsiteY85" fmla="*/ 6403 h 10000"/>
                  <a:gd name="connsiteX86" fmla="*/ 9216 w 10079"/>
                  <a:gd name="connsiteY86" fmla="*/ 6403 h 10000"/>
                  <a:gd name="connsiteX87" fmla="*/ 9216 w 10079"/>
                  <a:gd name="connsiteY87" fmla="*/ 6403 h 10000"/>
                  <a:gd name="connsiteX88" fmla="*/ 9142 w 10079"/>
                  <a:gd name="connsiteY88" fmla="*/ 6475 h 10000"/>
                  <a:gd name="connsiteX89" fmla="*/ 9122 w 10079"/>
                  <a:gd name="connsiteY89" fmla="*/ 6475 h 10000"/>
                  <a:gd name="connsiteX90" fmla="*/ 9112 w 10079"/>
                  <a:gd name="connsiteY90" fmla="*/ 6475 h 10000"/>
                  <a:gd name="connsiteX91" fmla="*/ 9069 w 10079"/>
                  <a:gd name="connsiteY91" fmla="*/ 6475 h 10000"/>
                  <a:gd name="connsiteX92" fmla="*/ 9007 w 10079"/>
                  <a:gd name="connsiteY92" fmla="*/ 6475 h 10000"/>
                  <a:gd name="connsiteX93" fmla="*/ 8997 w 10079"/>
                  <a:gd name="connsiteY93" fmla="*/ 6475 h 10000"/>
                  <a:gd name="connsiteX94" fmla="*/ 8997 w 10079"/>
                  <a:gd name="connsiteY94" fmla="*/ 6475 h 10000"/>
                  <a:gd name="connsiteX95" fmla="*/ 8987 w 10079"/>
                  <a:gd name="connsiteY95" fmla="*/ 6475 h 10000"/>
                  <a:gd name="connsiteX96" fmla="*/ 8978 w 10079"/>
                  <a:gd name="connsiteY96" fmla="*/ 6546 h 10000"/>
                  <a:gd name="connsiteX97" fmla="*/ 8955 w 10079"/>
                  <a:gd name="connsiteY97" fmla="*/ 6546 h 10000"/>
                  <a:gd name="connsiteX98" fmla="*/ 8955 w 10079"/>
                  <a:gd name="connsiteY98" fmla="*/ 6546 h 10000"/>
                  <a:gd name="connsiteX99" fmla="*/ 8945 w 10079"/>
                  <a:gd name="connsiteY99" fmla="*/ 6546 h 10000"/>
                  <a:gd name="connsiteX100" fmla="*/ 8934 w 10079"/>
                  <a:gd name="connsiteY100" fmla="*/ 6546 h 10000"/>
                  <a:gd name="connsiteX101" fmla="*/ 8914 w 10079"/>
                  <a:gd name="connsiteY101" fmla="*/ 6546 h 10000"/>
                  <a:gd name="connsiteX102" fmla="*/ 8892 w 10079"/>
                  <a:gd name="connsiteY102" fmla="*/ 6546 h 10000"/>
                  <a:gd name="connsiteX103" fmla="*/ 8882 w 10079"/>
                  <a:gd name="connsiteY103" fmla="*/ 6546 h 10000"/>
                  <a:gd name="connsiteX104" fmla="*/ 8852 w 10079"/>
                  <a:gd name="connsiteY104" fmla="*/ 6546 h 10000"/>
                  <a:gd name="connsiteX105" fmla="*/ 8840 w 10079"/>
                  <a:gd name="connsiteY105" fmla="*/ 6546 h 10000"/>
                  <a:gd name="connsiteX106" fmla="*/ 8809 w 10079"/>
                  <a:gd name="connsiteY106" fmla="*/ 6546 h 10000"/>
                  <a:gd name="connsiteX107" fmla="*/ 8797 w 10079"/>
                  <a:gd name="connsiteY107" fmla="*/ 6619 h 10000"/>
                  <a:gd name="connsiteX108" fmla="*/ 8788 w 10079"/>
                  <a:gd name="connsiteY108" fmla="*/ 6619 h 10000"/>
                  <a:gd name="connsiteX109" fmla="*/ 8663 w 10079"/>
                  <a:gd name="connsiteY109" fmla="*/ 6619 h 10000"/>
                  <a:gd name="connsiteX110" fmla="*/ 8620 w 10079"/>
                  <a:gd name="connsiteY110" fmla="*/ 6691 h 10000"/>
                  <a:gd name="connsiteX111" fmla="*/ 8546 w 10079"/>
                  <a:gd name="connsiteY111" fmla="*/ 6691 h 10000"/>
                  <a:gd name="connsiteX112" fmla="*/ 8460 w 10079"/>
                  <a:gd name="connsiteY112" fmla="*/ 6691 h 10000"/>
                  <a:gd name="connsiteX113" fmla="*/ 8460 w 10079"/>
                  <a:gd name="connsiteY113" fmla="*/ 6907 h 10000"/>
                  <a:gd name="connsiteX114" fmla="*/ 8364 w 10079"/>
                  <a:gd name="connsiteY114" fmla="*/ 6907 h 10000"/>
                  <a:gd name="connsiteX115" fmla="*/ 8364 w 10079"/>
                  <a:gd name="connsiteY115" fmla="*/ 6907 h 10000"/>
                  <a:gd name="connsiteX116" fmla="*/ 8218 w 10079"/>
                  <a:gd name="connsiteY116" fmla="*/ 6979 h 10000"/>
                  <a:gd name="connsiteX117" fmla="*/ 8175 w 10079"/>
                  <a:gd name="connsiteY117" fmla="*/ 6979 h 10000"/>
                  <a:gd name="connsiteX118" fmla="*/ 8072 w 10079"/>
                  <a:gd name="connsiteY118" fmla="*/ 7050 h 10000"/>
                  <a:gd name="connsiteX119" fmla="*/ 7956 w 10079"/>
                  <a:gd name="connsiteY119" fmla="*/ 7050 h 10000"/>
                  <a:gd name="connsiteX120" fmla="*/ 7893 w 10079"/>
                  <a:gd name="connsiteY120" fmla="*/ 7123 h 10000"/>
                  <a:gd name="connsiteX121" fmla="*/ 7821 w 10079"/>
                  <a:gd name="connsiteY121" fmla="*/ 7194 h 10000"/>
                  <a:gd name="connsiteX122" fmla="*/ 7811 w 10079"/>
                  <a:gd name="connsiteY122" fmla="*/ 7194 h 10000"/>
                  <a:gd name="connsiteX123" fmla="*/ 7738 w 10079"/>
                  <a:gd name="connsiteY123" fmla="*/ 7194 h 10000"/>
                  <a:gd name="connsiteX124" fmla="*/ 7537 w 10079"/>
                  <a:gd name="connsiteY124" fmla="*/ 7267 h 10000"/>
                  <a:gd name="connsiteX125" fmla="*/ 7388 w 10079"/>
                  <a:gd name="connsiteY125" fmla="*/ 7411 h 10000"/>
                  <a:gd name="connsiteX126" fmla="*/ 7293 w 10079"/>
                  <a:gd name="connsiteY126" fmla="*/ 7411 h 10000"/>
                  <a:gd name="connsiteX127" fmla="*/ 7273 w 10079"/>
                  <a:gd name="connsiteY127" fmla="*/ 7411 h 10000"/>
                  <a:gd name="connsiteX128" fmla="*/ 7252 w 10079"/>
                  <a:gd name="connsiteY128" fmla="*/ 7482 h 10000"/>
                  <a:gd name="connsiteX129" fmla="*/ 7242 w 10079"/>
                  <a:gd name="connsiteY129" fmla="*/ 7482 h 10000"/>
                  <a:gd name="connsiteX130" fmla="*/ 7211 w 10079"/>
                  <a:gd name="connsiteY130" fmla="*/ 7482 h 10000"/>
                  <a:gd name="connsiteX131" fmla="*/ 7200 w 10079"/>
                  <a:gd name="connsiteY131" fmla="*/ 7482 h 10000"/>
                  <a:gd name="connsiteX132" fmla="*/ 7000 w 10079"/>
                  <a:gd name="connsiteY132" fmla="*/ 7554 h 10000"/>
                  <a:gd name="connsiteX133" fmla="*/ 7000 w 10079"/>
                  <a:gd name="connsiteY133" fmla="*/ 7554 h 10000"/>
                  <a:gd name="connsiteX134" fmla="*/ 6863 w 10079"/>
                  <a:gd name="connsiteY134" fmla="*/ 7554 h 10000"/>
                  <a:gd name="connsiteX135" fmla="*/ 6853 w 10079"/>
                  <a:gd name="connsiteY135" fmla="*/ 7554 h 10000"/>
                  <a:gd name="connsiteX136" fmla="*/ 6822 w 10079"/>
                  <a:gd name="connsiteY136" fmla="*/ 7627 h 10000"/>
                  <a:gd name="connsiteX137" fmla="*/ 6790 w 10079"/>
                  <a:gd name="connsiteY137" fmla="*/ 7627 h 10000"/>
                  <a:gd name="connsiteX138" fmla="*/ 6759 w 10079"/>
                  <a:gd name="connsiteY138" fmla="*/ 7627 h 10000"/>
                  <a:gd name="connsiteX139" fmla="*/ 6749 w 10079"/>
                  <a:gd name="connsiteY139" fmla="*/ 7627 h 10000"/>
                  <a:gd name="connsiteX140" fmla="*/ 6636 w 10079"/>
                  <a:gd name="connsiteY140" fmla="*/ 7698 h 10000"/>
                  <a:gd name="connsiteX141" fmla="*/ 6560 w 10079"/>
                  <a:gd name="connsiteY141" fmla="*/ 7698 h 10000"/>
                  <a:gd name="connsiteX142" fmla="*/ 6528 w 10079"/>
                  <a:gd name="connsiteY142" fmla="*/ 7698 h 10000"/>
                  <a:gd name="connsiteX143" fmla="*/ 6467 w 10079"/>
                  <a:gd name="connsiteY143" fmla="*/ 7771 h 10000"/>
                  <a:gd name="connsiteX144" fmla="*/ 6435 w 10079"/>
                  <a:gd name="connsiteY144" fmla="*/ 7771 h 10000"/>
                  <a:gd name="connsiteX145" fmla="*/ 6338 w 10079"/>
                  <a:gd name="connsiteY145" fmla="*/ 7771 h 10000"/>
                  <a:gd name="connsiteX146" fmla="*/ 6295 w 10079"/>
                  <a:gd name="connsiteY146" fmla="*/ 7842 h 10000"/>
                  <a:gd name="connsiteX147" fmla="*/ 6243 w 10079"/>
                  <a:gd name="connsiteY147" fmla="*/ 7842 h 10000"/>
                  <a:gd name="connsiteX148" fmla="*/ 6191 w 10079"/>
                  <a:gd name="connsiteY148" fmla="*/ 7842 h 10000"/>
                  <a:gd name="connsiteX149" fmla="*/ 6159 w 10079"/>
                  <a:gd name="connsiteY149" fmla="*/ 7842 h 10000"/>
                  <a:gd name="connsiteX150" fmla="*/ 6055 w 10079"/>
                  <a:gd name="connsiteY150" fmla="*/ 7914 h 10000"/>
                  <a:gd name="connsiteX151" fmla="*/ 5992 w 10079"/>
                  <a:gd name="connsiteY151" fmla="*/ 7914 h 10000"/>
                  <a:gd name="connsiteX152" fmla="*/ 5843 w 10079"/>
                  <a:gd name="connsiteY152" fmla="*/ 7986 h 10000"/>
                  <a:gd name="connsiteX153" fmla="*/ 5834 w 10079"/>
                  <a:gd name="connsiteY153" fmla="*/ 7986 h 10000"/>
                  <a:gd name="connsiteX154" fmla="*/ 5802 w 10079"/>
                  <a:gd name="connsiteY154" fmla="*/ 7986 h 10000"/>
                  <a:gd name="connsiteX155" fmla="*/ 5647 w 10079"/>
                  <a:gd name="connsiteY155" fmla="*/ 8058 h 10000"/>
                  <a:gd name="connsiteX156" fmla="*/ 5564 w 10079"/>
                  <a:gd name="connsiteY156" fmla="*/ 8130 h 10000"/>
                  <a:gd name="connsiteX157" fmla="*/ 5522 w 10079"/>
                  <a:gd name="connsiteY157" fmla="*/ 8130 h 10000"/>
                  <a:gd name="connsiteX158" fmla="*/ 5476 w 10079"/>
                  <a:gd name="connsiteY158" fmla="*/ 8130 h 10000"/>
                  <a:gd name="connsiteX159" fmla="*/ 5447 w 10079"/>
                  <a:gd name="connsiteY159" fmla="*/ 8202 h 10000"/>
                  <a:gd name="connsiteX160" fmla="*/ 5333 w 10079"/>
                  <a:gd name="connsiteY160" fmla="*/ 8202 h 10000"/>
                  <a:gd name="connsiteX161" fmla="*/ 5312 w 10079"/>
                  <a:gd name="connsiteY161" fmla="*/ 8202 h 10000"/>
                  <a:gd name="connsiteX162" fmla="*/ 5285 w 10079"/>
                  <a:gd name="connsiteY162" fmla="*/ 8202 h 10000"/>
                  <a:gd name="connsiteX163" fmla="*/ 5275 w 10079"/>
                  <a:gd name="connsiteY163" fmla="*/ 8202 h 10000"/>
                  <a:gd name="connsiteX164" fmla="*/ 5236 w 10079"/>
                  <a:gd name="connsiteY164" fmla="*/ 8274 h 10000"/>
                  <a:gd name="connsiteX165" fmla="*/ 5183 w 10079"/>
                  <a:gd name="connsiteY165" fmla="*/ 8274 h 10000"/>
                  <a:gd name="connsiteX166" fmla="*/ 5024 w 10079"/>
                  <a:gd name="connsiteY166" fmla="*/ 8346 h 10000"/>
                  <a:gd name="connsiteX167" fmla="*/ 5014 w 10079"/>
                  <a:gd name="connsiteY167" fmla="*/ 8346 h 10000"/>
                  <a:gd name="connsiteX168" fmla="*/ 5014 w 10079"/>
                  <a:gd name="connsiteY168" fmla="*/ 8346 h 10000"/>
                  <a:gd name="connsiteX169" fmla="*/ 5003 w 10079"/>
                  <a:gd name="connsiteY169" fmla="*/ 8346 h 10000"/>
                  <a:gd name="connsiteX170" fmla="*/ 5003 w 10079"/>
                  <a:gd name="connsiteY170" fmla="*/ 8417 h 10000"/>
                  <a:gd name="connsiteX171" fmla="*/ 4930 w 10079"/>
                  <a:gd name="connsiteY171" fmla="*/ 8417 h 10000"/>
                  <a:gd name="connsiteX172" fmla="*/ 4836 w 10079"/>
                  <a:gd name="connsiteY172" fmla="*/ 8417 h 10000"/>
                  <a:gd name="connsiteX173" fmla="*/ 4773 w 10079"/>
                  <a:gd name="connsiteY173" fmla="*/ 8490 h 10000"/>
                  <a:gd name="connsiteX174" fmla="*/ 4689 w 10079"/>
                  <a:gd name="connsiteY174" fmla="*/ 8490 h 10000"/>
                  <a:gd name="connsiteX175" fmla="*/ 4617 w 10079"/>
                  <a:gd name="connsiteY175" fmla="*/ 8490 h 10000"/>
                  <a:gd name="connsiteX176" fmla="*/ 4479 w 10079"/>
                  <a:gd name="connsiteY176" fmla="*/ 8561 h 10000"/>
                  <a:gd name="connsiteX177" fmla="*/ 4333 w 10079"/>
                  <a:gd name="connsiteY177" fmla="*/ 8634 h 10000"/>
                  <a:gd name="connsiteX178" fmla="*/ 4293 w 10079"/>
                  <a:gd name="connsiteY178" fmla="*/ 8634 h 10000"/>
                  <a:gd name="connsiteX179" fmla="*/ 4250 w 10079"/>
                  <a:gd name="connsiteY179" fmla="*/ 8634 h 10000"/>
                  <a:gd name="connsiteX180" fmla="*/ 4162 w 10079"/>
                  <a:gd name="connsiteY180" fmla="*/ 8705 h 10000"/>
                  <a:gd name="connsiteX181" fmla="*/ 4016 w 10079"/>
                  <a:gd name="connsiteY181" fmla="*/ 8705 h 10000"/>
                  <a:gd name="connsiteX182" fmla="*/ 3984 w 10079"/>
                  <a:gd name="connsiteY182" fmla="*/ 8705 h 10000"/>
                  <a:gd name="connsiteX183" fmla="*/ 3879 w 10079"/>
                  <a:gd name="connsiteY183" fmla="*/ 8778 h 10000"/>
                  <a:gd name="connsiteX184" fmla="*/ 3879 w 10079"/>
                  <a:gd name="connsiteY184" fmla="*/ 8778 h 10000"/>
                  <a:gd name="connsiteX185" fmla="*/ 3849 w 10079"/>
                  <a:gd name="connsiteY185" fmla="*/ 8778 h 10000"/>
                  <a:gd name="connsiteX186" fmla="*/ 3827 w 10079"/>
                  <a:gd name="connsiteY186" fmla="*/ 8778 h 10000"/>
                  <a:gd name="connsiteX187" fmla="*/ 3774 w 10079"/>
                  <a:gd name="connsiteY187" fmla="*/ 8778 h 10000"/>
                  <a:gd name="connsiteX188" fmla="*/ 3754 w 10079"/>
                  <a:gd name="connsiteY188" fmla="*/ 8778 h 10000"/>
                  <a:gd name="connsiteX189" fmla="*/ 3754 w 10079"/>
                  <a:gd name="connsiteY189" fmla="*/ 8849 h 10000"/>
                  <a:gd name="connsiteX190" fmla="*/ 3744 w 10079"/>
                  <a:gd name="connsiteY190" fmla="*/ 8849 h 10000"/>
                  <a:gd name="connsiteX191" fmla="*/ 3702 w 10079"/>
                  <a:gd name="connsiteY191" fmla="*/ 8849 h 10000"/>
                  <a:gd name="connsiteX192" fmla="*/ 3661 w 10079"/>
                  <a:gd name="connsiteY192" fmla="*/ 8849 h 10000"/>
                  <a:gd name="connsiteX193" fmla="*/ 3650 w 10079"/>
                  <a:gd name="connsiteY193" fmla="*/ 8849 h 10000"/>
                  <a:gd name="connsiteX194" fmla="*/ 3597 w 10079"/>
                  <a:gd name="connsiteY194" fmla="*/ 8849 h 10000"/>
                  <a:gd name="connsiteX195" fmla="*/ 3493 w 10079"/>
                  <a:gd name="connsiteY195" fmla="*/ 8921 h 10000"/>
                  <a:gd name="connsiteX196" fmla="*/ 3481 w 10079"/>
                  <a:gd name="connsiteY196" fmla="*/ 8921 h 10000"/>
                  <a:gd name="connsiteX197" fmla="*/ 3397 w 10079"/>
                  <a:gd name="connsiteY197" fmla="*/ 8921 h 10000"/>
                  <a:gd name="connsiteX198" fmla="*/ 3335 w 10079"/>
                  <a:gd name="connsiteY198" fmla="*/ 8993 h 10000"/>
                  <a:gd name="connsiteX199" fmla="*/ 3079 w 10079"/>
                  <a:gd name="connsiteY199" fmla="*/ 9065 h 10000"/>
                  <a:gd name="connsiteX200" fmla="*/ 3049 w 10079"/>
                  <a:gd name="connsiteY200" fmla="*/ 9065 h 10000"/>
                  <a:gd name="connsiteX201" fmla="*/ 3039 w 10079"/>
                  <a:gd name="connsiteY201" fmla="*/ 9065 h 10000"/>
                  <a:gd name="connsiteX202" fmla="*/ 2998 w 10079"/>
                  <a:gd name="connsiteY202" fmla="*/ 9065 h 10000"/>
                  <a:gd name="connsiteX203" fmla="*/ 2966 w 10079"/>
                  <a:gd name="connsiteY203" fmla="*/ 9137 h 10000"/>
                  <a:gd name="connsiteX204" fmla="*/ 2796 w 10079"/>
                  <a:gd name="connsiteY204" fmla="*/ 9209 h 10000"/>
                  <a:gd name="connsiteX205" fmla="*/ 2786 w 10079"/>
                  <a:gd name="connsiteY205" fmla="*/ 9209 h 10000"/>
                  <a:gd name="connsiteX206" fmla="*/ 2662 w 10079"/>
                  <a:gd name="connsiteY206" fmla="*/ 9209 h 10000"/>
                  <a:gd name="connsiteX207" fmla="*/ 2506 w 10079"/>
                  <a:gd name="connsiteY207" fmla="*/ 9281 h 10000"/>
                  <a:gd name="connsiteX208" fmla="*/ 2253 w 10079"/>
                  <a:gd name="connsiteY208" fmla="*/ 9353 h 10000"/>
                  <a:gd name="connsiteX209" fmla="*/ 2137 w 10079"/>
                  <a:gd name="connsiteY209" fmla="*/ 9424 h 10000"/>
                  <a:gd name="connsiteX210" fmla="*/ 2127 w 10079"/>
                  <a:gd name="connsiteY210" fmla="*/ 9424 h 10000"/>
                  <a:gd name="connsiteX211" fmla="*/ 2040 w 10079"/>
                  <a:gd name="connsiteY211" fmla="*/ 9424 h 10000"/>
                  <a:gd name="connsiteX212" fmla="*/ 1987 w 10079"/>
                  <a:gd name="connsiteY212" fmla="*/ 9424 h 10000"/>
                  <a:gd name="connsiteX213" fmla="*/ 1956 w 10079"/>
                  <a:gd name="connsiteY213" fmla="*/ 9497 h 10000"/>
                  <a:gd name="connsiteX214" fmla="*/ 1936 w 10079"/>
                  <a:gd name="connsiteY214" fmla="*/ 9497 h 10000"/>
                  <a:gd name="connsiteX215" fmla="*/ 1905 w 10079"/>
                  <a:gd name="connsiteY215" fmla="*/ 9497 h 10000"/>
                  <a:gd name="connsiteX216" fmla="*/ 1895 w 10079"/>
                  <a:gd name="connsiteY216" fmla="*/ 9497 h 10000"/>
                  <a:gd name="connsiteX217" fmla="*/ 1863 w 10079"/>
                  <a:gd name="connsiteY217" fmla="*/ 9497 h 10000"/>
                  <a:gd name="connsiteX218" fmla="*/ 1852 w 10079"/>
                  <a:gd name="connsiteY218" fmla="*/ 9497 h 10000"/>
                  <a:gd name="connsiteX219" fmla="*/ 1841 w 10079"/>
                  <a:gd name="connsiteY219" fmla="*/ 9497 h 10000"/>
                  <a:gd name="connsiteX220" fmla="*/ 1810 w 10079"/>
                  <a:gd name="connsiteY220" fmla="*/ 9497 h 10000"/>
                  <a:gd name="connsiteX221" fmla="*/ 1800 w 10079"/>
                  <a:gd name="connsiteY221" fmla="*/ 9497 h 10000"/>
                  <a:gd name="connsiteX222" fmla="*/ 1766 w 10079"/>
                  <a:gd name="connsiteY222" fmla="*/ 9568 h 10000"/>
                  <a:gd name="connsiteX223" fmla="*/ 1756 w 10079"/>
                  <a:gd name="connsiteY223" fmla="*/ 9568 h 10000"/>
                  <a:gd name="connsiteX224" fmla="*/ 1756 w 10079"/>
                  <a:gd name="connsiteY224" fmla="*/ 9568 h 10000"/>
                  <a:gd name="connsiteX225" fmla="*/ 1716 w 10079"/>
                  <a:gd name="connsiteY225" fmla="*/ 9568 h 10000"/>
                  <a:gd name="connsiteX226" fmla="*/ 1704 w 10079"/>
                  <a:gd name="connsiteY226" fmla="*/ 9568 h 10000"/>
                  <a:gd name="connsiteX227" fmla="*/ 1673 w 10079"/>
                  <a:gd name="connsiteY227" fmla="*/ 9568 h 10000"/>
                  <a:gd name="connsiteX228" fmla="*/ 1631 w 10079"/>
                  <a:gd name="connsiteY228" fmla="*/ 9568 h 10000"/>
                  <a:gd name="connsiteX229" fmla="*/ 1600 w 10079"/>
                  <a:gd name="connsiteY229" fmla="*/ 9568 h 10000"/>
                  <a:gd name="connsiteX230" fmla="*/ 1550 w 10079"/>
                  <a:gd name="connsiteY230" fmla="*/ 9641 h 10000"/>
                  <a:gd name="connsiteX231" fmla="*/ 1444 w 10079"/>
                  <a:gd name="connsiteY231" fmla="*/ 9641 h 10000"/>
                  <a:gd name="connsiteX232" fmla="*/ 1424 w 10079"/>
                  <a:gd name="connsiteY232" fmla="*/ 9641 h 10000"/>
                  <a:gd name="connsiteX233" fmla="*/ 1360 w 10079"/>
                  <a:gd name="connsiteY233" fmla="*/ 9641 h 10000"/>
                  <a:gd name="connsiteX234" fmla="*/ 1287 w 10079"/>
                  <a:gd name="connsiteY234" fmla="*/ 9641 h 10000"/>
                  <a:gd name="connsiteX235" fmla="*/ 1161 w 10079"/>
                  <a:gd name="connsiteY235" fmla="*/ 9641 h 10000"/>
                  <a:gd name="connsiteX236" fmla="*/ 1087 w 10079"/>
                  <a:gd name="connsiteY236" fmla="*/ 9641 h 10000"/>
                  <a:gd name="connsiteX237" fmla="*/ 1054 w 10079"/>
                  <a:gd name="connsiteY237" fmla="*/ 9641 h 10000"/>
                  <a:gd name="connsiteX238" fmla="*/ 1008 w 10079"/>
                  <a:gd name="connsiteY238" fmla="*/ 9641 h 10000"/>
                  <a:gd name="connsiteX239" fmla="*/ 935 w 10079"/>
                  <a:gd name="connsiteY239" fmla="*/ 9712 h 10000"/>
                  <a:gd name="connsiteX240" fmla="*/ 792 w 10079"/>
                  <a:gd name="connsiteY240" fmla="*/ 9712 h 10000"/>
                  <a:gd name="connsiteX241" fmla="*/ 770 w 10079"/>
                  <a:gd name="connsiteY241" fmla="*/ 9784 h 10000"/>
                  <a:gd name="connsiteX242" fmla="*/ 673 w 10079"/>
                  <a:gd name="connsiteY242" fmla="*/ 9784 h 10000"/>
                  <a:gd name="connsiteX243" fmla="*/ 499 w 10079"/>
                  <a:gd name="connsiteY243" fmla="*/ 9856 h 10000"/>
                  <a:gd name="connsiteX244" fmla="*/ 381 w 10079"/>
                  <a:gd name="connsiteY244" fmla="*/ 9856 h 10000"/>
                  <a:gd name="connsiteX245" fmla="*/ 268 w 10079"/>
                  <a:gd name="connsiteY245" fmla="*/ 9928 h 10000"/>
                  <a:gd name="connsiteX246" fmla="*/ 89 w 10079"/>
                  <a:gd name="connsiteY246" fmla="*/ 10000 h 10000"/>
                  <a:gd name="connsiteX247" fmla="*/ 0 w 10079"/>
                  <a:gd name="connsiteY247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10069 w 10079"/>
                  <a:gd name="connsiteY14" fmla="*/ 792 h 10000"/>
                  <a:gd name="connsiteX15" fmla="*/ 9987 w 10079"/>
                  <a:gd name="connsiteY15" fmla="*/ 1223 h 10000"/>
                  <a:gd name="connsiteX16" fmla="*/ 9965 w 10079"/>
                  <a:gd name="connsiteY16" fmla="*/ 1367 h 10000"/>
                  <a:gd name="connsiteX17" fmla="*/ 9901 w 10079"/>
                  <a:gd name="connsiteY17" fmla="*/ 1726 h 10000"/>
                  <a:gd name="connsiteX18" fmla="*/ 9889 w 10079"/>
                  <a:gd name="connsiteY18" fmla="*/ 1799 h 10000"/>
                  <a:gd name="connsiteX19" fmla="*/ 9889 w 10079"/>
                  <a:gd name="connsiteY19" fmla="*/ 1799 h 10000"/>
                  <a:gd name="connsiteX20" fmla="*/ 9889 w 10079"/>
                  <a:gd name="connsiteY20" fmla="*/ 1870 h 10000"/>
                  <a:gd name="connsiteX21" fmla="*/ 9889 w 10079"/>
                  <a:gd name="connsiteY21" fmla="*/ 2014 h 10000"/>
                  <a:gd name="connsiteX22" fmla="*/ 9889 w 10079"/>
                  <a:gd name="connsiteY22" fmla="*/ 2086 h 10000"/>
                  <a:gd name="connsiteX23" fmla="*/ 9889 w 10079"/>
                  <a:gd name="connsiteY23" fmla="*/ 2158 h 10000"/>
                  <a:gd name="connsiteX24" fmla="*/ 9889 w 10079"/>
                  <a:gd name="connsiteY24" fmla="*/ 2230 h 10000"/>
                  <a:gd name="connsiteX25" fmla="*/ 9889 w 10079"/>
                  <a:gd name="connsiteY25" fmla="*/ 2374 h 10000"/>
                  <a:gd name="connsiteX26" fmla="*/ 9889 w 10079"/>
                  <a:gd name="connsiteY26" fmla="*/ 2374 h 10000"/>
                  <a:gd name="connsiteX27" fmla="*/ 9889 w 10079"/>
                  <a:gd name="connsiteY27" fmla="*/ 2445 h 10000"/>
                  <a:gd name="connsiteX28" fmla="*/ 9879 w 10079"/>
                  <a:gd name="connsiteY28" fmla="*/ 2518 h 10000"/>
                  <a:gd name="connsiteX29" fmla="*/ 9879 w 10079"/>
                  <a:gd name="connsiteY29" fmla="*/ 2518 h 10000"/>
                  <a:gd name="connsiteX30" fmla="*/ 9869 w 10079"/>
                  <a:gd name="connsiteY30" fmla="*/ 2590 h 10000"/>
                  <a:gd name="connsiteX31" fmla="*/ 9860 w 10079"/>
                  <a:gd name="connsiteY31" fmla="*/ 2734 h 10000"/>
                  <a:gd name="connsiteX32" fmla="*/ 9850 w 10079"/>
                  <a:gd name="connsiteY32" fmla="*/ 2805 h 10000"/>
                  <a:gd name="connsiteX33" fmla="*/ 9838 w 10079"/>
                  <a:gd name="connsiteY33" fmla="*/ 2805 h 10000"/>
                  <a:gd name="connsiteX34" fmla="*/ 9827 w 10079"/>
                  <a:gd name="connsiteY34" fmla="*/ 2878 h 10000"/>
                  <a:gd name="connsiteX35" fmla="*/ 9817 w 10079"/>
                  <a:gd name="connsiteY35" fmla="*/ 2878 h 10000"/>
                  <a:gd name="connsiteX36" fmla="*/ 9787 w 10079"/>
                  <a:gd name="connsiteY36" fmla="*/ 2949 h 10000"/>
                  <a:gd name="connsiteX37" fmla="*/ 9764 w 10079"/>
                  <a:gd name="connsiteY37" fmla="*/ 3022 h 10000"/>
                  <a:gd name="connsiteX38" fmla="*/ 9743 w 10079"/>
                  <a:gd name="connsiteY38" fmla="*/ 3093 h 10000"/>
                  <a:gd name="connsiteX39" fmla="*/ 9743 w 10079"/>
                  <a:gd name="connsiteY39" fmla="*/ 3166 h 10000"/>
                  <a:gd name="connsiteX40" fmla="*/ 9743 w 10079"/>
                  <a:gd name="connsiteY40" fmla="*/ 3166 h 10000"/>
                  <a:gd name="connsiteX41" fmla="*/ 9734 w 10079"/>
                  <a:gd name="connsiteY41" fmla="*/ 3237 h 10000"/>
                  <a:gd name="connsiteX42" fmla="*/ 9734 w 10079"/>
                  <a:gd name="connsiteY42" fmla="*/ 3309 h 10000"/>
                  <a:gd name="connsiteX43" fmla="*/ 9724 w 10079"/>
                  <a:gd name="connsiteY43" fmla="*/ 3309 h 10000"/>
                  <a:gd name="connsiteX44" fmla="*/ 9724 w 10079"/>
                  <a:gd name="connsiteY44" fmla="*/ 3381 h 10000"/>
                  <a:gd name="connsiteX45" fmla="*/ 9724 w 10079"/>
                  <a:gd name="connsiteY45" fmla="*/ 3454 h 10000"/>
                  <a:gd name="connsiteX46" fmla="*/ 9724 w 10079"/>
                  <a:gd name="connsiteY46" fmla="*/ 3454 h 10000"/>
                  <a:gd name="connsiteX47" fmla="*/ 9703 w 10079"/>
                  <a:gd name="connsiteY47" fmla="*/ 3669 h 10000"/>
                  <a:gd name="connsiteX48" fmla="*/ 9703 w 10079"/>
                  <a:gd name="connsiteY48" fmla="*/ 3812 h 10000"/>
                  <a:gd name="connsiteX49" fmla="*/ 9692 w 10079"/>
                  <a:gd name="connsiteY49" fmla="*/ 3956 h 10000"/>
                  <a:gd name="connsiteX50" fmla="*/ 9682 w 10079"/>
                  <a:gd name="connsiteY50" fmla="*/ 4100 h 10000"/>
                  <a:gd name="connsiteX51" fmla="*/ 9682 w 10079"/>
                  <a:gd name="connsiteY51" fmla="*/ 4100 h 10000"/>
                  <a:gd name="connsiteX52" fmla="*/ 9682 w 10079"/>
                  <a:gd name="connsiteY52" fmla="*/ 4100 h 10000"/>
                  <a:gd name="connsiteX53" fmla="*/ 9673 w 10079"/>
                  <a:gd name="connsiteY53" fmla="*/ 4244 h 10000"/>
                  <a:gd name="connsiteX54" fmla="*/ 9651 w 10079"/>
                  <a:gd name="connsiteY54" fmla="*/ 4388 h 10000"/>
                  <a:gd name="connsiteX55" fmla="*/ 9629 w 10079"/>
                  <a:gd name="connsiteY55" fmla="*/ 4532 h 10000"/>
                  <a:gd name="connsiteX56" fmla="*/ 9629 w 10079"/>
                  <a:gd name="connsiteY56" fmla="*/ 4605 h 10000"/>
                  <a:gd name="connsiteX57" fmla="*/ 9629 w 10079"/>
                  <a:gd name="connsiteY57" fmla="*/ 4605 h 10000"/>
                  <a:gd name="connsiteX58" fmla="*/ 9619 w 10079"/>
                  <a:gd name="connsiteY58" fmla="*/ 4675 h 10000"/>
                  <a:gd name="connsiteX59" fmla="*/ 9619 w 10079"/>
                  <a:gd name="connsiteY59" fmla="*/ 4675 h 10000"/>
                  <a:gd name="connsiteX60" fmla="*/ 9619 w 10079"/>
                  <a:gd name="connsiteY60" fmla="*/ 4749 h 10000"/>
                  <a:gd name="connsiteX61" fmla="*/ 9599 w 10079"/>
                  <a:gd name="connsiteY61" fmla="*/ 4963 h 10000"/>
                  <a:gd name="connsiteX62" fmla="*/ 9579 w 10079"/>
                  <a:gd name="connsiteY62" fmla="*/ 5252 h 10000"/>
                  <a:gd name="connsiteX63" fmla="*/ 9579 w 10079"/>
                  <a:gd name="connsiteY63" fmla="*/ 5324 h 10000"/>
                  <a:gd name="connsiteX64" fmla="*/ 9579 w 10079"/>
                  <a:gd name="connsiteY64" fmla="*/ 5324 h 10000"/>
                  <a:gd name="connsiteX65" fmla="*/ 9589 w 10079"/>
                  <a:gd name="connsiteY65" fmla="*/ 5468 h 10000"/>
                  <a:gd name="connsiteX66" fmla="*/ 9589 w 10079"/>
                  <a:gd name="connsiteY66" fmla="*/ 5612 h 10000"/>
                  <a:gd name="connsiteX67" fmla="*/ 9589 w 10079"/>
                  <a:gd name="connsiteY67" fmla="*/ 5756 h 10000"/>
                  <a:gd name="connsiteX68" fmla="*/ 9579 w 10079"/>
                  <a:gd name="connsiteY68" fmla="*/ 6115 h 10000"/>
                  <a:gd name="connsiteX69" fmla="*/ 9566 w 10079"/>
                  <a:gd name="connsiteY69" fmla="*/ 6187 h 10000"/>
                  <a:gd name="connsiteX70" fmla="*/ 9566 w 10079"/>
                  <a:gd name="connsiteY70" fmla="*/ 6259 h 10000"/>
                  <a:gd name="connsiteX71" fmla="*/ 9566 w 10079"/>
                  <a:gd name="connsiteY71" fmla="*/ 6259 h 10000"/>
                  <a:gd name="connsiteX72" fmla="*/ 9566 w 10079"/>
                  <a:gd name="connsiteY72" fmla="*/ 6259 h 10000"/>
                  <a:gd name="connsiteX73" fmla="*/ 9555 w 10079"/>
                  <a:gd name="connsiteY73" fmla="*/ 6259 h 10000"/>
                  <a:gd name="connsiteX74" fmla="*/ 9555 w 10079"/>
                  <a:gd name="connsiteY74" fmla="*/ 6259 h 10000"/>
                  <a:gd name="connsiteX75" fmla="*/ 9541 w 10079"/>
                  <a:gd name="connsiteY75" fmla="*/ 6259 h 10000"/>
                  <a:gd name="connsiteX76" fmla="*/ 9499 w 10079"/>
                  <a:gd name="connsiteY76" fmla="*/ 6331 h 10000"/>
                  <a:gd name="connsiteX77" fmla="*/ 9467 w 10079"/>
                  <a:gd name="connsiteY77" fmla="*/ 6331 h 10000"/>
                  <a:gd name="connsiteX78" fmla="*/ 9457 w 10079"/>
                  <a:gd name="connsiteY78" fmla="*/ 6331 h 10000"/>
                  <a:gd name="connsiteX79" fmla="*/ 9405 w 10079"/>
                  <a:gd name="connsiteY79" fmla="*/ 6331 h 10000"/>
                  <a:gd name="connsiteX80" fmla="*/ 9353 w 10079"/>
                  <a:gd name="connsiteY80" fmla="*/ 6331 h 10000"/>
                  <a:gd name="connsiteX81" fmla="*/ 9343 w 10079"/>
                  <a:gd name="connsiteY81" fmla="*/ 6331 h 10000"/>
                  <a:gd name="connsiteX82" fmla="*/ 9343 w 10079"/>
                  <a:gd name="connsiteY82" fmla="*/ 6331 h 10000"/>
                  <a:gd name="connsiteX83" fmla="*/ 9291 w 10079"/>
                  <a:gd name="connsiteY83" fmla="*/ 6403 h 10000"/>
                  <a:gd name="connsiteX84" fmla="*/ 9216 w 10079"/>
                  <a:gd name="connsiteY84" fmla="*/ 6403 h 10000"/>
                  <a:gd name="connsiteX85" fmla="*/ 9216 w 10079"/>
                  <a:gd name="connsiteY85" fmla="*/ 6403 h 10000"/>
                  <a:gd name="connsiteX86" fmla="*/ 9216 w 10079"/>
                  <a:gd name="connsiteY86" fmla="*/ 6403 h 10000"/>
                  <a:gd name="connsiteX87" fmla="*/ 9142 w 10079"/>
                  <a:gd name="connsiteY87" fmla="*/ 6475 h 10000"/>
                  <a:gd name="connsiteX88" fmla="*/ 9122 w 10079"/>
                  <a:gd name="connsiteY88" fmla="*/ 6475 h 10000"/>
                  <a:gd name="connsiteX89" fmla="*/ 9112 w 10079"/>
                  <a:gd name="connsiteY89" fmla="*/ 6475 h 10000"/>
                  <a:gd name="connsiteX90" fmla="*/ 9069 w 10079"/>
                  <a:gd name="connsiteY90" fmla="*/ 6475 h 10000"/>
                  <a:gd name="connsiteX91" fmla="*/ 9007 w 10079"/>
                  <a:gd name="connsiteY91" fmla="*/ 6475 h 10000"/>
                  <a:gd name="connsiteX92" fmla="*/ 8997 w 10079"/>
                  <a:gd name="connsiteY92" fmla="*/ 6475 h 10000"/>
                  <a:gd name="connsiteX93" fmla="*/ 8997 w 10079"/>
                  <a:gd name="connsiteY93" fmla="*/ 6475 h 10000"/>
                  <a:gd name="connsiteX94" fmla="*/ 8987 w 10079"/>
                  <a:gd name="connsiteY94" fmla="*/ 6475 h 10000"/>
                  <a:gd name="connsiteX95" fmla="*/ 8978 w 10079"/>
                  <a:gd name="connsiteY95" fmla="*/ 6546 h 10000"/>
                  <a:gd name="connsiteX96" fmla="*/ 8955 w 10079"/>
                  <a:gd name="connsiteY96" fmla="*/ 6546 h 10000"/>
                  <a:gd name="connsiteX97" fmla="*/ 8955 w 10079"/>
                  <a:gd name="connsiteY97" fmla="*/ 6546 h 10000"/>
                  <a:gd name="connsiteX98" fmla="*/ 8945 w 10079"/>
                  <a:gd name="connsiteY98" fmla="*/ 6546 h 10000"/>
                  <a:gd name="connsiteX99" fmla="*/ 8934 w 10079"/>
                  <a:gd name="connsiteY99" fmla="*/ 6546 h 10000"/>
                  <a:gd name="connsiteX100" fmla="*/ 8914 w 10079"/>
                  <a:gd name="connsiteY100" fmla="*/ 6546 h 10000"/>
                  <a:gd name="connsiteX101" fmla="*/ 8892 w 10079"/>
                  <a:gd name="connsiteY101" fmla="*/ 6546 h 10000"/>
                  <a:gd name="connsiteX102" fmla="*/ 8882 w 10079"/>
                  <a:gd name="connsiteY102" fmla="*/ 6546 h 10000"/>
                  <a:gd name="connsiteX103" fmla="*/ 8852 w 10079"/>
                  <a:gd name="connsiteY103" fmla="*/ 6546 h 10000"/>
                  <a:gd name="connsiteX104" fmla="*/ 8840 w 10079"/>
                  <a:gd name="connsiteY104" fmla="*/ 6546 h 10000"/>
                  <a:gd name="connsiteX105" fmla="*/ 8809 w 10079"/>
                  <a:gd name="connsiteY105" fmla="*/ 6546 h 10000"/>
                  <a:gd name="connsiteX106" fmla="*/ 8797 w 10079"/>
                  <a:gd name="connsiteY106" fmla="*/ 6619 h 10000"/>
                  <a:gd name="connsiteX107" fmla="*/ 8788 w 10079"/>
                  <a:gd name="connsiteY107" fmla="*/ 6619 h 10000"/>
                  <a:gd name="connsiteX108" fmla="*/ 8663 w 10079"/>
                  <a:gd name="connsiteY108" fmla="*/ 6619 h 10000"/>
                  <a:gd name="connsiteX109" fmla="*/ 8620 w 10079"/>
                  <a:gd name="connsiteY109" fmla="*/ 6691 h 10000"/>
                  <a:gd name="connsiteX110" fmla="*/ 8546 w 10079"/>
                  <a:gd name="connsiteY110" fmla="*/ 6691 h 10000"/>
                  <a:gd name="connsiteX111" fmla="*/ 8460 w 10079"/>
                  <a:gd name="connsiteY111" fmla="*/ 6691 h 10000"/>
                  <a:gd name="connsiteX112" fmla="*/ 8460 w 10079"/>
                  <a:gd name="connsiteY112" fmla="*/ 6907 h 10000"/>
                  <a:gd name="connsiteX113" fmla="*/ 8364 w 10079"/>
                  <a:gd name="connsiteY113" fmla="*/ 6907 h 10000"/>
                  <a:gd name="connsiteX114" fmla="*/ 8364 w 10079"/>
                  <a:gd name="connsiteY114" fmla="*/ 6907 h 10000"/>
                  <a:gd name="connsiteX115" fmla="*/ 8218 w 10079"/>
                  <a:gd name="connsiteY115" fmla="*/ 6979 h 10000"/>
                  <a:gd name="connsiteX116" fmla="*/ 8175 w 10079"/>
                  <a:gd name="connsiteY116" fmla="*/ 6979 h 10000"/>
                  <a:gd name="connsiteX117" fmla="*/ 8072 w 10079"/>
                  <a:gd name="connsiteY117" fmla="*/ 7050 h 10000"/>
                  <a:gd name="connsiteX118" fmla="*/ 7956 w 10079"/>
                  <a:gd name="connsiteY118" fmla="*/ 7050 h 10000"/>
                  <a:gd name="connsiteX119" fmla="*/ 7893 w 10079"/>
                  <a:gd name="connsiteY119" fmla="*/ 7123 h 10000"/>
                  <a:gd name="connsiteX120" fmla="*/ 7821 w 10079"/>
                  <a:gd name="connsiteY120" fmla="*/ 7194 h 10000"/>
                  <a:gd name="connsiteX121" fmla="*/ 7811 w 10079"/>
                  <a:gd name="connsiteY121" fmla="*/ 7194 h 10000"/>
                  <a:gd name="connsiteX122" fmla="*/ 7738 w 10079"/>
                  <a:gd name="connsiteY122" fmla="*/ 7194 h 10000"/>
                  <a:gd name="connsiteX123" fmla="*/ 7537 w 10079"/>
                  <a:gd name="connsiteY123" fmla="*/ 7267 h 10000"/>
                  <a:gd name="connsiteX124" fmla="*/ 7388 w 10079"/>
                  <a:gd name="connsiteY124" fmla="*/ 7411 h 10000"/>
                  <a:gd name="connsiteX125" fmla="*/ 7293 w 10079"/>
                  <a:gd name="connsiteY125" fmla="*/ 7411 h 10000"/>
                  <a:gd name="connsiteX126" fmla="*/ 7273 w 10079"/>
                  <a:gd name="connsiteY126" fmla="*/ 7411 h 10000"/>
                  <a:gd name="connsiteX127" fmla="*/ 7252 w 10079"/>
                  <a:gd name="connsiteY127" fmla="*/ 7482 h 10000"/>
                  <a:gd name="connsiteX128" fmla="*/ 7242 w 10079"/>
                  <a:gd name="connsiteY128" fmla="*/ 7482 h 10000"/>
                  <a:gd name="connsiteX129" fmla="*/ 7211 w 10079"/>
                  <a:gd name="connsiteY129" fmla="*/ 7482 h 10000"/>
                  <a:gd name="connsiteX130" fmla="*/ 7200 w 10079"/>
                  <a:gd name="connsiteY130" fmla="*/ 7482 h 10000"/>
                  <a:gd name="connsiteX131" fmla="*/ 7000 w 10079"/>
                  <a:gd name="connsiteY131" fmla="*/ 7554 h 10000"/>
                  <a:gd name="connsiteX132" fmla="*/ 7000 w 10079"/>
                  <a:gd name="connsiteY132" fmla="*/ 7554 h 10000"/>
                  <a:gd name="connsiteX133" fmla="*/ 6863 w 10079"/>
                  <a:gd name="connsiteY133" fmla="*/ 7554 h 10000"/>
                  <a:gd name="connsiteX134" fmla="*/ 6853 w 10079"/>
                  <a:gd name="connsiteY134" fmla="*/ 7554 h 10000"/>
                  <a:gd name="connsiteX135" fmla="*/ 6822 w 10079"/>
                  <a:gd name="connsiteY135" fmla="*/ 7627 h 10000"/>
                  <a:gd name="connsiteX136" fmla="*/ 6790 w 10079"/>
                  <a:gd name="connsiteY136" fmla="*/ 7627 h 10000"/>
                  <a:gd name="connsiteX137" fmla="*/ 6759 w 10079"/>
                  <a:gd name="connsiteY137" fmla="*/ 7627 h 10000"/>
                  <a:gd name="connsiteX138" fmla="*/ 6749 w 10079"/>
                  <a:gd name="connsiteY138" fmla="*/ 7627 h 10000"/>
                  <a:gd name="connsiteX139" fmla="*/ 6636 w 10079"/>
                  <a:gd name="connsiteY139" fmla="*/ 7698 h 10000"/>
                  <a:gd name="connsiteX140" fmla="*/ 6560 w 10079"/>
                  <a:gd name="connsiteY140" fmla="*/ 7698 h 10000"/>
                  <a:gd name="connsiteX141" fmla="*/ 6528 w 10079"/>
                  <a:gd name="connsiteY141" fmla="*/ 7698 h 10000"/>
                  <a:gd name="connsiteX142" fmla="*/ 6467 w 10079"/>
                  <a:gd name="connsiteY142" fmla="*/ 7771 h 10000"/>
                  <a:gd name="connsiteX143" fmla="*/ 6435 w 10079"/>
                  <a:gd name="connsiteY143" fmla="*/ 7771 h 10000"/>
                  <a:gd name="connsiteX144" fmla="*/ 6338 w 10079"/>
                  <a:gd name="connsiteY144" fmla="*/ 7771 h 10000"/>
                  <a:gd name="connsiteX145" fmla="*/ 6295 w 10079"/>
                  <a:gd name="connsiteY145" fmla="*/ 7842 h 10000"/>
                  <a:gd name="connsiteX146" fmla="*/ 6243 w 10079"/>
                  <a:gd name="connsiteY146" fmla="*/ 7842 h 10000"/>
                  <a:gd name="connsiteX147" fmla="*/ 6191 w 10079"/>
                  <a:gd name="connsiteY147" fmla="*/ 7842 h 10000"/>
                  <a:gd name="connsiteX148" fmla="*/ 6159 w 10079"/>
                  <a:gd name="connsiteY148" fmla="*/ 7842 h 10000"/>
                  <a:gd name="connsiteX149" fmla="*/ 6055 w 10079"/>
                  <a:gd name="connsiteY149" fmla="*/ 7914 h 10000"/>
                  <a:gd name="connsiteX150" fmla="*/ 5992 w 10079"/>
                  <a:gd name="connsiteY150" fmla="*/ 7914 h 10000"/>
                  <a:gd name="connsiteX151" fmla="*/ 5843 w 10079"/>
                  <a:gd name="connsiteY151" fmla="*/ 7986 h 10000"/>
                  <a:gd name="connsiteX152" fmla="*/ 5834 w 10079"/>
                  <a:gd name="connsiteY152" fmla="*/ 7986 h 10000"/>
                  <a:gd name="connsiteX153" fmla="*/ 5802 w 10079"/>
                  <a:gd name="connsiteY153" fmla="*/ 7986 h 10000"/>
                  <a:gd name="connsiteX154" fmla="*/ 5647 w 10079"/>
                  <a:gd name="connsiteY154" fmla="*/ 8058 h 10000"/>
                  <a:gd name="connsiteX155" fmla="*/ 5564 w 10079"/>
                  <a:gd name="connsiteY155" fmla="*/ 8130 h 10000"/>
                  <a:gd name="connsiteX156" fmla="*/ 5522 w 10079"/>
                  <a:gd name="connsiteY156" fmla="*/ 8130 h 10000"/>
                  <a:gd name="connsiteX157" fmla="*/ 5476 w 10079"/>
                  <a:gd name="connsiteY157" fmla="*/ 8130 h 10000"/>
                  <a:gd name="connsiteX158" fmla="*/ 5447 w 10079"/>
                  <a:gd name="connsiteY158" fmla="*/ 8202 h 10000"/>
                  <a:gd name="connsiteX159" fmla="*/ 5333 w 10079"/>
                  <a:gd name="connsiteY159" fmla="*/ 8202 h 10000"/>
                  <a:gd name="connsiteX160" fmla="*/ 5312 w 10079"/>
                  <a:gd name="connsiteY160" fmla="*/ 8202 h 10000"/>
                  <a:gd name="connsiteX161" fmla="*/ 5285 w 10079"/>
                  <a:gd name="connsiteY161" fmla="*/ 8202 h 10000"/>
                  <a:gd name="connsiteX162" fmla="*/ 5275 w 10079"/>
                  <a:gd name="connsiteY162" fmla="*/ 8202 h 10000"/>
                  <a:gd name="connsiteX163" fmla="*/ 5236 w 10079"/>
                  <a:gd name="connsiteY163" fmla="*/ 8274 h 10000"/>
                  <a:gd name="connsiteX164" fmla="*/ 5183 w 10079"/>
                  <a:gd name="connsiteY164" fmla="*/ 8274 h 10000"/>
                  <a:gd name="connsiteX165" fmla="*/ 5024 w 10079"/>
                  <a:gd name="connsiteY165" fmla="*/ 8346 h 10000"/>
                  <a:gd name="connsiteX166" fmla="*/ 5014 w 10079"/>
                  <a:gd name="connsiteY166" fmla="*/ 8346 h 10000"/>
                  <a:gd name="connsiteX167" fmla="*/ 5014 w 10079"/>
                  <a:gd name="connsiteY167" fmla="*/ 8346 h 10000"/>
                  <a:gd name="connsiteX168" fmla="*/ 5003 w 10079"/>
                  <a:gd name="connsiteY168" fmla="*/ 8346 h 10000"/>
                  <a:gd name="connsiteX169" fmla="*/ 5003 w 10079"/>
                  <a:gd name="connsiteY169" fmla="*/ 8417 h 10000"/>
                  <a:gd name="connsiteX170" fmla="*/ 4930 w 10079"/>
                  <a:gd name="connsiteY170" fmla="*/ 8417 h 10000"/>
                  <a:gd name="connsiteX171" fmla="*/ 4836 w 10079"/>
                  <a:gd name="connsiteY171" fmla="*/ 8417 h 10000"/>
                  <a:gd name="connsiteX172" fmla="*/ 4773 w 10079"/>
                  <a:gd name="connsiteY172" fmla="*/ 8490 h 10000"/>
                  <a:gd name="connsiteX173" fmla="*/ 4689 w 10079"/>
                  <a:gd name="connsiteY173" fmla="*/ 8490 h 10000"/>
                  <a:gd name="connsiteX174" fmla="*/ 4617 w 10079"/>
                  <a:gd name="connsiteY174" fmla="*/ 8490 h 10000"/>
                  <a:gd name="connsiteX175" fmla="*/ 4479 w 10079"/>
                  <a:gd name="connsiteY175" fmla="*/ 8561 h 10000"/>
                  <a:gd name="connsiteX176" fmla="*/ 4333 w 10079"/>
                  <a:gd name="connsiteY176" fmla="*/ 8634 h 10000"/>
                  <a:gd name="connsiteX177" fmla="*/ 4293 w 10079"/>
                  <a:gd name="connsiteY177" fmla="*/ 8634 h 10000"/>
                  <a:gd name="connsiteX178" fmla="*/ 4250 w 10079"/>
                  <a:gd name="connsiteY178" fmla="*/ 8634 h 10000"/>
                  <a:gd name="connsiteX179" fmla="*/ 4162 w 10079"/>
                  <a:gd name="connsiteY179" fmla="*/ 8705 h 10000"/>
                  <a:gd name="connsiteX180" fmla="*/ 4016 w 10079"/>
                  <a:gd name="connsiteY180" fmla="*/ 8705 h 10000"/>
                  <a:gd name="connsiteX181" fmla="*/ 3984 w 10079"/>
                  <a:gd name="connsiteY181" fmla="*/ 8705 h 10000"/>
                  <a:gd name="connsiteX182" fmla="*/ 3879 w 10079"/>
                  <a:gd name="connsiteY182" fmla="*/ 8778 h 10000"/>
                  <a:gd name="connsiteX183" fmla="*/ 3879 w 10079"/>
                  <a:gd name="connsiteY183" fmla="*/ 8778 h 10000"/>
                  <a:gd name="connsiteX184" fmla="*/ 3849 w 10079"/>
                  <a:gd name="connsiteY184" fmla="*/ 8778 h 10000"/>
                  <a:gd name="connsiteX185" fmla="*/ 3827 w 10079"/>
                  <a:gd name="connsiteY185" fmla="*/ 8778 h 10000"/>
                  <a:gd name="connsiteX186" fmla="*/ 3774 w 10079"/>
                  <a:gd name="connsiteY186" fmla="*/ 8778 h 10000"/>
                  <a:gd name="connsiteX187" fmla="*/ 3754 w 10079"/>
                  <a:gd name="connsiteY187" fmla="*/ 8778 h 10000"/>
                  <a:gd name="connsiteX188" fmla="*/ 3754 w 10079"/>
                  <a:gd name="connsiteY188" fmla="*/ 8849 h 10000"/>
                  <a:gd name="connsiteX189" fmla="*/ 3744 w 10079"/>
                  <a:gd name="connsiteY189" fmla="*/ 8849 h 10000"/>
                  <a:gd name="connsiteX190" fmla="*/ 3702 w 10079"/>
                  <a:gd name="connsiteY190" fmla="*/ 8849 h 10000"/>
                  <a:gd name="connsiteX191" fmla="*/ 3661 w 10079"/>
                  <a:gd name="connsiteY191" fmla="*/ 8849 h 10000"/>
                  <a:gd name="connsiteX192" fmla="*/ 3650 w 10079"/>
                  <a:gd name="connsiteY192" fmla="*/ 8849 h 10000"/>
                  <a:gd name="connsiteX193" fmla="*/ 3597 w 10079"/>
                  <a:gd name="connsiteY193" fmla="*/ 8849 h 10000"/>
                  <a:gd name="connsiteX194" fmla="*/ 3493 w 10079"/>
                  <a:gd name="connsiteY194" fmla="*/ 8921 h 10000"/>
                  <a:gd name="connsiteX195" fmla="*/ 3481 w 10079"/>
                  <a:gd name="connsiteY195" fmla="*/ 8921 h 10000"/>
                  <a:gd name="connsiteX196" fmla="*/ 3397 w 10079"/>
                  <a:gd name="connsiteY196" fmla="*/ 8921 h 10000"/>
                  <a:gd name="connsiteX197" fmla="*/ 3335 w 10079"/>
                  <a:gd name="connsiteY197" fmla="*/ 8993 h 10000"/>
                  <a:gd name="connsiteX198" fmla="*/ 3079 w 10079"/>
                  <a:gd name="connsiteY198" fmla="*/ 9065 h 10000"/>
                  <a:gd name="connsiteX199" fmla="*/ 3049 w 10079"/>
                  <a:gd name="connsiteY199" fmla="*/ 9065 h 10000"/>
                  <a:gd name="connsiteX200" fmla="*/ 3039 w 10079"/>
                  <a:gd name="connsiteY200" fmla="*/ 9065 h 10000"/>
                  <a:gd name="connsiteX201" fmla="*/ 2998 w 10079"/>
                  <a:gd name="connsiteY201" fmla="*/ 9065 h 10000"/>
                  <a:gd name="connsiteX202" fmla="*/ 2966 w 10079"/>
                  <a:gd name="connsiteY202" fmla="*/ 9137 h 10000"/>
                  <a:gd name="connsiteX203" fmla="*/ 2796 w 10079"/>
                  <a:gd name="connsiteY203" fmla="*/ 9209 h 10000"/>
                  <a:gd name="connsiteX204" fmla="*/ 2786 w 10079"/>
                  <a:gd name="connsiteY204" fmla="*/ 9209 h 10000"/>
                  <a:gd name="connsiteX205" fmla="*/ 2662 w 10079"/>
                  <a:gd name="connsiteY205" fmla="*/ 9209 h 10000"/>
                  <a:gd name="connsiteX206" fmla="*/ 2506 w 10079"/>
                  <a:gd name="connsiteY206" fmla="*/ 9281 h 10000"/>
                  <a:gd name="connsiteX207" fmla="*/ 2253 w 10079"/>
                  <a:gd name="connsiteY207" fmla="*/ 9353 h 10000"/>
                  <a:gd name="connsiteX208" fmla="*/ 2137 w 10079"/>
                  <a:gd name="connsiteY208" fmla="*/ 9424 h 10000"/>
                  <a:gd name="connsiteX209" fmla="*/ 2127 w 10079"/>
                  <a:gd name="connsiteY209" fmla="*/ 9424 h 10000"/>
                  <a:gd name="connsiteX210" fmla="*/ 2040 w 10079"/>
                  <a:gd name="connsiteY210" fmla="*/ 9424 h 10000"/>
                  <a:gd name="connsiteX211" fmla="*/ 1987 w 10079"/>
                  <a:gd name="connsiteY211" fmla="*/ 9424 h 10000"/>
                  <a:gd name="connsiteX212" fmla="*/ 1956 w 10079"/>
                  <a:gd name="connsiteY212" fmla="*/ 9497 h 10000"/>
                  <a:gd name="connsiteX213" fmla="*/ 1936 w 10079"/>
                  <a:gd name="connsiteY213" fmla="*/ 9497 h 10000"/>
                  <a:gd name="connsiteX214" fmla="*/ 1905 w 10079"/>
                  <a:gd name="connsiteY214" fmla="*/ 9497 h 10000"/>
                  <a:gd name="connsiteX215" fmla="*/ 1895 w 10079"/>
                  <a:gd name="connsiteY215" fmla="*/ 9497 h 10000"/>
                  <a:gd name="connsiteX216" fmla="*/ 1863 w 10079"/>
                  <a:gd name="connsiteY216" fmla="*/ 9497 h 10000"/>
                  <a:gd name="connsiteX217" fmla="*/ 1852 w 10079"/>
                  <a:gd name="connsiteY217" fmla="*/ 9497 h 10000"/>
                  <a:gd name="connsiteX218" fmla="*/ 1841 w 10079"/>
                  <a:gd name="connsiteY218" fmla="*/ 9497 h 10000"/>
                  <a:gd name="connsiteX219" fmla="*/ 1810 w 10079"/>
                  <a:gd name="connsiteY219" fmla="*/ 9497 h 10000"/>
                  <a:gd name="connsiteX220" fmla="*/ 1800 w 10079"/>
                  <a:gd name="connsiteY220" fmla="*/ 9497 h 10000"/>
                  <a:gd name="connsiteX221" fmla="*/ 1766 w 10079"/>
                  <a:gd name="connsiteY221" fmla="*/ 9568 h 10000"/>
                  <a:gd name="connsiteX222" fmla="*/ 1756 w 10079"/>
                  <a:gd name="connsiteY222" fmla="*/ 9568 h 10000"/>
                  <a:gd name="connsiteX223" fmla="*/ 1756 w 10079"/>
                  <a:gd name="connsiteY223" fmla="*/ 9568 h 10000"/>
                  <a:gd name="connsiteX224" fmla="*/ 1716 w 10079"/>
                  <a:gd name="connsiteY224" fmla="*/ 9568 h 10000"/>
                  <a:gd name="connsiteX225" fmla="*/ 1704 w 10079"/>
                  <a:gd name="connsiteY225" fmla="*/ 9568 h 10000"/>
                  <a:gd name="connsiteX226" fmla="*/ 1673 w 10079"/>
                  <a:gd name="connsiteY226" fmla="*/ 9568 h 10000"/>
                  <a:gd name="connsiteX227" fmla="*/ 1631 w 10079"/>
                  <a:gd name="connsiteY227" fmla="*/ 9568 h 10000"/>
                  <a:gd name="connsiteX228" fmla="*/ 1600 w 10079"/>
                  <a:gd name="connsiteY228" fmla="*/ 9568 h 10000"/>
                  <a:gd name="connsiteX229" fmla="*/ 1550 w 10079"/>
                  <a:gd name="connsiteY229" fmla="*/ 9641 h 10000"/>
                  <a:gd name="connsiteX230" fmla="*/ 1444 w 10079"/>
                  <a:gd name="connsiteY230" fmla="*/ 9641 h 10000"/>
                  <a:gd name="connsiteX231" fmla="*/ 1424 w 10079"/>
                  <a:gd name="connsiteY231" fmla="*/ 9641 h 10000"/>
                  <a:gd name="connsiteX232" fmla="*/ 1360 w 10079"/>
                  <a:gd name="connsiteY232" fmla="*/ 9641 h 10000"/>
                  <a:gd name="connsiteX233" fmla="*/ 1287 w 10079"/>
                  <a:gd name="connsiteY233" fmla="*/ 9641 h 10000"/>
                  <a:gd name="connsiteX234" fmla="*/ 1161 w 10079"/>
                  <a:gd name="connsiteY234" fmla="*/ 9641 h 10000"/>
                  <a:gd name="connsiteX235" fmla="*/ 1087 w 10079"/>
                  <a:gd name="connsiteY235" fmla="*/ 9641 h 10000"/>
                  <a:gd name="connsiteX236" fmla="*/ 1054 w 10079"/>
                  <a:gd name="connsiteY236" fmla="*/ 9641 h 10000"/>
                  <a:gd name="connsiteX237" fmla="*/ 1008 w 10079"/>
                  <a:gd name="connsiteY237" fmla="*/ 9641 h 10000"/>
                  <a:gd name="connsiteX238" fmla="*/ 935 w 10079"/>
                  <a:gd name="connsiteY238" fmla="*/ 9712 h 10000"/>
                  <a:gd name="connsiteX239" fmla="*/ 792 w 10079"/>
                  <a:gd name="connsiteY239" fmla="*/ 9712 h 10000"/>
                  <a:gd name="connsiteX240" fmla="*/ 770 w 10079"/>
                  <a:gd name="connsiteY240" fmla="*/ 9784 h 10000"/>
                  <a:gd name="connsiteX241" fmla="*/ 673 w 10079"/>
                  <a:gd name="connsiteY241" fmla="*/ 9784 h 10000"/>
                  <a:gd name="connsiteX242" fmla="*/ 499 w 10079"/>
                  <a:gd name="connsiteY242" fmla="*/ 9856 h 10000"/>
                  <a:gd name="connsiteX243" fmla="*/ 381 w 10079"/>
                  <a:gd name="connsiteY243" fmla="*/ 9856 h 10000"/>
                  <a:gd name="connsiteX244" fmla="*/ 268 w 10079"/>
                  <a:gd name="connsiteY244" fmla="*/ 9928 h 10000"/>
                  <a:gd name="connsiteX245" fmla="*/ 89 w 10079"/>
                  <a:gd name="connsiteY245" fmla="*/ 10000 h 10000"/>
                  <a:gd name="connsiteX246" fmla="*/ 0 w 10079"/>
                  <a:gd name="connsiteY246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10079 w 10079"/>
                  <a:gd name="connsiteY13" fmla="*/ 719 h 10000"/>
                  <a:gd name="connsiteX14" fmla="*/ 9987 w 10079"/>
                  <a:gd name="connsiteY14" fmla="*/ 1223 h 10000"/>
                  <a:gd name="connsiteX15" fmla="*/ 9965 w 10079"/>
                  <a:gd name="connsiteY15" fmla="*/ 1367 h 10000"/>
                  <a:gd name="connsiteX16" fmla="*/ 9901 w 10079"/>
                  <a:gd name="connsiteY16" fmla="*/ 1726 h 10000"/>
                  <a:gd name="connsiteX17" fmla="*/ 9889 w 10079"/>
                  <a:gd name="connsiteY17" fmla="*/ 1799 h 10000"/>
                  <a:gd name="connsiteX18" fmla="*/ 9889 w 10079"/>
                  <a:gd name="connsiteY18" fmla="*/ 1799 h 10000"/>
                  <a:gd name="connsiteX19" fmla="*/ 9889 w 10079"/>
                  <a:gd name="connsiteY19" fmla="*/ 1870 h 10000"/>
                  <a:gd name="connsiteX20" fmla="*/ 9889 w 10079"/>
                  <a:gd name="connsiteY20" fmla="*/ 2014 h 10000"/>
                  <a:gd name="connsiteX21" fmla="*/ 9889 w 10079"/>
                  <a:gd name="connsiteY21" fmla="*/ 2086 h 10000"/>
                  <a:gd name="connsiteX22" fmla="*/ 9889 w 10079"/>
                  <a:gd name="connsiteY22" fmla="*/ 2158 h 10000"/>
                  <a:gd name="connsiteX23" fmla="*/ 9889 w 10079"/>
                  <a:gd name="connsiteY23" fmla="*/ 2230 h 10000"/>
                  <a:gd name="connsiteX24" fmla="*/ 9889 w 10079"/>
                  <a:gd name="connsiteY24" fmla="*/ 2374 h 10000"/>
                  <a:gd name="connsiteX25" fmla="*/ 9889 w 10079"/>
                  <a:gd name="connsiteY25" fmla="*/ 2374 h 10000"/>
                  <a:gd name="connsiteX26" fmla="*/ 9889 w 10079"/>
                  <a:gd name="connsiteY26" fmla="*/ 2445 h 10000"/>
                  <a:gd name="connsiteX27" fmla="*/ 9879 w 10079"/>
                  <a:gd name="connsiteY27" fmla="*/ 2518 h 10000"/>
                  <a:gd name="connsiteX28" fmla="*/ 9879 w 10079"/>
                  <a:gd name="connsiteY28" fmla="*/ 2518 h 10000"/>
                  <a:gd name="connsiteX29" fmla="*/ 9869 w 10079"/>
                  <a:gd name="connsiteY29" fmla="*/ 2590 h 10000"/>
                  <a:gd name="connsiteX30" fmla="*/ 9860 w 10079"/>
                  <a:gd name="connsiteY30" fmla="*/ 2734 h 10000"/>
                  <a:gd name="connsiteX31" fmla="*/ 9850 w 10079"/>
                  <a:gd name="connsiteY31" fmla="*/ 2805 h 10000"/>
                  <a:gd name="connsiteX32" fmla="*/ 9838 w 10079"/>
                  <a:gd name="connsiteY32" fmla="*/ 2805 h 10000"/>
                  <a:gd name="connsiteX33" fmla="*/ 9827 w 10079"/>
                  <a:gd name="connsiteY33" fmla="*/ 2878 h 10000"/>
                  <a:gd name="connsiteX34" fmla="*/ 9817 w 10079"/>
                  <a:gd name="connsiteY34" fmla="*/ 2878 h 10000"/>
                  <a:gd name="connsiteX35" fmla="*/ 9787 w 10079"/>
                  <a:gd name="connsiteY35" fmla="*/ 2949 h 10000"/>
                  <a:gd name="connsiteX36" fmla="*/ 9764 w 10079"/>
                  <a:gd name="connsiteY36" fmla="*/ 3022 h 10000"/>
                  <a:gd name="connsiteX37" fmla="*/ 9743 w 10079"/>
                  <a:gd name="connsiteY37" fmla="*/ 3093 h 10000"/>
                  <a:gd name="connsiteX38" fmla="*/ 9743 w 10079"/>
                  <a:gd name="connsiteY38" fmla="*/ 3166 h 10000"/>
                  <a:gd name="connsiteX39" fmla="*/ 9743 w 10079"/>
                  <a:gd name="connsiteY39" fmla="*/ 3166 h 10000"/>
                  <a:gd name="connsiteX40" fmla="*/ 9734 w 10079"/>
                  <a:gd name="connsiteY40" fmla="*/ 3237 h 10000"/>
                  <a:gd name="connsiteX41" fmla="*/ 9734 w 10079"/>
                  <a:gd name="connsiteY41" fmla="*/ 3309 h 10000"/>
                  <a:gd name="connsiteX42" fmla="*/ 9724 w 10079"/>
                  <a:gd name="connsiteY42" fmla="*/ 3309 h 10000"/>
                  <a:gd name="connsiteX43" fmla="*/ 9724 w 10079"/>
                  <a:gd name="connsiteY43" fmla="*/ 3381 h 10000"/>
                  <a:gd name="connsiteX44" fmla="*/ 9724 w 10079"/>
                  <a:gd name="connsiteY44" fmla="*/ 3454 h 10000"/>
                  <a:gd name="connsiteX45" fmla="*/ 9724 w 10079"/>
                  <a:gd name="connsiteY45" fmla="*/ 3454 h 10000"/>
                  <a:gd name="connsiteX46" fmla="*/ 9703 w 10079"/>
                  <a:gd name="connsiteY46" fmla="*/ 3669 h 10000"/>
                  <a:gd name="connsiteX47" fmla="*/ 9703 w 10079"/>
                  <a:gd name="connsiteY47" fmla="*/ 3812 h 10000"/>
                  <a:gd name="connsiteX48" fmla="*/ 9692 w 10079"/>
                  <a:gd name="connsiteY48" fmla="*/ 3956 h 10000"/>
                  <a:gd name="connsiteX49" fmla="*/ 9682 w 10079"/>
                  <a:gd name="connsiteY49" fmla="*/ 4100 h 10000"/>
                  <a:gd name="connsiteX50" fmla="*/ 9682 w 10079"/>
                  <a:gd name="connsiteY50" fmla="*/ 4100 h 10000"/>
                  <a:gd name="connsiteX51" fmla="*/ 9682 w 10079"/>
                  <a:gd name="connsiteY51" fmla="*/ 4100 h 10000"/>
                  <a:gd name="connsiteX52" fmla="*/ 9673 w 10079"/>
                  <a:gd name="connsiteY52" fmla="*/ 4244 h 10000"/>
                  <a:gd name="connsiteX53" fmla="*/ 9651 w 10079"/>
                  <a:gd name="connsiteY53" fmla="*/ 4388 h 10000"/>
                  <a:gd name="connsiteX54" fmla="*/ 9629 w 10079"/>
                  <a:gd name="connsiteY54" fmla="*/ 4532 h 10000"/>
                  <a:gd name="connsiteX55" fmla="*/ 9629 w 10079"/>
                  <a:gd name="connsiteY55" fmla="*/ 4605 h 10000"/>
                  <a:gd name="connsiteX56" fmla="*/ 9629 w 10079"/>
                  <a:gd name="connsiteY56" fmla="*/ 4605 h 10000"/>
                  <a:gd name="connsiteX57" fmla="*/ 9619 w 10079"/>
                  <a:gd name="connsiteY57" fmla="*/ 4675 h 10000"/>
                  <a:gd name="connsiteX58" fmla="*/ 9619 w 10079"/>
                  <a:gd name="connsiteY58" fmla="*/ 4675 h 10000"/>
                  <a:gd name="connsiteX59" fmla="*/ 9619 w 10079"/>
                  <a:gd name="connsiteY59" fmla="*/ 4749 h 10000"/>
                  <a:gd name="connsiteX60" fmla="*/ 9599 w 10079"/>
                  <a:gd name="connsiteY60" fmla="*/ 4963 h 10000"/>
                  <a:gd name="connsiteX61" fmla="*/ 9579 w 10079"/>
                  <a:gd name="connsiteY61" fmla="*/ 5252 h 10000"/>
                  <a:gd name="connsiteX62" fmla="*/ 9579 w 10079"/>
                  <a:gd name="connsiteY62" fmla="*/ 5324 h 10000"/>
                  <a:gd name="connsiteX63" fmla="*/ 9579 w 10079"/>
                  <a:gd name="connsiteY63" fmla="*/ 5324 h 10000"/>
                  <a:gd name="connsiteX64" fmla="*/ 9589 w 10079"/>
                  <a:gd name="connsiteY64" fmla="*/ 5468 h 10000"/>
                  <a:gd name="connsiteX65" fmla="*/ 9589 w 10079"/>
                  <a:gd name="connsiteY65" fmla="*/ 5612 h 10000"/>
                  <a:gd name="connsiteX66" fmla="*/ 9589 w 10079"/>
                  <a:gd name="connsiteY66" fmla="*/ 5756 h 10000"/>
                  <a:gd name="connsiteX67" fmla="*/ 9579 w 10079"/>
                  <a:gd name="connsiteY67" fmla="*/ 6115 h 10000"/>
                  <a:gd name="connsiteX68" fmla="*/ 9566 w 10079"/>
                  <a:gd name="connsiteY68" fmla="*/ 6187 h 10000"/>
                  <a:gd name="connsiteX69" fmla="*/ 9566 w 10079"/>
                  <a:gd name="connsiteY69" fmla="*/ 6259 h 10000"/>
                  <a:gd name="connsiteX70" fmla="*/ 9566 w 10079"/>
                  <a:gd name="connsiteY70" fmla="*/ 6259 h 10000"/>
                  <a:gd name="connsiteX71" fmla="*/ 9566 w 10079"/>
                  <a:gd name="connsiteY71" fmla="*/ 6259 h 10000"/>
                  <a:gd name="connsiteX72" fmla="*/ 9555 w 10079"/>
                  <a:gd name="connsiteY72" fmla="*/ 6259 h 10000"/>
                  <a:gd name="connsiteX73" fmla="*/ 9555 w 10079"/>
                  <a:gd name="connsiteY73" fmla="*/ 6259 h 10000"/>
                  <a:gd name="connsiteX74" fmla="*/ 9541 w 10079"/>
                  <a:gd name="connsiteY74" fmla="*/ 6259 h 10000"/>
                  <a:gd name="connsiteX75" fmla="*/ 9499 w 10079"/>
                  <a:gd name="connsiteY75" fmla="*/ 6331 h 10000"/>
                  <a:gd name="connsiteX76" fmla="*/ 9467 w 10079"/>
                  <a:gd name="connsiteY76" fmla="*/ 6331 h 10000"/>
                  <a:gd name="connsiteX77" fmla="*/ 9457 w 10079"/>
                  <a:gd name="connsiteY77" fmla="*/ 6331 h 10000"/>
                  <a:gd name="connsiteX78" fmla="*/ 9405 w 10079"/>
                  <a:gd name="connsiteY78" fmla="*/ 6331 h 10000"/>
                  <a:gd name="connsiteX79" fmla="*/ 9353 w 10079"/>
                  <a:gd name="connsiteY79" fmla="*/ 6331 h 10000"/>
                  <a:gd name="connsiteX80" fmla="*/ 9343 w 10079"/>
                  <a:gd name="connsiteY80" fmla="*/ 6331 h 10000"/>
                  <a:gd name="connsiteX81" fmla="*/ 9343 w 10079"/>
                  <a:gd name="connsiteY81" fmla="*/ 6331 h 10000"/>
                  <a:gd name="connsiteX82" fmla="*/ 9291 w 10079"/>
                  <a:gd name="connsiteY82" fmla="*/ 6403 h 10000"/>
                  <a:gd name="connsiteX83" fmla="*/ 9216 w 10079"/>
                  <a:gd name="connsiteY83" fmla="*/ 6403 h 10000"/>
                  <a:gd name="connsiteX84" fmla="*/ 9216 w 10079"/>
                  <a:gd name="connsiteY84" fmla="*/ 6403 h 10000"/>
                  <a:gd name="connsiteX85" fmla="*/ 9216 w 10079"/>
                  <a:gd name="connsiteY85" fmla="*/ 6403 h 10000"/>
                  <a:gd name="connsiteX86" fmla="*/ 9142 w 10079"/>
                  <a:gd name="connsiteY86" fmla="*/ 6475 h 10000"/>
                  <a:gd name="connsiteX87" fmla="*/ 9122 w 10079"/>
                  <a:gd name="connsiteY87" fmla="*/ 6475 h 10000"/>
                  <a:gd name="connsiteX88" fmla="*/ 9112 w 10079"/>
                  <a:gd name="connsiteY88" fmla="*/ 6475 h 10000"/>
                  <a:gd name="connsiteX89" fmla="*/ 9069 w 10079"/>
                  <a:gd name="connsiteY89" fmla="*/ 6475 h 10000"/>
                  <a:gd name="connsiteX90" fmla="*/ 9007 w 10079"/>
                  <a:gd name="connsiteY90" fmla="*/ 6475 h 10000"/>
                  <a:gd name="connsiteX91" fmla="*/ 8997 w 10079"/>
                  <a:gd name="connsiteY91" fmla="*/ 6475 h 10000"/>
                  <a:gd name="connsiteX92" fmla="*/ 8997 w 10079"/>
                  <a:gd name="connsiteY92" fmla="*/ 6475 h 10000"/>
                  <a:gd name="connsiteX93" fmla="*/ 8987 w 10079"/>
                  <a:gd name="connsiteY93" fmla="*/ 6475 h 10000"/>
                  <a:gd name="connsiteX94" fmla="*/ 8978 w 10079"/>
                  <a:gd name="connsiteY94" fmla="*/ 6546 h 10000"/>
                  <a:gd name="connsiteX95" fmla="*/ 8955 w 10079"/>
                  <a:gd name="connsiteY95" fmla="*/ 6546 h 10000"/>
                  <a:gd name="connsiteX96" fmla="*/ 8955 w 10079"/>
                  <a:gd name="connsiteY96" fmla="*/ 6546 h 10000"/>
                  <a:gd name="connsiteX97" fmla="*/ 8945 w 10079"/>
                  <a:gd name="connsiteY97" fmla="*/ 6546 h 10000"/>
                  <a:gd name="connsiteX98" fmla="*/ 8934 w 10079"/>
                  <a:gd name="connsiteY98" fmla="*/ 6546 h 10000"/>
                  <a:gd name="connsiteX99" fmla="*/ 8914 w 10079"/>
                  <a:gd name="connsiteY99" fmla="*/ 6546 h 10000"/>
                  <a:gd name="connsiteX100" fmla="*/ 8892 w 10079"/>
                  <a:gd name="connsiteY100" fmla="*/ 6546 h 10000"/>
                  <a:gd name="connsiteX101" fmla="*/ 8882 w 10079"/>
                  <a:gd name="connsiteY101" fmla="*/ 6546 h 10000"/>
                  <a:gd name="connsiteX102" fmla="*/ 8852 w 10079"/>
                  <a:gd name="connsiteY102" fmla="*/ 6546 h 10000"/>
                  <a:gd name="connsiteX103" fmla="*/ 8840 w 10079"/>
                  <a:gd name="connsiteY103" fmla="*/ 6546 h 10000"/>
                  <a:gd name="connsiteX104" fmla="*/ 8809 w 10079"/>
                  <a:gd name="connsiteY104" fmla="*/ 6546 h 10000"/>
                  <a:gd name="connsiteX105" fmla="*/ 8797 w 10079"/>
                  <a:gd name="connsiteY105" fmla="*/ 6619 h 10000"/>
                  <a:gd name="connsiteX106" fmla="*/ 8788 w 10079"/>
                  <a:gd name="connsiteY106" fmla="*/ 6619 h 10000"/>
                  <a:gd name="connsiteX107" fmla="*/ 8663 w 10079"/>
                  <a:gd name="connsiteY107" fmla="*/ 6619 h 10000"/>
                  <a:gd name="connsiteX108" fmla="*/ 8620 w 10079"/>
                  <a:gd name="connsiteY108" fmla="*/ 6691 h 10000"/>
                  <a:gd name="connsiteX109" fmla="*/ 8546 w 10079"/>
                  <a:gd name="connsiteY109" fmla="*/ 6691 h 10000"/>
                  <a:gd name="connsiteX110" fmla="*/ 8460 w 10079"/>
                  <a:gd name="connsiteY110" fmla="*/ 6691 h 10000"/>
                  <a:gd name="connsiteX111" fmla="*/ 8460 w 10079"/>
                  <a:gd name="connsiteY111" fmla="*/ 6907 h 10000"/>
                  <a:gd name="connsiteX112" fmla="*/ 8364 w 10079"/>
                  <a:gd name="connsiteY112" fmla="*/ 6907 h 10000"/>
                  <a:gd name="connsiteX113" fmla="*/ 8364 w 10079"/>
                  <a:gd name="connsiteY113" fmla="*/ 6907 h 10000"/>
                  <a:gd name="connsiteX114" fmla="*/ 8218 w 10079"/>
                  <a:gd name="connsiteY114" fmla="*/ 6979 h 10000"/>
                  <a:gd name="connsiteX115" fmla="*/ 8175 w 10079"/>
                  <a:gd name="connsiteY115" fmla="*/ 6979 h 10000"/>
                  <a:gd name="connsiteX116" fmla="*/ 8072 w 10079"/>
                  <a:gd name="connsiteY116" fmla="*/ 7050 h 10000"/>
                  <a:gd name="connsiteX117" fmla="*/ 7956 w 10079"/>
                  <a:gd name="connsiteY117" fmla="*/ 7050 h 10000"/>
                  <a:gd name="connsiteX118" fmla="*/ 7893 w 10079"/>
                  <a:gd name="connsiteY118" fmla="*/ 7123 h 10000"/>
                  <a:gd name="connsiteX119" fmla="*/ 7821 w 10079"/>
                  <a:gd name="connsiteY119" fmla="*/ 7194 h 10000"/>
                  <a:gd name="connsiteX120" fmla="*/ 7811 w 10079"/>
                  <a:gd name="connsiteY120" fmla="*/ 7194 h 10000"/>
                  <a:gd name="connsiteX121" fmla="*/ 7738 w 10079"/>
                  <a:gd name="connsiteY121" fmla="*/ 7194 h 10000"/>
                  <a:gd name="connsiteX122" fmla="*/ 7537 w 10079"/>
                  <a:gd name="connsiteY122" fmla="*/ 7267 h 10000"/>
                  <a:gd name="connsiteX123" fmla="*/ 7388 w 10079"/>
                  <a:gd name="connsiteY123" fmla="*/ 7411 h 10000"/>
                  <a:gd name="connsiteX124" fmla="*/ 7293 w 10079"/>
                  <a:gd name="connsiteY124" fmla="*/ 7411 h 10000"/>
                  <a:gd name="connsiteX125" fmla="*/ 7273 w 10079"/>
                  <a:gd name="connsiteY125" fmla="*/ 7411 h 10000"/>
                  <a:gd name="connsiteX126" fmla="*/ 7252 w 10079"/>
                  <a:gd name="connsiteY126" fmla="*/ 7482 h 10000"/>
                  <a:gd name="connsiteX127" fmla="*/ 7242 w 10079"/>
                  <a:gd name="connsiteY127" fmla="*/ 7482 h 10000"/>
                  <a:gd name="connsiteX128" fmla="*/ 7211 w 10079"/>
                  <a:gd name="connsiteY128" fmla="*/ 7482 h 10000"/>
                  <a:gd name="connsiteX129" fmla="*/ 7200 w 10079"/>
                  <a:gd name="connsiteY129" fmla="*/ 7482 h 10000"/>
                  <a:gd name="connsiteX130" fmla="*/ 7000 w 10079"/>
                  <a:gd name="connsiteY130" fmla="*/ 7554 h 10000"/>
                  <a:gd name="connsiteX131" fmla="*/ 7000 w 10079"/>
                  <a:gd name="connsiteY131" fmla="*/ 7554 h 10000"/>
                  <a:gd name="connsiteX132" fmla="*/ 6863 w 10079"/>
                  <a:gd name="connsiteY132" fmla="*/ 7554 h 10000"/>
                  <a:gd name="connsiteX133" fmla="*/ 6853 w 10079"/>
                  <a:gd name="connsiteY133" fmla="*/ 7554 h 10000"/>
                  <a:gd name="connsiteX134" fmla="*/ 6822 w 10079"/>
                  <a:gd name="connsiteY134" fmla="*/ 7627 h 10000"/>
                  <a:gd name="connsiteX135" fmla="*/ 6790 w 10079"/>
                  <a:gd name="connsiteY135" fmla="*/ 7627 h 10000"/>
                  <a:gd name="connsiteX136" fmla="*/ 6759 w 10079"/>
                  <a:gd name="connsiteY136" fmla="*/ 7627 h 10000"/>
                  <a:gd name="connsiteX137" fmla="*/ 6749 w 10079"/>
                  <a:gd name="connsiteY137" fmla="*/ 7627 h 10000"/>
                  <a:gd name="connsiteX138" fmla="*/ 6636 w 10079"/>
                  <a:gd name="connsiteY138" fmla="*/ 7698 h 10000"/>
                  <a:gd name="connsiteX139" fmla="*/ 6560 w 10079"/>
                  <a:gd name="connsiteY139" fmla="*/ 7698 h 10000"/>
                  <a:gd name="connsiteX140" fmla="*/ 6528 w 10079"/>
                  <a:gd name="connsiteY140" fmla="*/ 7698 h 10000"/>
                  <a:gd name="connsiteX141" fmla="*/ 6467 w 10079"/>
                  <a:gd name="connsiteY141" fmla="*/ 7771 h 10000"/>
                  <a:gd name="connsiteX142" fmla="*/ 6435 w 10079"/>
                  <a:gd name="connsiteY142" fmla="*/ 7771 h 10000"/>
                  <a:gd name="connsiteX143" fmla="*/ 6338 w 10079"/>
                  <a:gd name="connsiteY143" fmla="*/ 7771 h 10000"/>
                  <a:gd name="connsiteX144" fmla="*/ 6295 w 10079"/>
                  <a:gd name="connsiteY144" fmla="*/ 7842 h 10000"/>
                  <a:gd name="connsiteX145" fmla="*/ 6243 w 10079"/>
                  <a:gd name="connsiteY145" fmla="*/ 7842 h 10000"/>
                  <a:gd name="connsiteX146" fmla="*/ 6191 w 10079"/>
                  <a:gd name="connsiteY146" fmla="*/ 7842 h 10000"/>
                  <a:gd name="connsiteX147" fmla="*/ 6159 w 10079"/>
                  <a:gd name="connsiteY147" fmla="*/ 7842 h 10000"/>
                  <a:gd name="connsiteX148" fmla="*/ 6055 w 10079"/>
                  <a:gd name="connsiteY148" fmla="*/ 7914 h 10000"/>
                  <a:gd name="connsiteX149" fmla="*/ 5992 w 10079"/>
                  <a:gd name="connsiteY149" fmla="*/ 7914 h 10000"/>
                  <a:gd name="connsiteX150" fmla="*/ 5843 w 10079"/>
                  <a:gd name="connsiteY150" fmla="*/ 7986 h 10000"/>
                  <a:gd name="connsiteX151" fmla="*/ 5834 w 10079"/>
                  <a:gd name="connsiteY151" fmla="*/ 7986 h 10000"/>
                  <a:gd name="connsiteX152" fmla="*/ 5802 w 10079"/>
                  <a:gd name="connsiteY152" fmla="*/ 7986 h 10000"/>
                  <a:gd name="connsiteX153" fmla="*/ 5647 w 10079"/>
                  <a:gd name="connsiteY153" fmla="*/ 8058 h 10000"/>
                  <a:gd name="connsiteX154" fmla="*/ 5564 w 10079"/>
                  <a:gd name="connsiteY154" fmla="*/ 8130 h 10000"/>
                  <a:gd name="connsiteX155" fmla="*/ 5522 w 10079"/>
                  <a:gd name="connsiteY155" fmla="*/ 8130 h 10000"/>
                  <a:gd name="connsiteX156" fmla="*/ 5476 w 10079"/>
                  <a:gd name="connsiteY156" fmla="*/ 8130 h 10000"/>
                  <a:gd name="connsiteX157" fmla="*/ 5447 w 10079"/>
                  <a:gd name="connsiteY157" fmla="*/ 8202 h 10000"/>
                  <a:gd name="connsiteX158" fmla="*/ 5333 w 10079"/>
                  <a:gd name="connsiteY158" fmla="*/ 8202 h 10000"/>
                  <a:gd name="connsiteX159" fmla="*/ 5312 w 10079"/>
                  <a:gd name="connsiteY159" fmla="*/ 8202 h 10000"/>
                  <a:gd name="connsiteX160" fmla="*/ 5285 w 10079"/>
                  <a:gd name="connsiteY160" fmla="*/ 8202 h 10000"/>
                  <a:gd name="connsiteX161" fmla="*/ 5275 w 10079"/>
                  <a:gd name="connsiteY161" fmla="*/ 8202 h 10000"/>
                  <a:gd name="connsiteX162" fmla="*/ 5236 w 10079"/>
                  <a:gd name="connsiteY162" fmla="*/ 8274 h 10000"/>
                  <a:gd name="connsiteX163" fmla="*/ 5183 w 10079"/>
                  <a:gd name="connsiteY163" fmla="*/ 8274 h 10000"/>
                  <a:gd name="connsiteX164" fmla="*/ 5024 w 10079"/>
                  <a:gd name="connsiteY164" fmla="*/ 8346 h 10000"/>
                  <a:gd name="connsiteX165" fmla="*/ 5014 w 10079"/>
                  <a:gd name="connsiteY165" fmla="*/ 8346 h 10000"/>
                  <a:gd name="connsiteX166" fmla="*/ 5014 w 10079"/>
                  <a:gd name="connsiteY166" fmla="*/ 8346 h 10000"/>
                  <a:gd name="connsiteX167" fmla="*/ 5003 w 10079"/>
                  <a:gd name="connsiteY167" fmla="*/ 8346 h 10000"/>
                  <a:gd name="connsiteX168" fmla="*/ 5003 w 10079"/>
                  <a:gd name="connsiteY168" fmla="*/ 8417 h 10000"/>
                  <a:gd name="connsiteX169" fmla="*/ 4930 w 10079"/>
                  <a:gd name="connsiteY169" fmla="*/ 8417 h 10000"/>
                  <a:gd name="connsiteX170" fmla="*/ 4836 w 10079"/>
                  <a:gd name="connsiteY170" fmla="*/ 8417 h 10000"/>
                  <a:gd name="connsiteX171" fmla="*/ 4773 w 10079"/>
                  <a:gd name="connsiteY171" fmla="*/ 8490 h 10000"/>
                  <a:gd name="connsiteX172" fmla="*/ 4689 w 10079"/>
                  <a:gd name="connsiteY172" fmla="*/ 8490 h 10000"/>
                  <a:gd name="connsiteX173" fmla="*/ 4617 w 10079"/>
                  <a:gd name="connsiteY173" fmla="*/ 8490 h 10000"/>
                  <a:gd name="connsiteX174" fmla="*/ 4479 w 10079"/>
                  <a:gd name="connsiteY174" fmla="*/ 8561 h 10000"/>
                  <a:gd name="connsiteX175" fmla="*/ 4333 w 10079"/>
                  <a:gd name="connsiteY175" fmla="*/ 8634 h 10000"/>
                  <a:gd name="connsiteX176" fmla="*/ 4293 w 10079"/>
                  <a:gd name="connsiteY176" fmla="*/ 8634 h 10000"/>
                  <a:gd name="connsiteX177" fmla="*/ 4250 w 10079"/>
                  <a:gd name="connsiteY177" fmla="*/ 8634 h 10000"/>
                  <a:gd name="connsiteX178" fmla="*/ 4162 w 10079"/>
                  <a:gd name="connsiteY178" fmla="*/ 8705 h 10000"/>
                  <a:gd name="connsiteX179" fmla="*/ 4016 w 10079"/>
                  <a:gd name="connsiteY179" fmla="*/ 8705 h 10000"/>
                  <a:gd name="connsiteX180" fmla="*/ 3984 w 10079"/>
                  <a:gd name="connsiteY180" fmla="*/ 8705 h 10000"/>
                  <a:gd name="connsiteX181" fmla="*/ 3879 w 10079"/>
                  <a:gd name="connsiteY181" fmla="*/ 8778 h 10000"/>
                  <a:gd name="connsiteX182" fmla="*/ 3879 w 10079"/>
                  <a:gd name="connsiteY182" fmla="*/ 8778 h 10000"/>
                  <a:gd name="connsiteX183" fmla="*/ 3849 w 10079"/>
                  <a:gd name="connsiteY183" fmla="*/ 8778 h 10000"/>
                  <a:gd name="connsiteX184" fmla="*/ 3827 w 10079"/>
                  <a:gd name="connsiteY184" fmla="*/ 8778 h 10000"/>
                  <a:gd name="connsiteX185" fmla="*/ 3774 w 10079"/>
                  <a:gd name="connsiteY185" fmla="*/ 8778 h 10000"/>
                  <a:gd name="connsiteX186" fmla="*/ 3754 w 10079"/>
                  <a:gd name="connsiteY186" fmla="*/ 8778 h 10000"/>
                  <a:gd name="connsiteX187" fmla="*/ 3754 w 10079"/>
                  <a:gd name="connsiteY187" fmla="*/ 8849 h 10000"/>
                  <a:gd name="connsiteX188" fmla="*/ 3744 w 10079"/>
                  <a:gd name="connsiteY188" fmla="*/ 8849 h 10000"/>
                  <a:gd name="connsiteX189" fmla="*/ 3702 w 10079"/>
                  <a:gd name="connsiteY189" fmla="*/ 8849 h 10000"/>
                  <a:gd name="connsiteX190" fmla="*/ 3661 w 10079"/>
                  <a:gd name="connsiteY190" fmla="*/ 8849 h 10000"/>
                  <a:gd name="connsiteX191" fmla="*/ 3650 w 10079"/>
                  <a:gd name="connsiteY191" fmla="*/ 8849 h 10000"/>
                  <a:gd name="connsiteX192" fmla="*/ 3597 w 10079"/>
                  <a:gd name="connsiteY192" fmla="*/ 8849 h 10000"/>
                  <a:gd name="connsiteX193" fmla="*/ 3493 w 10079"/>
                  <a:gd name="connsiteY193" fmla="*/ 8921 h 10000"/>
                  <a:gd name="connsiteX194" fmla="*/ 3481 w 10079"/>
                  <a:gd name="connsiteY194" fmla="*/ 8921 h 10000"/>
                  <a:gd name="connsiteX195" fmla="*/ 3397 w 10079"/>
                  <a:gd name="connsiteY195" fmla="*/ 8921 h 10000"/>
                  <a:gd name="connsiteX196" fmla="*/ 3335 w 10079"/>
                  <a:gd name="connsiteY196" fmla="*/ 8993 h 10000"/>
                  <a:gd name="connsiteX197" fmla="*/ 3079 w 10079"/>
                  <a:gd name="connsiteY197" fmla="*/ 9065 h 10000"/>
                  <a:gd name="connsiteX198" fmla="*/ 3049 w 10079"/>
                  <a:gd name="connsiteY198" fmla="*/ 9065 h 10000"/>
                  <a:gd name="connsiteX199" fmla="*/ 3039 w 10079"/>
                  <a:gd name="connsiteY199" fmla="*/ 9065 h 10000"/>
                  <a:gd name="connsiteX200" fmla="*/ 2998 w 10079"/>
                  <a:gd name="connsiteY200" fmla="*/ 9065 h 10000"/>
                  <a:gd name="connsiteX201" fmla="*/ 2966 w 10079"/>
                  <a:gd name="connsiteY201" fmla="*/ 9137 h 10000"/>
                  <a:gd name="connsiteX202" fmla="*/ 2796 w 10079"/>
                  <a:gd name="connsiteY202" fmla="*/ 9209 h 10000"/>
                  <a:gd name="connsiteX203" fmla="*/ 2786 w 10079"/>
                  <a:gd name="connsiteY203" fmla="*/ 9209 h 10000"/>
                  <a:gd name="connsiteX204" fmla="*/ 2662 w 10079"/>
                  <a:gd name="connsiteY204" fmla="*/ 9209 h 10000"/>
                  <a:gd name="connsiteX205" fmla="*/ 2506 w 10079"/>
                  <a:gd name="connsiteY205" fmla="*/ 9281 h 10000"/>
                  <a:gd name="connsiteX206" fmla="*/ 2253 w 10079"/>
                  <a:gd name="connsiteY206" fmla="*/ 9353 h 10000"/>
                  <a:gd name="connsiteX207" fmla="*/ 2137 w 10079"/>
                  <a:gd name="connsiteY207" fmla="*/ 9424 h 10000"/>
                  <a:gd name="connsiteX208" fmla="*/ 2127 w 10079"/>
                  <a:gd name="connsiteY208" fmla="*/ 9424 h 10000"/>
                  <a:gd name="connsiteX209" fmla="*/ 2040 w 10079"/>
                  <a:gd name="connsiteY209" fmla="*/ 9424 h 10000"/>
                  <a:gd name="connsiteX210" fmla="*/ 1987 w 10079"/>
                  <a:gd name="connsiteY210" fmla="*/ 9424 h 10000"/>
                  <a:gd name="connsiteX211" fmla="*/ 1956 w 10079"/>
                  <a:gd name="connsiteY211" fmla="*/ 9497 h 10000"/>
                  <a:gd name="connsiteX212" fmla="*/ 1936 w 10079"/>
                  <a:gd name="connsiteY212" fmla="*/ 9497 h 10000"/>
                  <a:gd name="connsiteX213" fmla="*/ 1905 w 10079"/>
                  <a:gd name="connsiteY213" fmla="*/ 9497 h 10000"/>
                  <a:gd name="connsiteX214" fmla="*/ 1895 w 10079"/>
                  <a:gd name="connsiteY214" fmla="*/ 9497 h 10000"/>
                  <a:gd name="connsiteX215" fmla="*/ 1863 w 10079"/>
                  <a:gd name="connsiteY215" fmla="*/ 9497 h 10000"/>
                  <a:gd name="connsiteX216" fmla="*/ 1852 w 10079"/>
                  <a:gd name="connsiteY216" fmla="*/ 9497 h 10000"/>
                  <a:gd name="connsiteX217" fmla="*/ 1841 w 10079"/>
                  <a:gd name="connsiteY217" fmla="*/ 9497 h 10000"/>
                  <a:gd name="connsiteX218" fmla="*/ 1810 w 10079"/>
                  <a:gd name="connsiteY218" fmla="*/ 9497 h 10000"/>
                  <a:gd name="connsiteX219" fmla="*/ 1800 w 10079"/>
                  <a:gd name="connsiteY219" fmla="*/ 9497 h 10000"/>
                  <a:gd name="connsiteX220" fmla="*/ 1766 w 10079"/>
                  <a:gd name="connsiteY220" fmla="*/ 9568 h 10000"/>
                  <a:gd name="connsiteX221" fmla="*/ 1756 w 10079"/>
                  <a:gd name="connsiteY221" fmla="*/ 9568 h 10000"/>
                  <a:gd name="connsiteX222" fmla="*/ 1756 w 10079"/>
                  <a:gd name="connsiteY222" fmla="*/ 9568 h 10000"/>
                  <a:gd name="connsiteX223" fmla="*/ 1716 w 10079"/>
                  <a:gd name="connsiteY223" fmla="*/ 9568 h 10000"/>
                  <a:gd name="connsiteX224" fmla="*/ 1704 w 10079"/>
                  <a:gd name="connsiteY224" fmla="*/ 9568 h 10000"/>
                  <a:gd name="connsiteX225" fmla="*/ 1673 w 10079"/>
                  <a:gd name="connsiteY225" fmla="*/ 9568 h 10000"/>
                  <a:gd name="connsiteX226" fmla="*/ 1631 w 10079"/>
                  <a:gd name="connsiteY226" fmla="*/ 9568 h 10000"/>
                  <a:gd name="connsiteX227" fmla="*/ 1600 w 10079"/>
                  <a:gd name="connsiteY227" fmla="*/ 9568 h 10000"/>
                  <a:gd name="connsiteX228" fmla="*/ 1550 w 10079"/>
                  <a:gd name="connsiteY228" fmla="*/ 9641 h 10000"/>
                  <a:gd name="connsiteX229" fmla="*/ 1444 w 10079"/>
                  <a:gd name="connsiteY229" fmla="*/ 9641 h 10000"/>
                  <a:gd name="connsiteX230" fmla="*/ 1424 w 10079"/>
                  <a:gd name="connsiteY230" fmla="*/ 9641 h 10000"/>
                  <a:gd name="connsiteX231" fmla="*/ 1360 w 10079"/>
                  <a:gd name="connsiteY231" fmla="*/ 9641 h 10000"/>
                  <a:gd name="connsiteX232" fmla="*/ 1287 w 10079"/>
                  <a:gd name="connsiteY232" fmla="*/ 9641 h 10000"/>
                  <a:gd name="connsiteX233" fmla="*/ 1161 w 10079"/>
                  <a:gd name="connsiteY233" fmla="*/ 9641 h 10000"/>
                  <a:gd name="connsiteX234" fmla="*/ 1087 w 10079"/>
                  <a:gd name="connsiteY234" fmla="*/ 9641 h 10000"/>
                  <a:gd name="connsiteX235" fmla="*/ 1054 w 10079"/>
                  <a:gd name="connsiteY235" fmla="*/ 9641 h 10000"/>
                  <a:gd name="connsiteX236" fmla="*/ 1008 w 10079"/>
                  <a:gd name="connsiteY236" fmla="*/ 9641 h 10000"/>
                  <a:gd name="connsiteX237" fmla="*/ 935 w 10079"/>
                  <a:gd name="connsiteY237" fmla="*/ 9712 h 10000"/>
                  <a:gd name="connsiteX238" fmla="*/ 792 w 10079"/>
                  <a:gd name="connsiteY238" fmla="*/ 9712 h 10000"/>
                  <a:gd name="connsiteX239" fmla="*/ 770 w 10079"/>
                  <a:gd name="connsiteY239" fmla="*/ 9784 h 10000"/>
                  <a:gd name="connsiteX240" fmla="*/ 673 w 10079"/>
                  <a:gd name="connsiteY240" fmla="*/ 9784 h 10000"/>
                  <a:gd name="connsiteX241" fmla="*/ 499 w 10079"/>
                  <a:gd name="connsiteY241" fmla="*/ 9856 h 10000"/>
                  <a:gd name="connsiteX242" fmla="*/ 381 w 10079"/>
                  <a:gd name="connsiteY242" fmla="*/ 9856 h 10000"/>
                  <a:gd name="connsiteX243" fmla="*/ 268 w 10079"/>
                  <a:gd name="connsiteY243" fmla="*/ 9928 h 10000"/>
                  <a:gd name="connsiteX244" fmla="*/ 89 w 10079"/>
                  <a:gd name="connsiteY244" fmla="*/ 10000 h 10000"/>
                  <a:gd name="connsiteX245" fmla="*/ 0 w 10079"/>
                  <a:gd name="connsiteY245" fmla="*/ 10000 h 10000"/>
                  <a:gd name="connsiteX0" fmla="*/ 9996 w 10079"/>
                  <a:gd name="connsiteY0" fmla="*/ 0 h 10000"/>
                  <a:gd name="connsiteX1" fmla="*/ 9996 w 10079"/>
                  <a:gd name="connsiteY1" fmla="*/ 0 h 10000"/>
                  <a:gd name="connsiteX2" fmla="*/ 10006 w 10079"/>
                  <a:gd name="connsiteY2" fmla="*/ 72 h 10000"/>
                  <a:gd name="connsiteX3" fmla="*/ 10006 w 10079"/>
                  <a:gd name="connsiteY3" fmla="*/ 72 h 10000"/>
                  <a:gd name="connsiteX4" fmla="*/ 10016 w 10079"/>
                  <a:gd name="connsiteY4" fmla="*/ 144 h 10000"/>
                  <a:gd name="connsiteX5" fmla="*/ 10016 w 10079"/>
                  <a:gd name="connsiteY5" fmla="*/ 216 h 10000"/>
                  <a:gd name="connsiteX6" fmla="*/ 10027 w 10079"/>
                  <a:gd name="connsiteY6" fmla="*/ 216 h 10000"/>
                  <a:gd name="connsiteX7" fmla="*/ 10038 w 10079"/>
                  <a:gd name="connsiteY7" fmla="*/ 432 h 10000"/>
                  <a:gd name="connsiteX8" fmla="*/ 10038 w 10079"/>
                  <a:gd name="connsiteY8" fmla="*/ 432 h 10000"/>
                  <a:gd name="connsiteX9" fmla="*/ 10059 w 10079"/>
                  <a:gd name="connsiteY9" fmla="*/ 575 h 10000"/>
                  <a:gd name="connsiteX10" fmla="*/ 10059 w 10079"/>
                  <a:gd name="connsiteY10" fmla="*/ 648 h 10000"/>
                  <a:gd name="connsiteX11" fmla="*/ 10069 w 10079"/>
                  <a:gd name="connsiteY11" fmla="*/ 648 h 10000"/>
                  <a:gd name="connsiteX12" fmla="*/ 10079 w 10079"/>
                  <a:gd name="connsiteY12" fmla="*/ 719 h 10000"/>
                  <a:gd name="connsiteX13" fmla="*/ 9987 w 10079"/>
                  <a:gd name="connsiteY13" fmla="*/ 1223 h 10000"/>
                  <a:gd name="connsiteX14" fmla="*/ 9965 w 10079"/>
                  <a:gd name="connsiteY14" fmla="*/ 1367 h 10000"/>
                  <a:gd name="connsiteX15" fmla="*/ 9901 w 10079"/>
                  <a:gd name="connsiteY15" fmla="*/ 1726 h 10000"/>
                  <a:gd name="connsiteX16" fmla="*/ 9889 w 10079"/>
                  <a:gd name="connsiteY16" fmla="*/ 1799 h 10000"/>
                  <a:gd name="connsiteX17" fmla="*/ 9889 w 10079"/>
                  <a:gd name="connsiteY17" fmla="*/ 1799 h 10000"/>
                  <a:gd name="connsiteX18" fmla="*/ 9889 w 10079"/>
                  <a:gd name="connsiteY18" fmla="*/ 1870 h 10000"/>
                  <a:gd name="connsiteX19" fmla="*/ 9889 w 10079"/>
                  <a:gd name="connsiteY19" fmla="*/ 2014 h 10000"/>
                  <a:gd name="connsiteX20" fmla="*/ 9889 w 10079"/>
                  <a:gd name="connsiteY20" fmla="*/ 2086 h 10000"/>
                  <a:gd name="connsiteX21" fmla="*/ 9889 w 10079"/>
                  <a:gd name="connsiteY21" fmla="*/ 2158 h 10000"/>
                  <a:gd name="connsiteX22" fmla="*/ 9889 w 10079"/>
                  <a:gd name="connsiteY22" fmla="*/ 2230 h 10000"/>
                  <a:gd name="connsiteX23" fmla="*/ 9889 w 10079"/>
                  <a:gd name="connsiteY23" fmla="*/ 2374 h 10000"/>
                  <a:gd name="connsiteX24" fmla="*/ 9889 w 10079"/>
                  <a:gd name="connsiteY24" fmla="*/ 2374 h 10000"/>
                  <a:gd name="connsiteX25" fmla="*/ 9889 w 10079"/>
                  <a:gd name="connsiteY25" fmla="*/ 2445 h 10000"/>
                  <a:gd name="connsiteX26" fmla="*/ 9879 w 10079"/>
                  <a:gd name="connsiteY26" fmla="*/ 2518 h 10000"/>
                  <a:gd name="connsiteX27" fmla="*/ 9879 w 10079"/>
                  <a:gd name="connsiteY27" fmla="*/ 2518 h 10000"/>
                  <a:gd name="connsiteX28" fmla="*/ 9869 w 10079"/>
                  <a:gd name="connsiteY28" fmla="*/ 2590 h 10000"/>
                  <a:gd name="connsiteX29" fmla="*/ 9860 w 10079"/>
                  <a:gd name="connsiteY29" fmla="*/ 2734 h 10000"/>
                  <a:gd name="connsiteX30" fmla="*/ 9850 w 10079"/>
                  <a:gd name="connsiteY30" fmla="*/ 2805 h 10000"/>
                  <a:gd name="connsiteX31" fmla="*/ 9838 w 10079"/>
                  <a:gd name="connsiteY31" fmla="*/ 2805 h 10000"/>
                  <a:gd name="connsiteX32" fmla="*/ 9827 w 10079"/>
                  <a:gd name="connsiteY32" fmla="*/ 2878 h 10000"/>
                  <a:gd name="connsiteX33" fmla="*/ 9817 w 10079"/>
                  <a:gd name="connsiteY33" fmla="*/ 2878 h 10000"/>
                  <a:gd name="connsiteX34" fmla="*/ 9787 w 10079"/>
                  <a:gd name="connsiteY34" fmla="*/ 2949 h 10000"/>
                  <a:gd name="connsiteX35" fmla="*/ 9764 w 10079"/>
                  <a:gd name="connsiteY35" fmla="*/ 3022 h 10000"/>
                  <a:gd name="connsiteX36" fmla="*/ 9743 w 10079"/>
                  <a:gd name="connsiteY36" fmla="*/ 3093 h 10000"/>
                  <a:gd name="connsiteX37" fmla="*/ 9743 w 10079"/>
                  <a:gd name="connsiteY37" fmla="*/ 3166 h 10000"/>
                  <a:gd name="connsiteX38" fmla="*/ 9743 w 10079"/>
                  <a:gd name="connsiteY38" fmla="*/ 3166 h 10000"/>
                  <a:gd name="connsiteX39" fmla="*/ 9734 w 10079"/>
                  <a:gd name="connsiteY39" fmla="*/ 3237 h 10000"/>
                  <a:gd name="connsiteX40" fmla="*/ 9734 w 10079"/>
                  <a:gd name="connsiteY40" fmla="*/ 3309 h 10000"/>
                  <a:gd name="connsiteX41" fmla="*/ 9724 w 10079"/>
                  <a:gd name="connsiteY41" fmla="*/ 3309 h 10000"/>
                  <a:gd name="connsiteX42" fmla="*/ 9724 w 10079"/>
                  <a:gd name="connsiteY42" fmla="*/ 3381 h 10000"/>
                  <a:gd name="connsiteX43" fmla="*/ 9724 w 10079"/>
                  <a:gd name="connsiteY43" fmla="*/ 3454 h 10000"/>
                  <a:gd name="connsiteX44" fmla="*/ 9724 w 10079"/>
                  <a:gd name="connsiteY44" fmla="*/ 3454 h 10000"/>
                  <a:gd name="connsiteX45" fmla="*/ 9703 w 10079"/>
                  <a:gd name="connsiteY45" fmla="*/ 3669 h 10000"/>
                  <a:gd name="connsiteX46" fmla="*/ 9703 w 10079"/>
                  <a:gd name="connsiteY46" fmla="*/ 3812 h 10000"/>
                  <a:gd name="connsiteX47" fmla="*/ 9692 w 10079"/>
                  <a:gd name="connsiteY47" fmla="*/ 3956 h 10000"/>
                  <a:gd name="connsiteX48" fmla="*/ 9682 w 10079"/>
                  <a:gd name="connsiteY48" fmla="*/ 4100 h 10000"/>
                  <a:gd name="connsiteX49" fmla="*/ 9682 w 10079"/>
                  <a:gd name="connsiteY49" fmla="*/ 4100 h 10000"/>
                  <a:gd name="connsiteX50" fmla="*/ 9682 w 10079"/>
                  <a:gd name="connsiteY50" fmla="*/ 4100 h 10000"/>
                  <a:gd name="connsiteX51" fmla="*/ 9673 w 10079"/>
                  <a:gd name="connsiteY51" fmla="*/ 4244 h 10000"/>
                  <a:gd name="connsiteX52" fmla="*/ 9651 w 10079"/>
                  <a:gd name="connsiteY52" fmla="*/ 4388 h 10000"/>
                  <a:gd name="connsiteX53" fmla="*/ 9629 w 10079"/>
                  <a:gd name="connsiteY53" fmla="*/ 4532 h 10000"/>
                  <a:gd name="connsiteX54" fmla="*/ 9629 w 10079"/>
                  <a:gd name="connsiteY54" fmla="*/ 4605 h 10000"/>
                  <a:gd name="connsiteX55" fmla="*/ 9629 w 10079"/>
                  <a:gd name="connsiteY55" fmla="*/ 4605 h 10000"/>
                  <a:gd name="connsiteX56" fmla="*/ 9619 w 10079"/>
                  <a:gd name="connsiteY56" fmla="*/ 4675 h 10000"/>
                  <a:gd name="connsiteX57" fmla="*/ 9619 w 10079"/>
                  <a:gd name="connsiteY57" fmla="*/ 4675 h 10000"/>
                  <a:gd name="connsiteX58" fmla="*/ 9619 w 10079"/>
                  <a:gd name="connsiteY58" fmla="*/ 4749 h 10000"/>
                  <a:gd name="connsiteX59" fmla="*/ 9599 w 10079"/>
                  <a:gd name="connsiteY59" fmla="*/ 4963 h 10000"/>
                  <a:gd name="connsiteX60" fmla="*/ 9579 w 10079"/>
                  <a:gd name="connsiteY60" fmla="*/ 5252 h 10000"/>
                  <a:gd name="connsiteX61" fmla="*/ 9579 w 10079"/>
                  <a:gd name="connsiteY61" fmla="*/ 5324 h 10000"/>
                  <a:gd name="connsiteX62" fmla="*/ 9579 w 10079"/>
                  <a:gd name="connsiteY62" fmla="*/ 5324 h 10000"/>
                  <a:gd name="connsiteX63" fmla="*/ 9589 w 10079"/>
                  <a:gd name="connsiteY63" fmla="*/ 5468 h 10000"/>
                  <a:gd name="connsiteX64" fmla="*/ 9589 w 10079"/>
                  <a:gd name="connsiteY64" fmla="*/ 5612 h 10000"/>
                  <a:gd name="connsiteX65" fmla="*/ 9589 w 10079"/>
                  <a:gd name="connsiteY65" fmla="*/ 5756 h 10000"/>
                  <a:gd name="connsiteX66" fmla="*/ 9579 w 10079"/>
                  <a:gd name="connsiteY66" fmla="*/ 6115 h 10000"/>
                  <a:gd name="connsiteX67" fmla="*/ 9566 w 10079"/>
                  <a:gd name="connsiteY67" fmla="*/ 6187 h 10000"/>
                  <a:gd name="connsiteX68" fmla="*/ 9566 w 10079"/>
                  <a:gd name="connsiteY68" fmla="*/ 6259 h 10000"/>
                  <a:gd name="connsiteX69" fmla="*/ 9566 w 10079"/>
                  <a:gd name="connsiteY69" fmla="*/ 6259 h 10000"/>
                  <a:gd name="connsiteX70" fmla="*/ 9566 w 10079"/>
                  <a:gd name="connsiteY70" fmla="*/ 6259 h 10000"/>
                  <a:gd name="connsiteX71" fmla="*/ 9555 w 10079"/>
                  <a:gd name="connsiteY71" fmla="*/ 6259 h 10000"/>
                  <a:gd name="connsiteX72" fmla="*/ 9555 w 10079"/>
                  <a:gd name="connsiteY72" fmla="*/ 6259 h 10000"/>
                  <a:gd name="connsiteX73" fmla="*/ 9541 w 10079"/>
                  <a:gd name="connsiteY73" fmla="*/ 6259 h 10000"/>
                  <a:gd name="connsiteX74" fmla="*/ 9499 w 10079"/>
                  <a:gd name="connsiteY74" fmla="*/ 6331 h 10000"/>
                  <a:gd name="connsiteX75" fmla="*/ 9467 w 10079"/>
                  <a:gd name="connsiteY75" fmla="*/ 6331 h 10000"/>
                  <a:gd name="connsiteX76" fmla="*/ 9457 w 10079"/>
                  <a:gd name="connsiteY76" fmla="*/ 6331 h 10000"/>
                  <a:gd name="connsiteX77" fmla="*/ 9405 w 10079"/>
                  <a:gd name="connsiteY77" fmla="*/ 6331 h 10000"/>
                  <a:gd name="connsiteX78" fmla="*/ 9353 w 10079"/>
                  <a:gd name="connsiteY78" fmla="*/ 6331 h 10000"/>
                  <a:gd name="connsiteX79" fmla="*/ 9343 w 10079"/>
                  <a:gd name="connsiteY79" fmla="*/ 6331 h 10000"/>
                  <a:gd name="connsiteX80" fmla="*/ 9343 w 10079"/>
                  <a:gd name="connsiteY80" fmla="*/ 6331 h 10000"/>
                  <a:gd name="connsiteX81" fmla="*/ 9291 w 10079"/>
                  <a:gd name="connsiteY81" fmla="*/ 6403 h 10000"/>
                  <a:gd name="connsiteX82" fmla="*/ 9216 w 10079"/>
                  <a:gd name="connsiteY82" fmla="*/ 6403 h 10000"/>
                  <a:gd name="connsiteX83" fmla="*/ 9216 w 10079"/>
                  <a:gd name="connsiteY83" fmla="*/ 6403 h 10000"/>
                  <a:gd name="connsiteX84" fmla="*/ 9216 w 10079"/>
                  <a:gd name="connsiteY84" fmla="*/ 6403 h 10000"/>
                  <a:gd name="connsiteX85" fmla="*/ 9142 w 10079"/>
                  <a:gd name="connsiteY85" fmla="*/ 6475 h 10000"/>
                  <a:gd name="connsiteX86" fmla="*/ 9122 w 10079"/>
                  <a:gd name="connsiteY86" fmla="*/ 6475 h 10000"/>
                  <a:gd name="connsiteX87" fmla="*/ 9112 w 10079"/>
                  <a:gd name="connsiteY87" fmla="*/ 6475 h 10000"/>
                  <a:gd name="connsiteX88" fmla="*/ 9069 w 10079"/>
                  <a:gd name="connsiteY88" fmla="*/ 6475 h 10000"/>
                  <a:gd name="connsiteX89" fmla="*/ 9007 w 10079"/>
                  <a:gd name="connsiteY89" fmla="*/ 6475 h 10000"/>
                  <a:gd name="connsiteX90" fmla="*/ 8997 w 10079"/>
                  <a:gd name="connsiteY90" fmla="*/ 6475 h 10000"/>
                  <a:gd name="connsiteX91" fmla="*/ 8997 w 10079"/>
                  <a:gd name="connsiteY91" fmla="*/ 6475 h 10000"/>
                  <a:gd name="connsiteX92" fmla="*/ 8987 w 10079"/>
                  <a:gd name="connsiteY92" fmla="*/ 6475 h 10000"/>
                  <a:gd name="connsiteX93" fmla="*/ 8978 w 10079"/>
                  <a:gd name="connsiteY93" fmla="*/ 6546 h 10000"/>
                  <a:gd name="connsiteX94" fmla="*/ 8955 w 10079"/>
                  <a:gd name="connsiteY94" fmla="*/ 6546 h 10000"/>
                  <a:gd name="connsiteX95" fmla="*/ 8955 w 10079"/>
                  <a:gd name="connsiteY95" fmla="*/ 6546 h 10000"/>
                  <a:gd name="connsiteX96" fmla="*/ 8945 w 10079"/>
                  <a:gd name="connsiteY96" fmla="*/ 6546 h 10000"/>
                  <a:gd name="connsiteX97" fmla="*/ 8934 w 10079"/>
                  <a:gd name="connsiteY97" fmla="*/ 6546 h 10000"/>
                  <a:gd name="connsiteX98" fmla="*/ 8914 w 10079"/>
                  <a:gd name="connsiteY98" fmla="*/ 6546 h 10000"/>
                  <a:gd name="connsiteX99" fmla="*/ 8892 w 10079"/>
                  <a:gd name="connsiteY99" fmla="*/ 6546 h 10000"/>
                  <a:gd name="connsiteX100" fmla="*/ 8882 w 10079"/>
                  <a:gd name="connsiteY100" fmla="*/ 6546 h 10000"/>
                  <a:gd name="connsiteX101" fmla="*/ 8852 w 10079"/>
                  <a:gd name="connsiteY101" fmla="*/ 6546 h 10000"/>
                  <a:gd name="connsiteX102" fmla="*/ 8840 w 10079"/>
                  <a:gd name="connsiteY102" fmla="*/ 6546 h 10000"/>
                  <a:gd name="connsiteX103" fmla="*/ 8809 w 10079"/>
                  <a:gd name="connsiteY103" fmla="*/ 6546 h 10000"/>
                  <a:gd name="connsiteX104" fmla="*/ 8797 w 10079"/>
                  <a:gd name="connsiteY104" fmla="*/ 6619 h 10000"/>
                  <a:gd name="connsiteX105" fmla="*/ 8788 w 10079"/>
                  <a:gd name="connsiteY105" fmla="*/ 6619 h 10000"/>
                  <a:gd name="connsiteX106" fmla="*/ 8663 w 10079"/>
                  <a:gd name="connsiteY106" fmla="*/ 6619 h 10000"/>
                  <a:gd name="connsiteX107" fmla="*/ 8620 w 10079"/>
                  <a:gd name="connsiteY107" fmla="*/ 6691 h 10000"/>
                  <a:gd name="connsiteX108" fmla="*/ 8546 w 10079"/>
                  <a:gd name="connsiteY108" fmla="*/ 6691 h 10000"/>
                  <a:gd name="connsiteX109" fmla="*/ 8460 w 10079"/>
                  <a:gd name="connsiteY109" fmla="*/ 6691 h 10000"/>
                  <a:gd name="connsiteX110" fmla="*/ 8460 w 10079"/>
                  <a:gd name="connsiteY110" fmla="*/ 6907 h 10000"/>
                  <a:gd name="connsiteX111" fmla="*/ 8364 w 10079"/>
                  <a:gd name="connsiteY111" fmla="*/ 6907 h 10000"/>
                  <a:gd name="connsiteX112" fmla="*/ 8364 w 10079"/>
                  <a:gd name="connsiteY112" fmla="*/ 6907 h 10000"/>
                  <a:gd name="connsiteX113" fmla="*/ 8218 w 10079"/>
                  <a:gd name="connsiteY113" fmla="*/ 6979 h 10000"/>
                  <a:gd name="connsiteX114" fmla="*/ 8175 w 10079"/>
                  <a:gd name="connsiteY114" fmla="*/ 6979 h 10000"/>
                  <a:gd name="connsiteX115" fmla="*/ 8072 w 10079"/>
                  <a:gd name="connsiteY115" fmla="*/ 7050 h 10000"/>
                  <a:gd name="connsiteX116" fmla="*/ 7956 w 10079"/>
                  <a:gd name="connsiteY116" fmla="*/ 7050 h 10000"/>
                  <a:gd name="connsiteX117" fmla="*/ 7893 w 10079"/>
                  <a:gd name="connsiteY117" fmla="*/ 7123 h 10000"/>
                  <a:gd name="connsiteX118" fmla="*/ 7821 w 10079"/>
                  <a:gd name="connsiteY118" fmla="*/ 7194 h 10000"/>
                  <a:gd name="connsiteX119" fmla="*/ 7811 w 10079"/>
                  <a:gd name="connsiteY119" fmla="*/ 7194 h 10000"/>
                  <a:gd name="connsiteX120" fmla="*/ 7738 w 10079"/>
                  <a:gd name="connsiteY120" fmla="*/ 7194 h 10000"/>
                  <a:gd name="connsiteX121" fmla="*/ 7537 w 10079"/>
                  <a:gd name="connsiteY121" fmla="*/ 7267 h 10000"/>
                  <a:gd name="connsiteX122" fmla="*/ 7388 w 10079"/>
                  <a:gd name="connsiteY122" fmla="*/ 7411 h 10000"/>
                  <a:gd name="connsiteX123" fmla="*/ 7293 w 10079"/>
                  <a:gd name="connsiteY123" fmla="*/ 7411 h 10000"/>
                  <a:gd name="connsiteX124" fmla="*/ 7273 w 10079"/>
                  <a:gd name="connsiteY124" fmla="*/ 7411 h 10000"/>
                  <a:gd name="connsiteX125" fmla="*/ 7252 w 10079"/>
                  <a:gd name="connsiteY125" fmla="*/ 7482 h 10000"/>
                  <a:gd name="connsiteX126" fmla="*/ 7242 w 10079"/>
                  <a:gd name="connsiteY126" fmla="*/ 7482 h 10000"/>
                  <a:gd name="connsiteX127" fmla="*/ 7211 w 10079"/>
                  <a:gd name="connsiteY127" fmla="*/ 7482 h 10000"/>
                  <a:gd name="connsiteX128" fmla="*/ 7200 w 10079"/>
                  <a:gd name="connsiteY128" fmla="*/ 7482 h 10000"/>
                  <a:gd name="connsiteX129" fmla="*/ 7000 w 10079"/>
                  <a:gd name="connsiteY129" fmla="*/ 7554 h 10000"/>
                  <a:gd name="connsiteX130" fmla="*/ 7000 w 10079"/>
                  <a:gd name="connsiteY130" fmla="*/ 7554 h 10000"/>
                  <a:gd name="connsiteX131" fmla="*/ 6863 w 10079"/>
                  <a:gd name="connsiteY131" fmla="*/ 7554 h 10000"/>
                  <a:gd name="connsiteX132" fmla="*/ 6853 w 10079"/>
                  <a:gd name="connsiteY132" fmla="*/ 7554 h 10000"/>
                  <a:gd name="connsiteX133" fmla="*/ 6822 w 10079"/>
                  <a:gd name="connsiteY133" fmla="*/ 7627 h 10000"/>
                  <a:gd name="connsiteX134" fmla="*/ 6790 w 10079"/>
                  <a:gd name="connsiteY134" fmla="*/ 7627 h 10000"/>
                  <a:gd name="connsiteX135" fmla="*/ 6759 w 10079"/>
                  <a:gd name="connsiteY135" fmla="*/ 7627 h 10000"/>
                  <a:gd name="connsiteX136" fmla="*/ 6749 w 10079"/>
                  <a:gd name="connsiteY136" fmla="*/ 7627 h 10000"/>
                  <a:gd name="connsiteX137" fmla="*/ 6636 w 10079"/>
                  <a:gd name="connsiteY137" fmla="*/ 7698 h 10000"/>
                  <a:gd name="connsiteX138" fmla="*/ 6560 w 10079"/>
                  <a:gd name="connsiteY138" fmla="*/ 7698 h 10000"/>
                  <a:gd name="connsiteX139" fmla="*/ 6528 w 10079"/>
                  <a:gd name="connsiteY139" fmla="*/ 7698 h 10000"/>
                  <a:gd name="connsiteX140" fmla="*/ 6467 w 10079"/>
                  <a:gd name="connsiteY140" fmla="*/ 7771 h 10000"/>
                  <a:gd name="connsiteX141" fmla="*/ 6435 w 10079"/>
                  <a:gd name="connsiteY141" fmla="*/ 7771 h 10000"/>
                  <a:gd name="connsiteX142" fmla="*/ 6338 w 10079"/>
                  <a:gd name="connsiteY142" fmla="*/ 7771 h 10000"/>
                  <a:gd name="connsiteX143" fmla="*/ 6295 w 10079"/>
                  <a:gd name="connsiteY143" fmla="*/ 7842 h 10000"/>
                  <a:gd name="connsiteX144" fmla="*/ 6243 w 10079"/>
                  <a:gd name="connsiteY144" fmla="*/ 7842 h 10000"/>
                  <a:gd name="connsiteX145" fmla="*/ 6191 w 10079"/>
                  <a:gd name="connsiteY145" fmla="*/ 7842 h 10000"/>
                  <a:gd name="connsiteX146" fmla="*/ 6159 w 10079"/>
                  <a:gd name="connsiteY146" fmla="*/ 7842 h 10000"/>
                  <a:gd name="connsiteX147" fmla="*/ 6055 w 10079"/>
                  <a:gd name="connsiteY147" fmla="*/ 7914 h 10000"/>
                  <a:gd name="connsiteX148" fmla="*/ 5992 w 10079"/>
                  <a:gd name="connsiteY148" fmla="*/ 7914 h 10000"/>
                  <a:gd name="connsiteX149" fmla="*/ 5843 w 10079"/>
                  <a:gd name="connsiteY149" fmla="*/ 7986 h 10000"/>
                  <a:gd name="connsiteX150" fmla="*/ 5834 w 10079"/>
                  <a:gd name="connsiteY150" fmla="*/ 7986 h 10000"/>
                  <a:gd name="connsiteX151" fmla="*/ 5802 w 10079"/>
                  <a:gd name="connsiteY151" fmla="*/ 7986 h 10000"/>
                  <a:gd name="connsiteX152" fmla="*/ 5647 w 10079"/>
                  <a:gd name="connsiteY152" fmla="*/ 8058 h 10000"/>
                  <a:gd name="connsiteX153" fmla="*/ 5564 w 10079"/>
                  <a:gd name="connsiteY153" fmla="*/ 8130 h 10000"/>
                  <a:gd name="connsiteX154" fmla="*/ 5522 w 10079"/>
                  <a:gd name="connsiteY154" fmla="*/ 8130 h 10000"/>
                  <a:gd name="connsiteX155" fmla="*/ 5476 w 10079"/>
                  <a:gd name="connsiteY155" fmla="*/ 8130 h 10000"/>
                  <a:gd name="connsiteX156" fmla="*/ 5447 w 10079"/>
                  <a:gd name="connsiteY156" fmla="*/ 8202 h 10000"/>
                  <a:gd name="connsiteX157" fmla="*/ 5333 w 10079"/>
                  <a:gd name="connsiteY157" fmla="*/ 8202 h 10000"/>
                  <a:gd name="connsiteX158" fmla="*/ 5312 w 10079"/>
                  <a:gd name="connsiteY158" fmla="*/ 8202 h 10000"/>
                  <a:gd name="connsiteX159" fmla="*/ 5285 w 10079"/>
                  <a:gd name="connsiteY159" fmla="*/ 8202 h 10000"/>
                  <a:gd name="connsiteX160" fmla="*/ 5275 w 10079"/>
                  <a:gd name="connsiteY160" fmla="*/ 8202 h 10000"/>
                  <a:gd name="connsiteX161" fmla="*/ 5236 w 10079"/>
                  <a:gd name="connsiteY161" fmla="*/ 8274 h 10000"/>
                  <a:gd name="connsiteX162" fmla="*/ 5183 w 10079"/>
                  <a:gd name="connsiteY162" fmla="*/ 8274 h 10000"/>
                  <a:gd name="connsiteX163" fmla="*/ 5024 w 10079"/>
                  <a:gd name="connsiteY163" fmla="*/ 8346 h 10000"/>
                  <a:gd name="connsiteX164" fmla="*/ 5014 w 10079"/>
                  <a:gd name="connsiteY164" fmla="*/ 8346 h 10000"/>
                  <a:gd name="connsiteX165" fmla="*/ 5014 w 10079"/>
                  <a:gd name="connsiteY165" fmla="*/ 8346 h 10000"/>
                  <a:gd name="connsiteX166" fmla="*/ 5003 w 10079"/>
                  <a:gd name="connsiteY166" fmla="*/ 8346 h 10000"/>
                  <a:gd name="connsiteX167" fmla="*/ 5003 w 10079"/>
                  <a:gd name="connsiteY167" fmla="*/ 8417 h 10000"/>
                  <a:gd name="connsiteX168" fmla="*/ 4930 w 10079"/>
                  <a:gd name="connsiteY168" fmla="*/ 8417 h 10000"/>
                  <a:gd name="connsiteX169" fmla="*/ 4836 w 10079"/>
                  <a:gd name="connsiteY169" fmla="*/ 8417 h 10000"/>
                  <a:gd name="connsiteX170" fmla="*/ 4773 w 10079"/>
                  <a:gd name="connsiteY170" fmla="*/ 8490 h 10000"/>
                  <a:gd name="connsiteX171" fmla="*/ 4689 w 10079"/>
                  <a:gd name="connsiteY171" fmla="*/ 8490 h 10000"/>
                  <a:gd name="connsiteX172" fmla="*/ 4617 w 10079"/>
                  <a:gd name="connsiteY172" fmla="*/ 8490 h 10000"/>
                  <a:gd name="connsiteX173" fmla="*/ 4479 w 10079"/>
                  <a:gd name="connsiteY173" fmla="*/ 8561 h 10000"/>
                  <a:gd name="connsiteX174" fmla="*/ 4333 w 10079"/>
                  <a:gd name="connsiteY174" fmla="*/ 8634 h 10000"/>
                  <a:gd name="connsiteX175" fmla="*/ 4293 w 10079"/>
                  <a:gd name="connsiteY175" fmla="*/ 8634 h 10000"/>
                  <a:gd name="connsiteX176" fmla="*/ 4250 w 10079"/>
                  <a:gd name="connsiteY176" fmla="*/ 8634 h 10000"/>
                  <a:gd name="connsiteX177" fmla="*/ 4162 w 10079"/>
                  <a:gd name="connsiteY177" fmla="*/ 8705 h 10000"/>
                  <a:gd name="connsiteX178" fmla="*/ 4016 w 10079"/>
                  <a:gd name="connsiteY178" fmla="*/ 8705 h 10000"/>
                  <a:gd name="connsiteX179" fmla="*/ 3984 w 10079"/>
                  <a:gd name="connsiteY179" fmla="*/ 8705 h 10000"/>
                  <a:gd name="connsiteX180" fmla="*/ 3879 w 10079"/>
                  <a:gd name="connsiteY180" fmla="*/ 8778 h 10000"/>
                  <a:gd name="connsiteX181" fmla="*/ 3879 w 10079"/>
                  <a:gd name="connsiteY181" fmla="*/ 8778 h 10000"/>
                  <a:gd name="connsiteX182" fmla="*/ 3849 w 10079"/>
                  <a:gd name="connsiteY182" fmla="*/ 8778 h 10000"/>
                  <a:gd name="connsiteX183" fmla="*/ 3827 w 10079"/>
                  <a:gd name="connsiteY183" fmla="*/ 8778 h 10000"/>
                  <a:gd name="connsiteX184" fmla="*/ 3774 w 10079"/>
                  <a:gd name="connsiteY184" fmla="*/ 8778 h 10000"/>
                  <a:gd name="connsiteX185" fmla="*/ 3754 w 10079"/>
                  <a:gd name="connsiteY185" fmla="*/ 8778 h 10000"/>
                  <a:gd name="connsiteX186" fmla="*/ 3754 w 10079"/>
                  <a:gd name="connsiteY186" fmla="*/ 8849 h 10000"/>
                  <a:gd name="connsiteX187" fmla="*/ 3744 w 10079"/>
                  <a:gd name="connsiteY187" fmla="*/ 8849 h 10000"/>
                  <a:gd name="connsiteX188" fmla="*/ 3702 w 10079"/>
                  <a:gd name="connsiteY188" fmla="*/ 8849 h 10000"/>
                  <a:gd name="connsiteX189" fmla="*/ 3661 w 10079"/>
                  <a:gd name="connsiteY189" fmla="*/ 8849 h 10000"/>
                  <a:gd name="connsiteX190" fmla="*/ 3650 w 10079"/>
                  <a:gd name="connsiteY190" fmla="*/ 8849 h 10000"/>
                  <a:gd name="connsiteX191" fmla="*/ 3597 w 10079"/>
                  <a:gd name="connsiteY191" fmla="*/ 8849 h 10000"/>
                  <a:gd name="connsiteX192" fmla="*/ 3493 w 10079"/>
                  <a:gd name="connsiteY192" fmla="*/ 8921 h 10000"/>
                  <a:gd name="connsiteX193" fmla="*/ 3481 w 10079"/>
                  <a:gd name="connsiteY193" fmla="*/ 8921 h 10000"/>
                  <a:gd name="connsiteX194" fmla="*/ 3397 w 10079"/>
                  <a:gd name="connsiteY194" fmla="*/ 8921 h 10000"/>
                  <a:gd name="connsiteX195" fmla="*/ 3335 w 10079"/>
                  <a:gd name="connsiteY195" fmla="*/ 8993 h 10000"/>
                  <a:gd name="connsiteX196" fmla="*/ 3079 w 10079"/>
                  <a:gd name="connsiteY196" fmla="*/ 9065 h 10000"/>
                  <a:gd name="connsiteX197" fmla="*/ 3049 w 10079"/>
                  <a:gd name="connsiteY197" fmla="*/ 9065 h 10000"/>
                  <a:gd name="connsiteX198" fmla="*/ 3039 w 10079"/>
                  <a:gd name="connsiteY198" fmla="*/ 9065 h 10000"/>
                  <a:gd name="connsiteX199" fmla="*/ 2998 w 10079"/>
                  <a:gd name="connsiteY199" fmla="*/ 9065 h 10000"/>
                  <a:gd name="connsiteX200" fmla="*/ 2966 w 10079"/>
                  <a:gd name="connsiteY200" fmla="*/ 9137 h 10000"/>
                  <a:gd name="connsiteX201" fmla="*/ 2796 w 10079"/>
                  <a:gd name="connsiteY201" fmla="*/ 9209 h 10000"/>
                  <a:gd name="connsiteX202" fmla="*/ 2786 w 10079"/>
                  <a:gd name="connsiteY202" fmla="*/ 9209 h 10000"/>
                  <a:gd name="connsiteX203" fmla="*/ 2662 w 10079"/>
                  <a:gd name="connsiteY203" fmla="*/ 9209 h 10000"/>
                  <a:gd name="connsiteX204" fmla="*/ 2506 w 10079"/>
                  <a:gd name="connsiteY204" fmla="*/ 9281 h 10000"/>
                  <a:gd name="connsiteX205" fmla="*/ 2253 w 10079"/>
                  <a:gd name="connsiteY205" fmla="*/ 9353 h 10000"/>
                  <a:gd name="connsiteX206" fmla="*/ 2137 w 10079"/>
                  <a:gd name="connsiteY206" fmla="*/ 9424 h 10000"/>
                  <a:gd name="connsiteX207" fmla="*/ 2127 w 10079"/>
                  <a:gd name="connsiteY207" fmla="*/ 9424 h 10000"/>
                  <a:gd name="connsiteX208" fmla="*/ 2040 w 10079"/>
                  <a:gd name="connsiteY208" fmla="*/ 9424 h 10000"/>
                  <a:gd name="connsiteX209" fmla="*/ 1987 w 10079"/>
                  <a:gd name="connsiteY209" fmla="*/ 9424 h 10000"/>
                  <a:gd name="connsiteX210" fmla="*/ 1956 w 10079"/>
                  <a:gd name="connsiteY210" fmla="*/ 9497 h 10000"/>
                  <a:gd name="connsiteX211" fmla="*/ 1936 w 10079"/>
                  <a:gd name="connsiteY211" fmla="*/ 9497 h 10000"/>
                  <a:gd name="connsiteX212" fmla="*/ 1905 w 10079"/>
                  <a:gd name="connsiteY212" fmla="*/ 9497 h 10000"/>
                  <a:gd name="connsiteX213" fmla="*/ 1895 w 10079"/>
                  <a:gd name="connsiteY213" fmla="*/ 9497 h 10000"/>
                  <a:gd name="connsiteX214" fmla="*/ 1863 w 10079"/>
                  <a:gd name="connsiteY214" fmla="*/ 9497 h 10000"/>
                  <a:gd name="connsiteX215" fmla="*/ 1852 w 10079"/>
                  <a:gd name="connsiteY215" fmla="*/ 9497 h 10000"/>
                  <a:gd name="connsiteX216" fmla="*/ 1841 w 10079"/>
                  <a:gd name="connsiteY216" fmla="*/ 9497 h 10000"/>
                  <a:gd name="connsiteX217" fmla="*/ 1810 w 10079"/>
                  <a:gd name="connsiteY217" fmla="*/ 9497 h 10000"/>
                  <a:gd name="connsiteX218" fmla="*/ 1800 w 10079"/>
                  <a:gd name="connsiteY218" fmla="*/ 9497 h 10000"/>
                  <a:gd name="connsiteX219" fmla="*/ 1766 w 10079"/>
                  <a:gd name="connsiteY219" fmla="*/ 9568 h 10000"/>
                  <a:gd name="connsiteX220" fmla="*/ 1756 w 10079"/>
                  <a:gd name="connsiteY220" fmla="*/ 9568 h 10000"/>
                  <a:gd name="connsiteX221" fmla="*/ 1756 w 10079"/>
                  <a:gd name="connsiteY221" fmla="*/ 9568 h 10000"/>
                  <a:gd name="connsiteX222" fmla="*/ 1716 w 10079"/>
                  <a:gd name="connsiteY222" fmla="*/ 9568 h 10000"/>
                  <a:gd name="connsiteX223" fmla="*/ 1704 w 10079"/>
                  <a:gd name="connsiteY223" fmla="*/ 9568 h 10000"/>
                  <a:gd name="connsiteX224" fmla="*/ 1673 w 10079"/>
                  <a:gd name="connsiteY224" fmla="*/ 9568 h 10000"/>
                  <a:gd name="connsiteX225" fmla="*/ 1631 w 10079"/>
                  <a:gd name="connsiteY225" fmla="*/ 9568 h 10000"/>
                  <a:gd name="connsiteX226" fmla="*/ 1600 w 10079"/>
                  <a:gd name="connsiteY226" fmla="*/ 9568 h 10000"/>
                  <a:gd name="connsiteX227" fmla="*/ 1550 w 10079"/>
                  <a:gd name="connsiteY227" fmla="*/ 9641 h 10000"/>
                  <a:gd name="connsiteX228" fmla="*/ 1444 w 10079"/>
                  <a:gd name="connsiteY228" fmla="*/ 9641 h 10000"/>
                  <a:gd name="connsiteX229" fmla="*/ 1424 w 10079"/>
                  <a:gd name="connsiteY229" fmla="*/ 9641 h 10000"/>
                  <a:gd name="connsiteX230" fmla="*/ 1360 w 10079"/>
                  <a:gd name="connsiteY230" fmla="*/ 9641 h 10000"/>
                  <a:gd name="connsiteX231" fmla="*/ 1287 w 10079"/>
                  <a:gd name="connsiteY231" fmla="*/ 9641 h 10000"/>
                  <a:gd name="connsiteX232" fmla="*/ 1161 w 10079"/>
                  <a:gd name="connsiteY232" fmla="*/ 9641 h 10000"/>
                  <a:gd name="connsiteX233" fmla="*/ 1087 w 10079"/>
                  <a:gd name="connsiteY233" fmla="*/ 9641 h 10000"/>
                  <a:gd name="connsiteX234" fmla="*/ 1054 w 10079"/>
                  <a:gd name="connsiteY234" fmla="*/ 9641 h 10000"/>
                  <a:gd name="connsiteX235" fmla="*/ 1008 w 10079"/>
                  <a:gd name="connsiteY235" fmla="*/ 9641 h 10000"/>
                  <a:gd name="connsiteX236" fmla="*/ 935 w 10079"/>
                  <a:gd name="connsiteY236" fmla="*/ 9712 h 10000"/>
                  <a:gd name="connsiteX237" fmla="*/ 792 w 10079"/>
                  <a:gd name="connsiteY237" fmla="*/ 9712 h 10000"/>
                  <a:gd name="connsiteX238" fmla="*/ 770 w 10079"/>
                  <a:gd name="connsiteY238" fmla="*/ 9784 h 10000"/>
                  <a:gd name="connsiteX239" fmla="*/ 673 w 10079"/>
                  <a:gd name="connsiteY239" fmla="*/ 9784 h 10000"/>
                  <a:gd name="connsiteX240" fmla="*/ 499 w 10079"/>
                  <a:gd name="connsiteY240" fmla="*/ 9856 h 10000"/>
                  <a:gd name="connsiteX241" fmla="*/ 381 w 10079"/>
                  <a:gd name="connsiteY241" fmla="*/ 9856 h 10000"/>
                  <a:gd name="connsiteX242" fmla="*/ 268 w 10079"/>
                  <a:gd name="connsiteY242" fmla="*/ 9928 h 10000"/>
                  <a:gd name="connsiteX243" fmla="*/ 89 w 10079"/>
                  <a:gd name="connsiteY243" fmla="*/ 10000 h 10000"/>
                  <a:gd name="connsiteX244" fmla="*/ 0 w 10079"/>
                  <a:gd name="connsiteY244" fmla="*/ 10000 h 10000"/>
                  <a:gd name="connsiteX0" fmla="*/ 9996 w 10069"/>
                  <a:gd name="connsiteY0" fmla="*/ 0 h 10000"/>
                  <a:gd name="connsiteX1" fmla="*/ 9996 w 10069"/>
                  <a:gd name="connsiteY1" fmla="*/ 0 h 10000"/>
                  <a:gd name="connsiteX2" fmla="*/ 10006 w 10069"/>
                  <a:gd name="connsiteY2" fmla="*/ 72 h 10000"/>
                  <a:gd name="connsiteX3" fmla="*/ 10006 w 10069"/>
                  <a:gd name="connsiteY3" fmla="*/ 72 h 10000"/>
                  <a:gd name="connsiteX4" fmla="*/ 10016 w 10069"/>
                  <a:gd name="connsiteY4" fmla="*/ 144 h 10000"/>
                  <a:gd name="connsiteX5" fmla="*/ 10016 w 10069"/>
                  <a:gd name="connsiteY5" fmla="*/ 216 h 10000"/>
                  <a:gd name="connsiteX6" fmla="*/ 10027 w 10069"/>
                  <a:gd name="connsiteY6" fmla="*/ 216 h 10000"/>
                  <a:gd name="connsiteX7" fmla="*/ 10038 w 10069"/>
                  <a:gd name="connsiteY7" fmla="*/ 432 h 10000"/>
                  <a:gd name="connsiteX8" fmla="*/ 10038 w 10069"/>
                  <a:gd name="connsiteY8" fmla="*/ 432 h 10000"/>
                  <a:gd name="connsiteX9" fmla="*/ 10059 w 10069"/>
                  <a:gd name="connsiteY9" fmla="*/ 575 h 10000"/>
                  <a:gd name="connsiteX10" fmla="*/ 10059 w 10069"/>
                  <a:gd name="connsiteY10" fmla="*/ 648 h 10000"/>
                  <a:gd name="connsiteX11" fmla="*/ 10069 w 10069"/>
                  <a:gd name="connsiteY11" fmla="*/ 648 h 10000"/>
                  <a:gd name="connsiteX12" fmla="*/ 9987 w 10069"/>
                  <a:gd name="connsiteY12" fmla="*/ 1223 h 10000"/>
                  <a:gd name="connsiteX13" fmla="*/ 9965 w 10069"/>
                  <a:gd name="connsiteY13" fmla="*/ 1367 h 10000"/>
                  <a:gd name="connsiteX14" fmla="*/ 9901 w 10069"/>
                  <a:gd name="connsiteY14" fmla="*/ 1726 h 10000"/>
                  <a:gd name="connsiteX15" fmla="*/ 9889 w 10069"/>
                  <a:gd name="connsiteY15" fmla="*/ 1799 h 10000"/>
                  <a:gd name="connsiteX16" fmla="*/ 9889 w 10069"/>
                  <a:gd name="connsiteY16" fmla="*/ 1799 h 10000"/>
                  <a:gd name="connsiteX17" fmla="*/ 9889 w 10069"/>
                  <a:gd name="connsiteY17" fmla="*/ 1870 h 10000"/>
                  <a:gd name="connsiteX18" fmla="*/ 9889 w 10069"/>
                  <a:gd name="connsiteY18" fmla="*/ 2014 h 10000"/>
                  <a:gd name="connsiteX19" fmla="*/ 9889 w 10069"/>
                  <a:gd name="connsiteY19" fmla="*/ 2086 h 10000"/>
                  <a:gd name="connsiteX20" fmla="*/ 9889 w 10069"/>
                  <a:gd name="connsiteY20" fmla="*/ 2158 h 10000"/>
                  <a:gd name="connsiteX21" fmla="*/ 9889 w 10069"/>
                  <a:gd name="connsiteY21" fmla="*/ 2230 h 10000"/>
                  <a:gd name="connsiteX22" fmla="*/ 9889 w 10069"/>
                  <a:gd name="connsiteY22" fmla="*/ 2374 h 10000"/>
                  <a:gd name="connsiteX23" fmla="*/ 9889 w 10069"/>
                  <a:gd name="connsiteY23" fmla="*/ 2374 h 10000"/>
                  <a:gd name="connsiteX24" fmla="*/ 9889 w 10069"/>
                  <a:gd name="connsiteY24" fmla="*/ 2445 h 10000"/>
                  <a:gd name="connsiteX25" fmla="*/ 9879 w 10069"/>
                  <a:gd name="connsiteY25" fmla="*/ 2518 h 10000"/>
                  <a:gd name="connsiteX26" fmla="*/ 9879 w 10069"/>
                  <a:gd name="connsiteY26" fmla="*/ 2518 h 10000"/>
                  <a:gd name="connsiteX27" fmla="*/ 9869 w 10069"/>
                  <a:gd name="connsiteY27" fmla="*/ 2590 h 10000"/>
                  <a:gd name="connsiteX28" fmla="*/ 9860 w 10069"/>
                  <a:gd name="connsiteY28" fmla="*/ 2734 h 10000"/>
                  <a:gd name="connsiteX29" fmla="*/ 9850 w 10069"/>
                  <a:gd name="connsiteY29" fmla="*/ 2805 h 10000"/>
                  <a:gd name="connsiteX30" fmla="*/ 9838 w 10069"/>
                  <a:gd name="connsiteY30" fmla="*/ 2805 h 10000"/>
                  <a:gd name="connsiteX31" fmla="*/ 9827 w 10069"/>
                  <a:gd name="connsiteY31" fmla="*/ 2878 h 10000"/>
                  <a:gd name="connsiteX32" fmla="*/ 9817 w 10069"/>
                  <a:gd name="connsiteY32" fmla="*/ 2878 h 10000"/>
                  <a:gd name="connsiteX33" fmla="*/ 9787 w 10069"/>
                  <a:gd name="connsiteY33" fmla="*/ 2949 h 10000"/>
                  <a:gd name="connsiteX34" fmla="*/ 9764 w 10069"/>
                  <a:gd name="connsiteY34" fmla="*/ 3022 h 10000"/>
                  <a:gd name="connsiteX35" fmla="*/ 9743 w 10069"/>
                  <a:gd name="connsiteY35" fmla="*/ 3093 h 10000"/>
                  <a:gd name="connsiteX36" fmla="*/ 9743 w 10069"/>
                  <a:gd name="connsiteY36" fmla="*/ 3166 h 10000"/>
                  <a:gd name="connsiteX37" fmla="*/ 9743 w 10069"/>
                  <a:gd name="connsiteY37" fmla="*/ 3166 h 10000"/>
                  <a:gd name="connsiteX38" fmla="*/ 9734 w 10069"/>
                  <a:gd name="connsiteY38" fmla="*/ 3237 h 10000"/>
                  <a:gd name="connsiteX39" fmla="*/ 9734 w 10069"/>
                  <a:gd name="connsiteY39" fmla="*/ 3309 h 10000"/>
                  <a:gd name="connsiteX40" fmla="*/ 9724 w 10069"/>
                  <a:gd name="connsiteY40" fmla="*/ 3309 h 10000"/>
                  <a:gd name="connsiteX41" fmla="*/ 9724 w 10069"/>
                  <a:gd name="connsiteY41" fmla="*/ 3381 h 10000"/>
                  <a:gd name="connsiteX42" fmla="*/ 9724 w 10069"/>
                  <a:gd name="connsiteY42" fmla="*/ 3454 h 10000"/>
                  <a:gd name="connsiteX43" fmla="*/ 9724 w 10069"/>
                  <a:gd name="connsiteY43" fmla="*/ 3454 h 10000"/>
                  <a:gd name="connsiteX44" fmla="*/ 9703 w 10069"/>
                  <a:gd name="connsiteY44" fmla="*/ 3669 h 10000"/>
                  <a:gd name="connsiteX45" fmla="*/ 9703 w 10069"/>
                  <a:gd name="connsiteY45" fmla="*/ 3812 h 10000"/>
                  <a:gd name="connsiteX46" fmla="*/ 9692 w 10069"/>
                  <a:gd name="connsiteY46" fmla="*/ 3956 h 10000"/>
                  <a:gd name="connsiteX47" fmla="*/ 9682 w 10069"/>
                  <a:gd name="connsiteY47" fmla="*/ 4100 h 10000"/>
                  <a:gd name="connsiteX48" fmla="*/ 9682 w 10069"/>
                  <a:gd name="connsiteY48" fmla="*/ 4100 h 10000"/>
                  <a:gd name="connsiteX49" fmla="*/ 9682 w 10069"/>
                  <a:gd name="connsiteY49" fmla="*/ 4100 h 10000"/>
                  <a:gd name="connsiteX50" fmla="*/ 9673 w 10069"/>
                  <a:gd name="connsiteY50" fmla="*/ 4244 h 10000"/>
                  <a:gd name="connsiteX51" fmla="*/ 9651 w 10069"/>
                  <a:gd name="connsiteY51" fmla="*/ 4388 h 10000"/>
                  <a:gd name="connsiteX52" fmla="*/ 9629 w 10069"/>
                  <a:gd name="connsiteY52" fmla="*/ 4532 h 10000"/>
                  <a:gd name="connsiteX53" fmla="*/ 9629 w 10069"/>
                  <a:gd name="connsiteY53" fmla="*/ 4605 h 10000"/>
                  <a:gd name="connsiteX54" fmla="*/ 9629 w 10069"/>
                  <a:gd name="connsiteY54" fmla="*/ 4605 h 10000"/>
                  <a:gd name="connsiteX55" fmla="*/ 9619 w 10069"/>
                  <a:gd name="connsiteY55" fmla="*/ 4675 h 10000"/>
                  <a:gd name="connsiteX56" fmla="*/ 9619 w 10069"/>
                  <a:gd name="connsiteY56" fmla="*/ 4675 h 10000"/>
                  <a:gd name="connsiteX57" fmla="*/ 9619 w 10069"/>
                  <a:gd name="connsiteY57" fmla="*/ 4749 h 10000"/>
                  <a:gd name="connsiteX58" fmla="*/ 9599 w 10069"/>
                  <a:gd name="connsiteY58" fmla="*/ 4963 h 10000"/>
                  <a:gd name="connsiteX59" fmla="*/ 9579 w 10069"/>
                  <a:gd name="connsiteY59" fmla="*/ 5252 h 10000"/>
                  <a:gd name="connsiteX60" fmla="*/ 9579 w 10069"/>
                  <a:gd name="connsiteY60" fmla="*/ 5324 h 10000"/>
                  <a:gd name="connsiteX61" fmla="*/ 9579 w 10069"/>
                  <a:gd name="connsiteY61" fmla="*/ 5324 h 10000"/>
                  <a:gd name="connsiteX62" fmla="*/ 9589 w 10069"/>
                  <a:gd name="connsiteY62" fmla="*/ 5468 h 10000"/>
                  <a:gd name="connsiteX63" fmla="*/ 9589 w 10069"/>
                  <a:gd name="connsiteY63" fmla="*/ 5612 h 10000"/>
                  <a:gd name="connsiteX64" fmla="*/ 9589 w 10069"/>
                  <a:gd name="connsiteY64" fmla="*/ 5756 h 10000"/>
                  <a:gd name="connsiteX65" fmla="*/ 9579 w 10069"/>
                  <a:gd name="connsiteY65" fmla="*/ 6115 h 10000"/>
                  <a:gd name="connsiteX66" fmla="*/ 9566 w 10069"/>
                  <a:gd name="connsiteY66" fmla="*/ 6187 h 10000"/>
                  <a:gd name="connsiteX67" fmla="*/ 9566 w 10069"/>
                  <a:gd name="connsiteY67" fmla="*/ 6259 h 10000"/>
                  <a:gd name="connsiteX68" fmla="*/ 9566 w 10069"/>
                  <a:gd name="connsiteY68" fmla="*/ 6259 h 10000"/>
                  <a:gd name="connsiteX69" fmla="*/ 9566 w 10069"/>
                  <a:gd name="connsiteY69" fmla="*/ 6259 h 10000"/>
                  <a:gd name="connsiteX70" fmla="*/ 9555 w 10069"/>
                  <a:gd name="connsiteY70" fmla="*/ 6259 h 10000"/>
                  <a:gd name="connsiteX71" fmla="*/ 9555 w 10069"/>
                  <a:gd name="connsiteY71" fmla="*/ 6259 h 10000"/>
                  <a:gd name="connsiteX72" fmla="*/ 9541 w 10069"/>
                  <a:gd name="connsiteY72" fmla="*/ 6259 h 10000"/>
                  <a:gd name="connsiteX73" fmla="*/ 9499 w 10069"/>
                  <a:gd name="connsiteY73" fmla="*/ 6331 h 10000"/>
                  <a:gd name="connsiteX74" fmla="*/ 9467 w 10069"/>
                  <a:gd name="connsiteY74" fmla="*/ 6331 h 10000"/>
                  <a:gd name="connsiteX75" fmla="*/ 9457 w 10069"/>
                  <a:gd name="connsiteY75" fmla="*/ 6331 h 10000"/>
                  <a:gd name="connsiteX76" fmla="*/ 9405 w 10069"/>
                  <a:gd name="connsiteY76" fmla="*/ 6331 h 10000"/>
                  <a:gd name="connsiteX77" fmla="*/ 9353 w 10069"/>
                  <a:gd name="connsiteY77" fmla="*/ 6331 h 10000"/>
                  <a:gd name="connsiteX78" fmla="*/ 9343 w 10069"/>
                  <a:gd name="connsiteY78" fmla="*/ 6331 h 10000"/>
                  <a:gd name="connsiteX79" fmla="*/ 9343 w 10069"/>
                  <a:gd name="connsiteY79" fmla="*/ 6331 h 10000"/>
                  <a:gd name="connsiteX80" fmla="*/ 9291 w 10069"/>
                  <a:gd name="connsiteY80" fmla="*/ 6403 h 10000"/>
                  <a:gd name="connsiteX81" fmla="*/ 9216 w 10069"/>
                  <a:gd name="connsiteY81" fmla="*/ 6403 h 10000"/>
                  <a:gd name="connsiteX82" fmla="*/ 9216 w 10069"/>
                  <a:gd name="connsiteY82" fmla="*/ 6403 h 10000"/>
                  <a:gd name="connsiteX83" fmla="*/ 9216 w 10069"/>
                  <a:gd name="connsiteY83" fmla="*/ 6403 h 10000"/>
                  <a:gd name="connsiteX84" fmla="*/ 9142 w 10069"/>
                  <a:gd name="connsiteY84" fmla="*/ 6475 h 10000"/>
                  <a:gd name="connsiteX85" fmla="*/ 9122 w 10069"/>
                  <a:gd name="connsiteY85" fmla="*/ 6475 h 10000"/>
                  <a:gd name="connsiteX86" fmla="*/ 9112 w 10069"/>
                  <a:gd name="connsiteY86" fmla="*/ 6475 h 10000"/>
                  <a:gd name="connsiteX87" fmla="*/ 9069 w 10069"/>
                  <a:gd name="connsiteY87" fmla="*/ 6475 h 10000"/>
                  <a:gd name="connsiteX88" fmla="*/ 9007 w 10069"/>
                  <a:gd name="connsiteY88" fmla="*/ 6475 h 10000"/>
                  <a:gd name="connsiteX89" fmla="*/ 8997 w 10069"/>
                  <a:gd name="connsiteY89" fmla="*/ 6475 h 10000"/>
                  <a:gd name="connsiteX90" fmla="*/ 8997 w 10069"/>
                  <a:gd name="connsiteY90" fmla="*/ 6475 h 10000"/>
                  <a:gd name="connsiteX91" fmla="*/ 8987 w 10069"/>
                  <a:gd name="connsiteY91" fmla="*/ 6475 h 10000"/>
                  <a:gd name="connsiteX92" fmla="*/ 8978 w 10069"/>
                  <a:gd name="connsiteY92" fmla="*/ 6546 h 10000"/>
                  <a:gd name="connsiteX93" fmla="*/ 8955 w 10069"/>
                  <a:gd name="connsiteY93" fmla="*/ 6546 h 10000"/>
                  <a:gd name="connsiteX94" fmla="*/ 8955 w 10069"/>
                  <a:gd name="connsiteY94" fmla="*/ 6546 h 10000"/>
                  <a:gd name="connsiteX95" fmla="*/ 8945 w 10069"/>
                  <a:gd name="connsiteY95" fmla="*/ 6546 h 10000"/>
                  <a:gd name="connsiteX96" fmla="*/ 8934 w 10069"/>
                  <a:gd name="connsiteY96" fmla="*/ 6546 h 10000"/>
                  <a:gd name="connsiteX97" fmla="*/ 8914 w 10069"/>
                  <a:gd name="connsiteY97" fmla="*/ 6546 h 10000"/>
                  <a:gd name="connsiteX98" fmla="*/ 8892 w 10069"/>
                  <a:gd name="connsiteY98" fmla="*/ 6546 h 10000"/>
                  <a:gd name="connsiteX99" fmla="*/ 8882 w 10069"/>
                  <a:gd name="connsiteY99" fmla="*/ 6546 h 10000"/>
                  <a:gd name="connsiteX100" fmla="*/ 8852 w 10069"/>
                  <a:gd name="connsiteY100" fmla="*/ 6546 h 10000"/>
                  <a:gd name="connsiteX101" fmla="*/ 8840 w 10069"/>
                  <a:gd name="connsiteY101" fmla="*/ 6546 h 10000"/>
                  <a:gd name="connsiteX102" fmla="*/ 8809 w 10069"/>
                  <a:gd name="connsiteY102" fmla="*/ 6546 h 10000"/>
                  <a:gd name="connsiteX103" fmla="*/ 8797 w 10069"/>
                  <a:gd name="connsiteY103" fmla="*/ 6619 h 10000"/>
                  <a:gd name="connsiteX104" fmla="*/ 8788 w 10069"/>
                  <a:gd name="connsiteY104" fmla="*/ 6619 h 10000"/>
                  <a:gd name="connsiteX105" fmla="*/ 8663 w 10069"/>
                  <a:gd name="connsiteY105" fmla="*/ 6619 h 10000"/>
                  <a:gd name="connsiteX106" fmla="*/ 8620 w 10069"/>
                  <a:gd name="connsiteY106" fmla="*/ 6691 h 10000"/>
                  <a:gd name="connsiteX107" fmla="*/ 8546 w 10069"/>
                  <a:gd name="connsiteY107" fmla="*/ 6691 h 10000"/>
                  <a:gd name="connsiteX108" fmla="*/ 8460 w 10069"/>
                  <a:gd name="connsiteY108" fmla="*/ 6691 h 10000"/>
                  <a:gd name="connsiteX109" fmla="*/ 8460 w 10069"/>
                  <a:gd name="connsiteY109" fmla="*/ 6907 h 10000"/>
                  <a:gd name="connsiteX110" fmla="*/ 8364 w 10069"/>
                  <a:gd name="connsiteY110" fmla="*/ 6907 h 10000"/>
                  <a:gd name="connsiteX111" fmla="*/ 8364 w 10069"/>
                  <a:gd name="connsiteY111" fmla="*/ 6907 h 10000"/>
                  <a:gd name="connsiteX112" fmla="*/ 8218 w 10069"/>
                  <a:gd name="connsiteY112" fmla="*/ 6979 h 10000"/>
                  <a:gd name="connsiteX113" fmla="*/ 8175 w 10069"/>
                  <a:gd name="connsiteY113" fmla="*/ 6979 h 10000"/>
                  <a:gd name="connsiteX114" fmla="*/ 8072 w 10069"/>
                  <a:gd name="connsiteY114" fmla="*/ 7050 h 10000"/>
                  <a:gd name="connsiteX115" fmla="*/ 7956 w 10069"/>
                  <a:gd name="connsiteY115" fmla="*/ 7050 h 10000"/>
                  <a:gd name="connsiteX116" fmla="*/ 7893 w 10069"/>
                  <a:gd name="connsiteY116" fmla="*/ 7123 h 10000"/>
                  <a:gd name="connsiteX117" fmla="*/ 7821 w 10069"/>
                  <a:gd name="connsiteY117" fmla="*/ 7194 h 10000"/>
                  <a:gd name="connsiteX118" fmla="*/ 7811 w 10069"/>
                  <a:gd name="connsiteY118" fmla="*/ 7194 h 10000"/>
                  <a:gd name="connsiteX119" fmla="*/ 7738 w 10069"/>
                  <a:gd name="connsiteY119" fmla="*/ 7194 h 10000"/>
                  <a:gd name="connsiteX120" fmla="*/ 7537 w 10069"/>
                  <a:gd name="connsiteY120" fmla="*/ 7267 h 10000"/>
                  <a:gd name="connsiteX121" fmla="*/ 7388 w 10069"/>
                  <a:gd name="connsiteY121" fmla="*/ 7411 h 10000"/>
                  <a:gd name="connsiteX122" fmla="*/ 7293 w 10069"/>
                  <a:gd name="connsiteY122" fmla="*/ 7411 h 10000"/>
                  <a:gd name="connsiteX123" fmla="*/ 7273 w 10069"/>
                  <a:gd name="connsiteY123" fmla="*/ 7411 h 10000"/>
                  <a:gd name="connsiteX124" fmla="*/ 7252 w 10069"/>
                  <a:gd name="connsiteY124" fmla="*/ 7482 h 10000"/>
                  <a:gd name="connsiteX125" fmla="*/ 7242 w 10069"/>
                  <a:gd name="connsiteY125" fmla="*/ 7482 h 10000"/>
                  <a:gd name="connsiteX126" fmla="*/ 7211 w 10069"/>
                  <a:gd name="connsiteY126" fmla="*/ 7482 h 10000"/>
                  <a:gd name="connsiteX127" fmla="*/ 7200 w 10069"/>
                  <a:gd name="connsiteY127" fmla="*/ 7482 h 10000"/>
                  <a:gd name="connsiteX128" fmla="*/ 7000 w 10069"/>
                  <a:gd name="connsiteY128" fmla="*/ 7554 h 10000"/>
                  <a:gd name="connsiteX129" fmla="*/ 7000 w 10069"/>
                  <a:gd name="connsiteY129" fmla="*/ 7554 h 10000"/>
                  <a:gd name="connsiteX130" fmla="*/ 6863 w 10069"/>
                  <a:gd name="connsiteY130" fmla="*/ 7554 h 10000"/>
                  <a:gd name="connsiteX131" fmla="*/ 6853 w 10069"/>
                  <a:gd name="connsiteY131" fmla="*/ 7554 h 10000"/>
                  <a:gd name="connsiteX132" fmla="*/ 6822 w 10069"/>
                  <a:gd name="connsiteY132" fmla="*/ 7627 h 10000"/>
                  <a:gd name="connsiteX133" fmla="*/ 6790 w 10069"/>
                  <a:gd name="connsiteY133" fmla="*/ 7627 h 10000"/>
                  <a:gd name="connsiteX134" fmla="*/ 6759 w 10069"/>
                  <a:gd name="connsiteY134" fmla="*/ 7627 h 10000"/>
                  <a:gd name="connsiteX135" fmla="*/ 6749 w 10069"/>
                  <a:gd name="connsiteY135" fmla="*/ 7627 h 10000"/>
                  <a:gd name="connsiteX136" fmla="*/ 6636 w 10069"/>
                  <a:gd name="connsiteY136" fmla="*/ 7698 h 10000"/>
                  <a:gd name="connsiteX137" fmla="*/ 6560 w 10069"/>
                  <a:gd name="connsiteY137" fmla="*/ 7698 h 10000"/>
                  <a:gd name="connsiteX138" fmla="*/ 6528 w 10069"/>
                  <a:gd name="connsiteY138" fmla="*/ 7698 h 10000"/>
                  <a:gd name="connsiteX139" fmla="*/ 6467 w 10069"/>
                  <a:gd name="connsiteY139" fmla="*/ 7771 h 10000"/>
                  <a:gd name="connsiteX140" fmla="*/ 6435 w 10069"/>
                  <a:gd name="connsiteY140" fmla="*/ 7771 h 10000"/>
                  <a:gd name="connsiteX141" fmla="*/ 6338 w 10069"/>
                  <a:gd name="connsiteY141" fmla="*/ 7771 h 10000"/>
                  <a:gd name="connsiteX142" fmla="*/ 6295 w 10069"/>
                  <a:gd name="connsiteY142" fmla="*/ 7842 h 10000"/>
                  <a:gd name="connsiteX143" fmla="*/ 6243 w 10069"/>
                  <a:gd name="connsiteY143" fmla="*/ 7842 h 10000"/>
                  <a:gd name="connsiteX144" fmla="*/ 6191 w 10069"/>
                  <a:gd name="connsiteY144" fmla="*/ 7842 h 10000"/>
                  <a:gd name="connsiteX145" fmla="*/ 6159 w 10069"/>
                  <a:gd name="connsiteY145" fmla="*/ 7842 h 10000"/>
                  <a:gd name="connsiteX146" fmla="*/ 6055 w 10069"/>
                  <a:gd name="connsiteY146" fmla="*/ 7914 h 10000"/>
                  <a:gd name="connsiteX147" fmla="*/ 5992 w 10069"/>
                  <a:gd name="connsiteY147" fmla="*/ 7914 h 10000"/>
                  <a:gd name="connsiteX148" fmla="*/ 5843 w 10069"/>
                  <a:gd name="connsiteY148" fmla="*/ 7986 h 10000"/>
                  <a:gd name="connsiteX149" fmla="*/ 5834 w 10069"/>
                  <a:gd name="connsiteY149" fmla="*/ 7986 h 10000"/>
                  <a:gd name="connsiteX150" fmla="*/ 5802 w 10069"/>
                  <a:gd name="connsiteY150" fmla="*/ 7986 h 10000"/>
                  <a:gd name="connsiteX151" fmla="*/ 5647 w 10069"/>
                  <a:gd name="connsiteY151" fmla="*/ 8058 h 10000"/>
                  <a:gd name="connsiteX152" fmla="*/ 5564 w 10069"/>
                  <a:gd name="connsiteY152" fmla="*/ 8130 h 10000"/>
                  <a:gd name="connsiteX153" fmla="*/ 5522 w 10069"/>
                  <a:gd name="connsiteY153" fmla="*/ 8130 h 10000"/>
                  <a:gd name="connsiteX154" fmla="*/ 5476 w 10069"/>
                  <a:gd name="connsiteY154" fmla="*/ 8130 h 10000"/>
                  <a:gd name="connsiteX155" fmla="*/ 5447 w 10069"/>
                  <a:gd name="connsiteY155" fmla="*/ 8202 h 10000"/>
                  <a:gd name="connsiteX156" fmla="*/ 5333 w 10069"/>
                  <a:gd name="connsiteY156" fmla="*/ 8202 h 10000"/>
                  <a:gd name="connsiteX157" fmla="*/ 5312 w 10069"/>
                  <a:gd name="connsiteY157" fmla="*/ 8202 h 10000"/>
                  <a:gd name="connsiteX158" fmla="*/ 5285 w 10069"/>
                  <a:gd name="connsiteY158" fmla="*/ 8202 h 10000"/>
                  <a:gd name="connsiteX159" fmla="*/ 5275 w 10069"/>
                  <a:gd name="connsiteY159" fmla="*/ 8202 h 10000"/>
                  <a:gd name="connsiteX160" fmla="*/ 5236 w 10069"/>
                  <a:gd name="connsiteY160" fmla="*/ 8274 h 10000"/>
                  <a:gd name="connsiteX161" fmla="*/ 5183 w 10069"/>
                  <a:gd name="connsiteY161" fmla="*/ 8274 h 10000"/>
                  <a:gd name="connsiteX162" fmla="*/ 5024 w 10069"/>
                  <a:gd name="connsiteY162" fmla="*/ 8346 h 10000"/>
                  <a:gd name="connsiteX163" fmla="*/ 5014 w 10069"/>
                  <a:gd name="connsiteY163" fmla="*/ 8346 h 10000"/>
                  <a:gd name="connsiteX164" fmla="*/ 5014 w 10069"/>
                  <a:gd name="connsiteY164" fmla="*/ 8346 h 10000"/>
                  <a:gd name="connsiteX165" fmla="*/ 5003 w 10069"/>
                  <a:gd name="connsiteY165" fmla="*/ 8346 h 10000"/>
                  <a:gd name="connsiteX166" fmla="*/ 5003 w 10069"/>
                  <a:gd name="connsiteY166" fmla="*/ 8417 h 10000"/>
                  <a:gd name="connsiteX167" fmla="*/ 4930 w 10069"/>
                  <a:gd name="connsiteY167" fmla="*/ 8417 h 10000"/>
                  <a:gd name="connsiteX168" fmla="*/ 4836 w 10069"/>
                  <a:gd name="connsiteY168" fmla="*/ 8417 h 10000"/>
                  <a:gd name="connsiteX169" fmla="*/ 4773 w 10069"/>
                  <a:gd name="connsiteY169" fmla="*/ 8490 h 10000"/>
                  <a:gd name="connsiteX170" fmla="*/ 4689 w 10069"/>
                  <a:gd name="connsiteY170" fmla="*/ 8490 h 10000"/>
                  <a:gd name="connsiteX171" fmla="*/ 4617 w 10069"/>
                  <a:gd name="connsiteY171" fmla="*/ 8490 h 10000"/>
                  <a:gd name="connsiteX172" fmla="*/ 4479 w 10069"/>
                  <a:gd name="connsiteY172" fmla="*/ 8561 h 10000"/>
                  <a:gd name="connsiteX173" fmla="*/ 4333 w 10069"/>
                  <a:gd name="connsiteY173" fmla="*/ 8634 h 10000"/>
                  <a:gd name="connsiteX174" fmla="*/ 4293 w 10069"/>
                  <a:gd name="connsiteY174" fmla="*/ 8634 h 10000"/>
                  <a:gd name="connsiteX175" fmla="*/ 4250 w 10069"/>
                  <a:gd name="connsiteY175" fmla="*/ 8634 h 10000"/>
                  <a:gd name="connsiteX176" fmla="*/ 4162 w 10069"/>
                  <a:gd name="connsiteY176" fmla="*/ 8705 h 10000"/>
                  <a:gd name="connsiteX177" fmla="*/ 4016 w 10069"/>
                  <a:gd name="connsiteY177" fmla="*/ 8705 h 10000"/>
                  <a:gd name="connsiteX178" fmla="*/ 3984 w 10069"/>
                  <a:gd name="connsiteY178" fmla="*/ 8705 h 10000"/>
                  <a:gd name="connsiteX179" fmla="*/ 3879 w 10069"/>
                  <a:gd name="connsiteY179" fmla="*/ 8778 h 10000"/>
                  <a:gd name="connsiteX180" fmla="*/ 3879 w 10069"/>
                  <a:gd name="connsiteY180" fmla="*/ 8778 h 10000"/>
                  <a:gd name="connsiteX181" fmla="*/ 3849 w 10069"/>
                  <a:gd name="connsiteY181" fmla="*/ 8778 h 10000"/>
                  <a:gd name="connsiteX182" fmla="*/ 3827 w 10069"/>
                  <a:gd name="connsiteY182" fmla="*/ 8778 h 10000"/>
                  <a:gd name="connsiteX183" fmla="*/ 3774 w 10069"/>
                  <a:gd name="connsiteY183" fmla="*/ 8778 h 10000"/>
                  <a:gd name="connsiteX184" fmla="*/ 3754 w 10069"/>
                  <a:gd name="connsiteY184" fmla="*/ 8778 h 10000"/>
                  <a:gd name="connsiteX185" fmla="*/ 3754 w 10069"/>
                  <a:gd name="connsiteY185" fmla="*/ 8849 h 10000"/>
                  <a:gd name="connsiteX186" fmla="*/ 3744 w 10069"/>
                  <a:gd name="connsiteY186" fmla="*/ 8849 h 10000"/>
                  <a:gd name="connsiteX187" fmla="*/ 3702 w 10069"/>
                  <a:gd name="connsiteY187" fmla="*/ 8849 h 10000"/>
                  <a:gd name="connsiteX188" fmla="*/ 3661 w 10069"/>
                  <a:gd name="connsiteY188" fmla="*/ 8849 h 10000"/>
                  <a:gd name="connsiteX189" fmla="*/ 3650 w 10069"/>
                  <a:gd name="connsiteY189" fmla="*/ 8849 h 10000"/>
                  <a:gd name="connsiteX190" fmla="*/ 3597 w 10069"/>
                  <a:gd name="connsiteY190" fmla="*/ 8849 h 10000"/>
                  <a:gd name="connsiteX191" fmla="*/ 3493 w 10069"/>
                  <a:gd name="connsiteY191" fmla="*/ 8921 h 10000"/>
                  <a:gd name="connsiteX192" fmla="*/ 3481 w 10069"/>
                  <a:gd name="connsiteY192" fmla="*/ 8921 h 10000"/>
                  <a:gd name="connsiteX193" fmla="*/ 3397 w 10069"/>
                  <a:gd name="connsiteY193" fmla="*/ 8921 h 10000"/>
                  <a:gd name="connsiteX194" fmla="*/ 3335 w 10069"/>
                  <a:gd name="connsiteY194" fmla="*/ 8993 h 10000"/>
                  <a:gd name="connsiteX195" fmla="*/ 3079 w 10069"/>
                  <a:gd name="connsiteY195" fmla="*/ 9065 h 10000"/>
                  <a:gd name="connsiteX196" fmla="*/ 3049 w 10069"/>
                  <a:gd name="connsiteY196" fmla="*/ 9065 h 10000"/>
                  <a:gd name="connsiteX197" fmla="*/ 3039 w 10069"/>
                  <a:gd name="connsiteY197" fmla="*/ 9065 h 10000"/>
                  <a:gd name="connsiteX198" fmla="*/ 2998 w 10069"/>
                  <a:gd name="connsiteY198" fmla="*/ 9065 h 10000"/>
                  <a:gd name="connsiteX199" fmla="*/ 2966 w 10069"/>
                  <a:gd name="connsiteY199" fmla="*/ 9137 h 10000"/>
                  <a:gd name="connsiteX200" fmla="*/ 2796 w 10069"/>
                  <a:gd name="connsiteY200" fmla="*/ 9209 h 10000"/>
                  <a:gd name="connsiteX201" fmla="*/ 2786 w 10069"/>
                  <a:gd name="connsiteY201" fmla="*/ 9209 h 10000"/>
                  <a:gd name="connsiteX202" fmla="*/ 2662 w 10069"/>
                  <a:gd name="connsiteY202" fmla="*/ 9209 h 10000"/>
                  <a:gd name="connsiteX203" fmla="*/ 2506 w 10069"/>
                  <a:gd name="connsiteY203" fmla="*/ 9281 h 10000"/>
                  <a:gd name="connsiteX204" fmla="*/ 2253 w 10069"/>
                  <a:gd name="connsiteY204" fmla="*/ 9353 h 10000"/>
                  <a:gd name="connsiteX205" fmla="*/ 2137 w 10069"/>
                  <a:gd name="connsiteY205" fmla="*/ 9424 h 10000"/>
                  <a:gd name="connsiteX206" fmla="*/ 2127 w 10069"/>
                  <a:gd name="connsiteY206" fmla="*/ 9424 h 10000"/>
                  <a:gd name="connsiteX207" fmla="*/ 2040 w 10069"/>
                  <a:gd name="connsiteY207" fmla="*/ 9424 h 10000"/>
                  <a:gd name="connsiteX208" fmla="*/ 1987 w 10069"/>
                  <a:gd name="connsiteY208" fmla="*/ 9424 h 10000"/>
                  <a:gd name="connsiteX209" fmla="*/ 1956 w 10069"/>
                  <a:gd name="connsiteY209" fmla="*/ 9497 h 10000"/>
                  <a:gd name="connsiteX210" fmla="*/ 1936 w 10069"/>
                  <a:gd name="connsiteY210" fmla="*/ 9497 h 10000"/>
                  <a:gd name="connsiteX211" fmla="*/ 1905 w 10069"/>
                  <a:gd name="connsiteY211" fmla="*/ 9497 h 10000"/>
                  <a:gd name="connsiteX212" fmla="*/ 1895 w 10069"/>
                  <a:gd name="connsiteY212" fmla="*/ 9497 h 10000"/>
                  <a:gd name="connsiteX213" fmla="*/ 1863 w 10069"/>
                  <a:gd name="connsiteY213" fmla="*/ 9497 h 10000"/>
                  <a:gd name="connsiteX214" fmla="*/ 1852 w 10069"/>
                  <a:gd name="connsiteY214" fmla="*/ 9497 h 10000"/>
                  <a:gd name="connsiteX215" fmla="*/ 1841 w 10069"/>
                  <a:gd name="connsiteY215" fmla="*/ 9497 h 10000"/>
                  <a:gd name="connsiteX216" fmla="*/ 1810 w 10069"/>
                  <a:gd name="connsiteY216" fmla="*/ 9497 h 10000"/>
                  <a:gd name="connsiteX217" fmla="*/ 1800 w 10069"/>
                  <a:gd name="connsiteY217" fmla="*/ 9497 h 10000"/>
                  <a:gd name="connsiteX218" fmla="*/ 1766 w 10069"/>
                  <a:gd name="connsiteY218" fmla="*/ 9568 h 10000"/>
                  <a:gd name="connsiteX219" fmla="*/ 1756 w 10069"/>
                  <a:gd name="connsiteY219" fmla="*/ 9568 h 10000"/>
                  <a:gd name="connsiteX220" fmla="*/ 1756 w 10069"/>
                  <a:gd name="connsiteY220" fmla="*/ 9568 h 10000"/>
                  <a:gd name="connsiteX221" fmla="*/ 1716 w 10069"/>
                  <a:gd name="connsiteY221" fmla="*/ 9568 h 10000"/>
                  <a:gd name="connsiteX222" fmla="*/ 1704 w 10069"/>
                  <a:gd name="connsiteY222" fmla="*/ 9568 h 10000"/>
                  <a:gd name="connsiteX223" fmla="*/ 1673 w 10069"/>
                  <a:gd name="connsiteY223" fmla="*/ 9568 h 10000"/>
                  <a:gd name="connsiteX224" fmla="*/ 1631 w 10069"/>
                  <a:gd name="connsiteY224" fmla="*/ 9568 h 10000"/>
                  <a:gd name="connsiteX225" fmla="*/ 1600 w 10069"/>
                  <a:gd name="connsiteY225" fmla="*/ 9568 h 10000"/>
                  <a:gd name="connsiteX226" fmla="*/ 1550 w 10069"/>
                  <a:gd name="connsiteY226" fmla="*/ 9641 h 10000"/>
                  <a:gd name="connsiteX227" fmla="*/ 1444 w 10069"/>
                  <a:gd name="connsiteY227" fmla="*/ 9641 h 10000"/>
                  <a:gd name="connsiteX228" fmla="*/ 1424 w 10069"/>
                  <a:gd name="connsiteY228" fmla="*/ 9641 h 10000"/>
                  <a:gd name="connsiteX229" fmla="*/ 1360 w 10069"/>
                  <a:gd name="connsiteY229" fmla="*/ 9641 h 10000"/>
                  <a:gd name="connsiteX230" fmla="*/ 1287 w 10069"/>
                  <a:gd name="connsiteY230" fmla="*/ 9641 h 10000"/>
                  <a:gd name="connsiteX231" fmla="*/ 1161 w 10069"/>
                  <a:gd name="connsiteY231" fmla="*/ 9641 h 10000"/>
                  <a:gd name="connsiteX232" fmla="*/ 1087 w 10069"/>
                  <a:gd name="connsiteY232" fmla="*/ 9641 h 10000"/>
                  <a:gd name="connsiteX233" fmla="*/ 1054 w 10069"/>
                  <a:gd name="connsiteY233" fmla="*/ 9641 h 10000"/>
                  <a:gd name="connsiteX234" fmla="*/ 1008 w 10069"/>
                  <a:gd name="connsiteY234" fmla="*/ 9641 h 10000"/>
                  <a:gd name="connsiteX235" fmla="*/ 935 w 10069"/>
                  <a:gd name="connsiteY235" fmla="*/ 9712 h 10000"/>
                  <a:gd name="connsiteX236" fmla="*/ 792 w 10069"/>
                  <a:gd name="connsiteY236" fmla="*/ 9712 h 10000"/>
                  <a:gd name="connsiteX237" fmla="*/ 770 w 10069"/>
                  <a:gd name="connsiteY237" fmla="*/ 9784 h 10000"/>
                  <a:gd name="connsiteX238" fmla="*/ 673 w 10069"/>
                  <a:gd name="connsiteY238" fmla="*/ 9784 h 10000"/>
                  <a:gd name="connsiteX239" fmla="*/ 499 w 10069"/>
                  <a:gd name="connsiteY239" fmla="*/ 9856 h 10000"/>
                  <a:gd name="connsiteX240" fmla="*/ 381 w 10069"/>
                  <a:gd name="connsiteY240" fmla="*/ 9856 h 10000"/>
                  <a:gd name="connsiteX241" fmla="*/ 268 w 10069"/>
                  <a:gd name="connsiteY241" fmla="*/ 9928 h 10000"/>
                  <a:gd name="connsiteX242" fmla="*/ 89 w 10069"/>
                  <a:gd name="connsiteY242" fmla="*/ 10000 h 10000"/>
                  <a:gd name="connsiteX243" fmla="*/ 0 w 10069"/>
                  <a:gd name="connsiteY243" fmla="*/ 10000 h 10000"/>
                  <a:gd name="connsiteX0" fmla="*/ 9996 w 10059"/>
                  <a:gd name="connsiteY0" fmla="*/ 0 h 10000"/>
                  <a:gd name="connsiteX1" fmla="*/ 9996 w 10059"/>
                  <a:gd name="connsiteY1" fmla="*/ 0 h 10000"/>
                  <a:gd name="connsiteX2" fmla="*/ 10006 w 10059"/>
                  <a:gd name="connsiteY2" fmla="*/ 72 h 10000"/>
                  <a:gd name="connsiteX3" fmla="*/ 10006 w 10059"/>
                  <a:gd name="connsiteY3" fmla="*/ 72 h 10000"/>
                  <a:gd name="connsiteX4" fmla="*/ 10016 w 10059"/>
                  <a:gd name="connsiteY4" fmla="*/ 144 h 10000"/>
                  <a:gd name="connsiteX5" fmla="*/ 10016 w 10059"/>
                  <a:gd name="connsiteY5" fmla="*/ 216 h 10000"/>
                  <a:gd name="connsiteX6" fmla="*/ 10027 w 10059"/>
                  <a:gd name="connsiteY6" fmla="*/ 216 h 10000"/>
                  <a:gd name="connsiteX7" fmla="*/ 10038 w 10059"/>
                  <a:gd name="connsiteY7" fmla="*/ 432 h 10000"/>
                  <a:gd name="connsiteX8" fmla="*/ 10038 w 10059"/>
                  <a:gd name="connsiteY8" fmla="*/ 432 h 10000"/>
                  <a:gd name="connsiteX9" fmla="*/ 10059 w 10059"/>
                  <a:gd name="connsiteY9" fmla="*/ 575 h 10000"/>
                  <a:gd name="connsiteX10" fmla="*/ 10059 w 10059"/>
                  <a:gd name="connsiteY10" fmla="*/ 648 h 10000"/>
                  <a:gd name="connsiteX11" fmla="*/ 9987 w 10059"/>
                  <a:gd name="connsiteY11" fmla="*/ 1223 h 10000"/>
                  <a:gd name="connsiteX12" fmla="*/ 9965 w 10059"/>
                  <a:gd name="connsiteY12" fmla="*/ 1367 h 10000"/>
                  <a:gd name="connsiteX13" fmla="*/ 9901 w 10059"/>
                  <a:gd name="connsiteY13" fmla="*/ 1726 h 10000"/>
                  <a:gd name="connsiteX14" fmla="*/ 9889 w 10059"/>
                  <a:gd name="connsiteY14" fmla="*/ 1799 h 10000"/>
                  <a:gd name="connsiteX15" fmla="*/ 9889 w 10059"/>
                  <a:gd name="connsiteY15" fmla="*/ 1799 h 10000"/>
                  <a:gd name="connsiteX16" fmla="*/ 9889 w 10059"/>
                  <a:gd name="connsiteY16" fmla="*/ 1870 h 10000"/>
                  <a:gd name="connsiteX17" fmla="*/ 9889 w 10059"/>
                  <a:gd name="connsiteY17" fmla="*/ 2014 h 10000"/>
                  <a:gd name="connsiteX18" fmla="*/ 9889 w 10059"/>
                  <a:gd name="connsiteY18" fmla="*/ 2086 h 10000"/>
                  <a:gd name="connsiteX19" fmla="*/ 9889 w 10059"/>
                  <a:gd name="connsiteY19" fmla="*/ 2158 h 10000"/>
                  <a:gd name="connsiteX20" fmla="*/ 9889 w 10059"/>
                  <a:gd name="connsiteY20" fmla="*/ 2230 h 10000"/>
                  <a:gd name="connsiteX21" fmla="*/ 9889 w 10059"/>
                  <a:gd name="connsiteY21" fmla="*/ 2374 h 10000"/>
                  <a:gd name="connsiteX22" fmla="*/ 9889 w 10059"/>
                  <a:gd name="connsiteY22" fmla="*/ 2374 h 10000"/>
                  <a:gd name="connsiteX23" fmla="*/ 9889 w 10059"/>
                  <a:gd name="connsiteY23" fmla="*/ 2445 h 10000"/>
                  <a:gd name="connsiteX24" fmla="*/ 9879 w 10059"/>
                  <a:gd name="connsiteY24" fmla="*/ 2518 h 10000"/>
                  <a:gd name="connsiteX25" fmla="*/ 9879 w 10059"/>
                  <a:gd name="connsiteY25" fmla="*/ 2518 h 10000"/>
                  <a:gd name="connsiteX26" fmla="*/ 9869 w 10059"/>
                  <a:gd name="connsiteY26" fmla="*/ 2590 h 10000"/>
                  <a:gd name="connsiteX27" fmla="*/ 9860 w 10059"/>
                  <a:gd name="connsiteY27" fmla="*/ 2734 h 10000"/>
                  <a:gd name="connsiteX28" fmla="*/ 9850 w 10059"/>
                  <a:gd name="connsiteY28" fmla="*/ 2805 h 10000"/>
                  <a:gd name="connsiteX29" fmla="*/ 9838 w 10059"/>
                  <a:gd name="connsiteY29" fmla="*/ 2805 h 10000"/>
                  <a:gd name="connsiteX30" fmla="*/ 9827 w 10059"/>
                  <a:gd name="connsiteY30" fmla="*/ 2878 h 10000"/>
                  <a:gd name="connsiteX31" fmla="*/ 9817 w 10059"/>
                  <a:gd name="connsiteY31" fmla="*/ 2878 h 10000"/>
                  <a:gd name="connsiteX32" fmla="*/ 9787 w 10059"/>
                  <a:gd name="connsiteY32" fmla="*/ 2949 h 10000"/>
                  <a:gd name="connsiteX33" fmla="*/ 9764 w 10059"/>
                  <a:gd name="connsiteY33" fmla="*/ 3022 h 10000"/>
                  <a:gd name="connsiteX34" fmla="*/ 9743 w 10059"/>
                  <a:gd name="connsiteY34" fmla="*/ 3093 h 10000"/>
                  <a:gd name="connsiteX35" fmla="*/ 9743 w 10059"/>
                  <a:gd name="connsiteY35" fmla="*/ 3166 h 10000"/>
                  <a:gd name="connsiteX36" fmla="*/ 9743 w 10059"/>
                  <a:gd name="connsiteY36" fmla="*/ 3166 h 10000"/>
                  <a:gd name="connsiteX37" fmla="*/ 9734 w 10059"/>
                  <a:gd name="connsiteY37" fmla="*/ 3237 h 10000"/>
                  <a:gd name="connsiteX38" fmla="*/ 9734 w 10059"/>
                  <a:gd name="connsiteY38" fmla="*/ 3309 h 10000"/>
                  <a:gd name="connsiteX39" fmla="*/ 9724 w 10059"/>
                  <a:gd name="connsiteY39" fmla="*/ 3309 h 10000"/>
                  <a:gd name="connsiteX40" fmla="*/ 9724 w 10059"/>
                  <a:gd name="connsiteY40" fmla="*/ 3381 h 10000"/>
                  <a:gd name="connsiteX41" fmla="*/ 9724 w 10059"/>
                  <a:gd name="connsiteY41" fmla="*/ 3454 h 10000"/>
                  <a:gd name="connsiteX42" fmla="*/ 9724 w 10059"/>
                  <a:gd name="connsiteY42" fmla="*/ 3454 h 10000"/>
                  <a:gd name="connsiteX43" fmla="*/ 9703 w 10059"/>
                  <a:gd name="connsiteY43" fmla="*/ 3669 h 10000"/>
                  <a:gd name="connsiteX44" fmla="*/ 9703 w 10059"/>
                  <a:gd name="connsiteY44" fmla="*/ 3812 h 10000"/>
                  <a:gd name="connsiteX45" fmla="*/ 9692 w 10059"/>
                  <a:gd name="connsiteY45" fmla="*/ 3956 h 10000"/>
                  <a:gd name="connsiteX46" fmla="*/ 9682 w 10059"/>
                  <a:gd name="connsiteY46" fmla="*/ 4100 h 10000"/>
                  <a:gd name="connsiteX47" fmla="*/ 9682 w 10059"/>
                  <a:gd name="connsiteY47" fmla="*/ 4100 h 10000"/>
                  <a:gd name="connsiteX48" fmla="*/ 9682 w 10059"/>
                  <a:gd name="connsiteY48" fmla="*/ 4100 h 10000"/>
                  <a:gd name="connsiteX49" fmla="*/ 9673 w 10059"/>
                  <a:gd name="connsiteY49" fmla="*/ 4244 h 10000"/>
                  <a:gd name="connsiteX50" fmla="*/ 9651 w 10059"/>
                  <a:gd name="connsiteY50" fmla="*/ 4388 h 10000"/>
                  <a:gd name="connsiteX51" fmla="*/ 9629 w 10059"/>
                  <a:gd name="connsiteY51" fmla="*/ 4532 h 10000"/>
                  <a:gd name="connsiteX52" fmla="*/ 9629 w 10059"/>
                  <a:gd name="connsiteY52" fmla="*/ 4605 h 10000"/>
                  <a:gd name="connsiteX53" fmla="*/ 9629 w 10059"/>
                  <a:gd name="connsiteY53" fmla="*/ 4605 h 10000"/>
                  <a:gd name="connsiteX54" fmla="*/ 9619 w 10059"/>
                  <a:gd name="connsiteY54" fmla="*/ 4675 h 10000"/>
                  <a:gd name="connsiteX55" fmla="*/ 9619 w 10059"/>
                  <a:gd name="connsiteY55" fmla="*/ 4675 h 10000"/>
                  <a:gd name="connsiteX56" fmla="*/ 9619 w 10059"/>
                  <a:gd name="connsiteY56" fmla="*/ 4749 h 10000"/>
                  <a:gd name="connsiteX57" fmla="*/ 9599 w 10059"/>
                  <a:gd name="connsiteY57" fmla="*/ 4963 h 10000"/>
                  <a:gd name="connsiteX58" fmla="*/ 9579 w 10059"/>
                  <a:gd name="connsiteY58" fmla="*/ 5252 h 10000"/>
                  <a:gd name="connsiteX59" fmla="*/ 9579 w 10059"/>
                  <a:gd name="connsiteY59" fmla="*/ 5324 h 10000"/>
                  <a:gd name="connsiteX60" fmla="*/ 9579 w 10059"/>
                  <a:gd name="connsiteY60" fmla="*/ 5324 h 10000"/>
                  <a:gd name="connsiteX61" fmla="*/ 9589 w 10059"/>
                  <a:gd name="connsiteY61" fmla="*/ 5468 h 10000"/>
                  <a:gd name="connsiteX62" fmla="*/ 9589 w 10059"/>
                  <a:gd name="connsiteY62" fmla="*/ 5612 h 10000"/>
                  <a:gd name="connsiteX63" fmla="*/ 9589 w 10059"/>
                  <a:gd name="connsiteY63" fmla="*/ 5756 h 10000"/>
                  <a:gd name="connsiteX64" fmla="*/ 9579 w 10059"/>
                  <a:gd name="connsiteY64" fmla="*/ 6115 h 10000"/>
                  <a:gd name="connsiteX65" fmla="*/ 9566 w 10059"/>
                  <a:gd name="connsiteY65" fmla="*/ 6187 h 10000"/>
                  <a:gd name="connsiteX66" fmla="*/ 9566 w 10059"/>
                  <a:gd name="connsiteY66" fmla="*/ 6259 h 10000"/>
                  <a:gd name="connsiteX67" fmla="*/ 9566 w 10059"/>
                  <a:gd name="connsiteY67" fmla="*/ 6259 h 10000"/>
                  <a:gd name="connsiteX68" fmla="*/ 9566 w 10059"/>
                  <a:gd name="connsiteY68" fmla="*/ 6259 h 10000"/>
                  <a:gd name="connsiteX69" fmla="*/ 9555 w 10059"/>
                  <a:gd name="connsiteY69" fmla="*/ 6259 h 10000"/>
                  <a:gd name="connsiteX70" fmla="*/ 9555 w 10059"/>
                  <a:gd name="connsiteY70" fmla="*/ 6259 h 10000"/>
                  <a:gd name="connsiteX71" fmla="*/ 9541 w 10059"/>
                  <a:gd name="connsiteY71" fmla="*/ 6259 h 10000"/>
                  <a:gd name="connsiteX72" fmla="*/ 9499 w 10059"/>
                  <a:gd name="connsiteY72" fmla="*/ 6331 h 10000"/>
                  <a:gd name="connsiteX73" fmla="*/ 9467 w 10059"/>
                  <a:gd name="connsiteY73" fmla="*/ 6331 h 10000"/>
                  <a:gd name="connsiteX74" fmla="*/ 9457 w 10059"/>
                  <a:gd name="connsiteY74" fmla="*/ 6331 h 10000"/>
                  <a:gd name="connsiteX75" fmla="*/ 9405 w 10059"/>
                  <a:gd name="connsiteY75" fmla="*/ 6331 h 10000"/>
                  <a:gd name="connsiteX76" fmla="*/ 9353 w 10059"/>
                  <a:gd name="connsiteY76" fmla="*/ 6331 h 10000"/>
                  <a:gd name="connsiteX77" fmla="*/ 9343 w 10059"/>
                  <a:gd name="connsiteY77" fmla="*/ 6331 h 10000"/>
                  <a:gd name="connsiteX78" fmla="*/ 9343 w 10059"/>
                  <a:gd name="connsiteY78" fmla="*/ 6331 h 10000"/>
                  <a:gd name="connsiteX79" fmla="*/ 9291 w 10059"/>
                  <a:gd name="connsiteY79" fmla="*/ 6403 h 10000"/>
                  <a:gd name="connsiteX80" fmla="*/ 9216 w 10059"/>
                  <a:gd name="connsiteY80" fmla="*/ 6403 h 10000"/>
                  <a:gd name="connsiteX81" fmla="*/ 9216 w 10059"/>
                  <a:gd name="connsiteY81" fmla="*/ 6403 h 10000"/>
                  <a:gd name="connsiteX82" fmla="*/ 9216 w 10059"/>
                  <a:gd name="connsiteY82" fmla="*/ 6403 h 10000"/>
                  <a:gd name="connsiteX83" fmla="*/ 9142 w 10059"/>
                  <a:gd name="connsiteY83" fmla="*/ 6475 h 10000"/>
                  <a:gd name="connsiteX84" fmla="*/ 9122 w 10059"/>
                  <a:gd name="connsiteY84" fmla="*/ 6475 h 10000"/>
                  <a:gd name="connsiteX85" fmla="*/ 9112 w 10059"/>
                  <a:gd name="connsiteY85" fmla="*/ 6475 h 10000"/>
                  <a:gd name="connsiteX86" fmla="*/ 9069 w 10059"/>
                  <a:gd name="connsiteY86" fmla="*/ 6475 h 10000"/>
                  <a:gd name="connsiteX87" fmla="*/ 9007 w 10059"/>
                  <a:gd name="connsiteY87" fmla="*/ 6475 h 10000"/>
                  <a:gd name="connsiteX88" fmla="*/ 8997 w 10059"/>
                  <a:gd name="connsiteY88" fmla="*/ 6475 h 10000"/>
                  <a:gd name="connsiteX89" fmla="*/ 8997 w 10059"/>
                  <a:gd name="connsiteY89" fmla="*/ 6475 h 10000"/>
                  <a:gd name="connsiteX90" fmla="*/ 8987 w 10059"/>
                  <a:gd name="connsiteY90" fmla="*/ 6475 h 10000"/>
                  <a:gd name="connsiteX91" fmla="*/ 8978 w 10059"/>
                  <a:gd name="connsiteY91" fmla="*/ 6546 h 10000"/>
                  <a:gd name="connsiteX92" fmla="*/ 8955 w 10059"/>
                  <a:gd name="connsiteY92" fmla="*/ 6546 h 10000"/>
                  <a:gd name="connsiteX93" fmla="*/ 8955 w 10059"/>
                  <a:gd name="connsiteY93" fmla="*/ 6546 h 10000"/>
                  <a:gd name="connsiteX94" fmla="*/ 8945 w 10059"/>
                  <a:gd name="connsiteY94" fmla="*/ 6546 h 10000"/>
                  <a:gd name="connsiteX95" fmla="*/ 8934 w 10059"/>
                  <a:gd name="connsiteY95" fmla="*/ 6546 h 10000"/>
                  <a:gd name="connsiteX96" fmla="*/ 8914 w 10059"/>
                  <a:gd name="connsiteY96" fmla="*/ 6546 h 10000"/>
                  <a:gd name="connsiteX97" fmla="*/ 8892 w 10059"/>
                  <a:gd name="connsiteY97" fmla="*/ 6546 h 10000"/>
                  <a:gd name="connsiteX98" fmla="*/ 8882 w 10059"/>
                  <a:gd name="connsiteY98" fmla="*/ 6546 h 10000"/>
                  <a:gd name="connsiteX99" fmla="*/ 8852 w 10059"/>
                  <a:gd name="connsiteY99" fmla="*/ 6546 h 10000"/>
                  <a:gd name="connsiteX100" fmla="*/ 8840 w 10059"/>
                  <a:gd name="connsiteY100" fmla="*/ 6546 h 10000"/>
                  <a:gd name="connsiteX101" fmla="*/ 8809 w 10059"/>
                  <a:gd name="connsiteY101" fmla="*/ 6546 h 10000"/>
                  <a:gd name="connsiteX102" fmla="*/ 8797 w 10059"/>
                  <a:gd name="connsiteY102" fmla="*/ 6619 h 10000"/>
                  <a:gd name="connsiteX103" fmla="*/ 8788 w 10059"/>
                  <a:gd name="connsiteY103" fmla="*/ 6619 h 10000"/>
                  <a:gd name="connsiteX104" fmla="*/ 8663 w 10059"/>
                  <a:gd name="connsiteY104" fmla="*/ 6619 h 10000"/>
                  <a:gd name="connsiteX105" fmla="*/ 8620 w 10059"/>
                  <a:gd name="connsiteY105" fmla="*/ 6691 h 10000"/>
                  <a:gd name="connsiteX106" fmla="*/ 8546 w 10059"/>
                  <a:gd name="connsiteY106" fmla="*/ 6691 h 10000"/>
                  <a:gd name="connsiteX107" fmla="*/ 8460 w 10059"/>
                  <a:gd name="connsiteY107" fmla="*/ 6691 h 10000"/>
                  <a:gd name="connsiteX108" fmla="*/ 8460 w 10059"/>
                  <a:gd name="connsiteY108" fmla="*/ 6907 h 10000"/>
                  <a:gd name="connsiteX109" fmla="*/ 8364 w 10059"/>
                  <a:gd name="connsiteY109" fmla="*/ 6907 h 10000"/>
                  <a:gd name="connsiteX110" fmla="*/ 8364 w 10059"/>
                  <a:gd name="connsiteY110" fmla="*/ 6907 h 10000"/>
                  <a:gd name="connsiteX111" fmla="*/ 8218 w 10059"/>
                  <a:gd name="connsiteY111" fmla="*/ 6979 h 10000"/>
                  <a:gd name="connsiteX112" fmla="*/ 8175 w 10059"/>
                  <a:gd name="connsiteY112" fmla="*/ 6979 h 10000"/>
                  <a:gd name="connsiteX113" fmla="*/ 8072 w 10059"/>
                  <a:gd name="connsiteY113" fmla="*/ 7050 h 10000"/>
                  <a:gd name="connsiteX114" fmla="*/ 7956 w 10059"/>
                  <a:gd name="connsiteY114" fmla="*/ 7050 h 10000"/>
                  <a:gd name="connsiteX115" fmla="*/ 7893 w 10059"/>
                  <a:gd name="connsiteY115" fmla="*/ 7123 h 10000"/>
                  <a:gd name="connsiteX116" fmla="*/ 7821 w 10059"/>
                  <a:gd name="connsiteY116" fmla="*/ 7194 h 10000"/>
                  <a:gd name="connsiteX117" fmla="*/ 7811 w 10059"/>
                  <a:gd name="connsiteY117" fmla="*/ 7194 h 10000"/>
                  <a:gd name="connsiteX118" fmla="*/ 7738 w 10059"/>
                  <a:gd name="connsiteY118" fmla="*/ 7194 h 10000"/>
                  <a:gd name="connsiteX119" fmla="*/ 7537 w 10059"/>
                  <a:gd name="connsiteY119" fmla="*/ 7267 h 10000"/>
                  <a:gd name="connsiteX120" fmla="*/ 7388 w 10059"/>
                  <a:gd name="connsiteY120" fmla="*/ 7411 h 10000"/>
                  <a:gd name="connsiteX121" fmla="*/ 7293 w 10059"/>
                  <a:gd name="connsiteY121" fmla="*/ 7411 h 10000"/>
                  <a:gd name="connsiteX122" fmla="*/ 7273 w 10059"/>
                  <a:gd name="connsiteY122" fmla="*/ 7411 h 10000"/>
                  <a:gd name="connsiteX123" fmla="*/ 7252 w 10059"/>
                  <a:gd name="connsiteY123" fmla="*/ 7482 h 10000"/>
                  <a:gd name="connsiteX124" fmla="*/ 7242 w 10059"/>
                  <a:gd name="connsiteY124" fmla="*/ 7482 h 10000"/>
                  <a:gd name="connsiteX125" fmla="*/ 7211 w 10059"/>
                  <a:gd name="connsiteY125" fmla="*/ 7482 h 10000"/>
                  <a:gd name="connsiteX126" fmla="*/ 7200 w 10059"/>
                  <a:gd name="connsiteY126" fmla="*/ 7482 h 10000"/>
                  <a:gd name="connsiteX127" fmla="*/ 7000 w 10059"/>
                  <a:gd name="connsiteY127" fmla="*/ 7554 h 10000"/>
                  <a:gd name="connsiteX128" fmla="*/ 7000 w 10059"/>
                  <a:gd name="connsiteY128" fmla="*/ 7554 h 10000"/>
                  <a:gd name="connsiteX129" fmla="*/ 6863 w 10059"/>
                  <a:gd name="connsiteY129" fmla="*/ 7554 h 10000"/>
                  <a:gd name="connsiteX130" fmla="*/ 6853 w 10059"/>
                  <a:gd name="connsiteY130" fmla="*/ 7554 h 10000"/>
                  <a:gd name="connsiteX131" fmla="*/ 6822 w 10059"/>
                  <a:gd name="connsiteY131" fmla="*/ 7627 h 10000"/>
                  <a:gd name="connsiteX132" fmla="*/ 6790 w 10059"/>
                  <a:gd name="connsiteY132" fmla="*/ 7627 h 10000"/>
                  <a:gd name="connsiteX133" fmla="*/ 6759 w 10059"/>
                  <a:gd name="connsiteY133" fmla="*/ 7627 h 10000"/>
                  <a:gd name="connsiteX134" fmla="*/ 6749 w 10059"/>
                  <a:gd name="connsiteY134" fmla="*/ 7627 h 10000"/>
                  <a:gd name="connsiteX135" fmla="*/ 6636 w 10059"/>
                  <a:gd name="connsiteY135" fmla="*/ 7698 h 10000"/>
                  <a:gd name="connsiteX136" fmla="*/ 6560 w 10059"/>
                  <a:gd name="connsiteY136" fmla="*/ 7698 h 10000"/>
                  <a:gd name="connsiteX137" fmla="*/ 6528 w 10059"/>
                  <a:gd name="connsiteY137" fmla="*/ 7698 h 10000"/>
                  <a:gd name="connsiteX138" fmla="*/ 6467 w 10059"/>
                  <a:gd name="connsiteY138" fmla="*/ 7771 h 10000"/>
                  <a:gd name="connsiteX139" fmla="*/ 6435 w 10059"/>
                  <a:gd name="connsiteY139" fmla="*/ 7771 h 10000"/>
                  <a:gd name="connsiteX140" fmla="*/ 6338 w 10059"/>
                  <a:gd name="connsiteY140" fmla="*/ 7771 h 10000"/>
                  <a:gd name="connsiteX141" fmla="*/ 6295 w 10059"/>
                  <a:gd name="connsiteY141" fmla="*/ 7842 h 10000"/>
                  <a:gd name="connsiteX142" fmla="*/ 6243 w 10059"/>
                  <a:gd name="connsiteY142" fmla="*/ 7842 h 10000"/>
                  <a:gd name="connsiteX143" fmla="*/ 6191 w 10059"/>
                  <a:gd name="connsiteY143" fmla="*/ 7842 h 10000"/>
                  <a:gd name="connsiteX144" fmla="*/ 6159 w 10059"/>
                  <a:gd name="connsiteY144" fmla="*/ 7842 h 10000"/>
                  <a:gd name="connsiteX145" fmla="*/ 6055 w 10059"/>
                  <a:gd name="connsiteY145" fmla="*/ 7914 h 10000"/>
                  <a:gd name="connsiteX146" fmla="*/ 5992 w 10059"/>
                  <a:gd name="connsiteY146" fmla="*/ 7914 h 10000"/>
                  <a:gd name="connsiteX147" fmla="*/ 5843 w 10059"/>
                  <a:gd name="connsiteY147" fmla="*/ 7986 h 10000"/>
                  <a:gd name="connsiteX148" fmla="*/ 5834 w 10059"/>
                  <a:gd name="connsiteY148" fmla="*/ 7986 h 10000"/>
                  <a:gd name="connsiteX149" fmla="*/ 5802 w 10059"/>
                  <a:gd name="connsiteY149" fmla="*/ 7986 h 10000"/>
                  <a:gd name="connsiteX150" fmla="*/ 5647 w 10059"/>
                  <a:gd name="connsiteY150" fmla="*/ 8058 h 10000"/>
                  <a:gd name="connsiteX151" fmla="*/ 5564 w 10059"/>
                  <a:gd name="connsiteY151" fmla="*/ 8130 h 10000"/>
                  <a:gd name="connsiteX152" fmla="*/ 5522 w 10059"/>
                  <a:gd name="connsiteY152" fmla="*/ 8130 h 10000"/>
                  <a:gd name="connsiteX153" fmla="*/ 5476 w 10059"/>
                  <a:gd name="connsiteY153" fmla="*/ 8130 h 10000"/>
                  <a:gd name="connsiteX154" fmla="*/ 5447 w 10059"/>
                  <a:gd name="connsiteY154" fmla="*/ 8202 h 10000"/>
                  <a:gd name="connsiteX155" fmla="*/ 5333 w 10059"/>
                  <a:gd name="connsiteY155" fmla="*/ 8202 h 10000"/>
                  <a:gd name="connsiteX156" fmla="*/ 5312 w 10059"/>
                  <a:gd name="connsiteY156" fmla="*/ 8202 h 10000"/>
                  <a:gd name="connsiteX157" fmla="*/ 5285 w 10059"/>
                  <a:gd name="connsiteY157" fmla="*/ 8202 h 10000"/>
                  <a:gd name="connsiteX158" fmla="*/ 5275 w 10059"/>
                  <a:gd name="connsiteY158" fmla="*/ 8202 h 10000"/>
                  <a:gd name="connsiteX159" fmla="*/ 5236 w 10059"/>
                  <a:gd name="connsiteY159" fmla="*/ 8274 h 10000"/>
                  <a:gd name="connsiteX160" fmla="*/ 5183 w 10059"/>
                  <a:gd name="connsiteY160" fmla="*/ 8274 h 10000"/>
                  <a:gd name="connsiteX161" fmla="*/ 5024 w 10059"/>
                  <a:gd name="connsiteY161" fmla="*/ 8346 h 10000"/>
                  <a:gd name="connsiteX162" fmla="*/ 5014 w 10059"/>
                  <a:gd name="connsiteY162" fmla="*/ 8346 h 10000"/>
                  <a:gd name="connsiteX163" fmla="*/ 5014 w 10059"/>
                  <a:gd name="connsiteY163" fmla="*/ 8346 h 10000"/>
                  <a:gd name="connsiteX164" fmla="*/ 5003 w 10059"/>
                  <a:gd name="connsiteY164" fmla="*/ 8346 h 10000"/>
                  <a:gd name="connsiteX165" fmla="*/ 5003 w 10059"/>
                  <a:gd name="connsiteY165" fmla="*/ 8417 h 10000"/>
                  <a:gd name="connsiteX166" fmla="*/ 4930 w 10059"/>
                  <a:gd name="connsiteY166" fmla="*/ 8417 h 10000"/>
                  <a:gd name="connsiteX167" fmla="*/ 4836 w 10059"/>
                  <a:gd name="connsiteY167" fmla="*/ 8417 h 10000"/>
                  <a:gd name="connsiteX168" fmla="*/ 4773 w 10059"/>
                  <a:gd name="connsiteY168" fmla="*/ 8490 h 10000"/>
                  <a:gd name="connsiteX169" fmla="*/ 4689 w 10059"/>
                  <a:gd name="connsiteY169" fmla="*/ 8490 h 10000"/>
                  <a:gd name="connsiteX170" fmla="*/ 4617 w 10059"/>
                  <a:gd name="connsiteY170" fmla="*/ 8490 h 10000"/>
                  <a:gd name="connsiteX171" fmla="*/ 4479 w 10059"/>
                  <a:gd name="connsiteY171" fmla="*/ 8561 h 10000"/>
                  <a:gd name="connsiteX172" fmla="*/ 4333 w 10059"/>
                  <a:gd name="connsiteY172" fmla="*/ 8634 h 10000"/>
                  <a:gd name="connsiteX173" fmla="*/ 4293 w 10059"/>
                  <a:gd name="connsiteY173" fmla="*/ 8634 h 10000"/>
                  <a:gd name="connsiteX174" fmla="*/ 4250 w 10059"/>
                  <a:gd name="connsiteY174" fmla="*/ 8634 h 10000"/>
                  <a:gd name="connsiteX175" fmla="*/ 4162 w 10059"/>
                  <a:gd name="connsiteY175" fmla="*/ 8705 h 10000"/>
                  <a:gd name="connsiteX176" fmla="*/ 4016 w 10059"/>
                  <a:gd name="connsiteY176" fmla="*/ 8705 h 10000"/>
                  <a:gd name="connsiteX177" fmla="*/ 3984 w 10059"/>
                  <a:gd name="connsiteY177" fmla="*/ 8705 h 10000"/>
                  <a:gd name="connsiteX178" fmla="*/ 3879 w 10059"/>
                  <a:gd name="connsiteY178" fmla="*/ 8778 h 10000"/>
                  <a:gd name="connsiteX179" fmla="*/ 3879 w 10059"/>
                  <a:gd name="connsiteY179" fmla="*/ 8778 h 10000"/>
                  <a:gd name="connsiteX180" fmla="*/ 3849 w 10059"/>
                  <a:gd name="connsiteY180" fmla="*/ 8778 h 10000"/>
                  <a:gd name="connsiteX181" fmla="*/ 3827 w 10059"/>
                  <a:gd name="connsiteY181" fmla="*/ 8778 h 10000"/>
                  <a:gd name="connsiteX182" fmla="*/ 3774 w 10059"/>
                  <a:gd name="connsiteY182" fmla="*/ 8778 h 10000"/>
                  <a:gd name="connsiteX183" fmla="*/ 3754 w 10059"/>
                  <a:gd name="connsiteY183" fmla="*/ 8778 h 10000"/>
                  <a:gd name="connsiteX184" fmla="*/ 3754 w 10059"/>
                  <a:gd name="connsiteY184" fmla="*/ 8849 h 10000"/>
                  <a:gd name="connsiteX185" fmla="*/ 3744 w 10059"/>
                  <a:gd name="connsiteY185" fmla="*/ 8849 h 10000"/>
                  <a:gd name="connsiteX186" fmla="*/ 3702 w 10059"/>
                  <a:gd name="connsiteY186" fmla="*/ 8849 h 10000"/>
                  <a:gd name="connsiteX187" fmla="*/ 3661 w 10059"/>
                  <a:gd name="connsiteY187" fmla="*/ 8849 h 10000"/>
                  <a:gd name="connsiteX188" fmla="*/ 3650 w 10059"/>
                  <a:gd name="connsiteY188" fmla="*/ 8849 h 10000"/>
                  <a:gd name="connsiteX189" fmla="*/ 3597 w 10059"/>
                  <a:gd name="connsiteY189" fmla="*/ 8849 h 10000"/>
                  <a:gd name="connsiteX190" fmla="*/ 3493 w 10059"/>
                  <a:gd name="connsiteY190" fmla="*/ 8921 h 10000"/>
                  <a:gd name="connsiteX191" fmla="*/ 3481 w 10059"/>
                  <a:gd name="connsiteY191" fmla="*/ 8921 h 10000"/>
                  <a:gd name="connsiteX192" fmla="*/ 3397 w 10059"/>
                  <a:gd name="connsiteY192" fmla="*/ 8921 h 10000"/>
                  <a:gd name="connsiteX193" fmla="*/ 3335 w 10059"/>
                  <a:gd name="connsiteY193" fmla="*/ 8993 h 10000"/>
                  <a:gd name="connsiteX194" fmla="*/ 3079 w 10059"/>
                  <a:gd name="connsiteY194" fmla="*/ 9065 h 10000"/>
                  <a:gd name="connsiteX195" fmla="*/ 3049 w 10059"/>
                  <a:gd name="connsiteY195" fmla="*/ 9065 h 10000"/>
                  <a:gd name="connsiteX196" fmla="*/ 3039 w 10059"/>
                  <a:gd name="connsiteY196" fmla="*/ 9065 h 10000"/>
                  <a:gd name="connsiteX197" fmla="*/ 2998 w 10059"/>
                  <a:gd name="connsiteY197" fmla="*/ 9065 h 10000"/>
                  <a:gd name="connsiteX198" fmla="*/ 2966 w 10059"/>
                  <a:gd name="connsiteY198" fmla="*/ 9137 h 10000"/>
                  <a:gd name="connsiteX199" fmla="*/ 2796 w 10059"/>
                  <a:gd name="connsiteY199" fmla="*/ 9209 h 10000"/>
                  <a:gd name="connsiteX200" fmla="*/ 2786 w 10059"/>
                  <a:gd name="connsiteY200" fmla="*/ 9209 h 10000"/>
                  <a:gd name="connsiteX201" fmla="*/ 2662 w 10059"/>
                  <a:gd name="connsiteY201" fmla="*/ 9209 h 10000"/>
                  <a:gd name="connsiteX202" fmla="*/ 2506 w 10059"/>
                  <a:gd name="connsiteY202" fmla="*/ 9281 h 10000"/>
                  <a:gd name="connsiteX203" fmla="*/ 2253 w 10059"/>
                  <a:gd name="connsiteY203" fmla="*/ 9353 h 10000"/>
                  <a:gd name="connsiteX204" fmla="*/ 2137 w 10059"/>
                  <a:gd name="connsiteY204" fmla="*/ 9424 h 10000"/>
                  <a:gd name="connsiteX205" fmla="*/ 2127 w 10059"/>
                  <a:gd name="connsiteY205" fmla="*/ 9424 h 10000"/>
                  <a:gd name="connsiteX206" fmla="*/ 2040 w 10059"/>
                  <a:gd name="connsiteY206" fmla="*/ 9424 h 10000"/>
                  <a:gd name="connsiteX207" fmla="*/ 1987 w 10059"/>
                  <a:gd name="connsiteY207" fmla="*/ 9424 h 10000"/>
                  <a:gd name="connsiteX208" fmla="*/ 1956 w 10059"/>
                  <a:gd name="connsiteY208" fmla="*/ 9497 h 10000"/>
                  <a:gd name="connsiteX209" fmla="*/ 1936 w 10059"/>
                  <a:gd name="connsiteY209" fmla="*/ 9497 h 10000"/>
                  <a:gd name="connsiteX210" fmla="*/ 1905 w 10059"/>
                  <a:gd name="connsiteY210" fmla="*/ 9497 h 10000"/>
                  <a:gd name="connsiteX211" fmla="*/ 1895 w 10059"/>
                  <a:gd name="connsiteY211" fmla="*/ 9497 h 10000"/>
                  <a:gd name="connsiteX212" fmla="*/ 1863 w 10059"/>
                  <a:gd name="connsiteY212" fmla="*/ 9497 h 10000"/>
                  <a:gd name="connsiteX213" fmla="*/ 1852 w 10059"/>
                  <a:gd name="connsiteY213" fmla="*/ 9497 h 10000"/>
                  <a:gd name="connsiteX214" fmla="*/ 1841 w 10059"/>
                  <a:gd name="connsiteY214" fmla="*/ 9497 h 10000"/>
                  <a:gd name="connsiteX215" fmla="*/ 1810 w 10059"/>
                  <a:gd name="connsiteY215" fmla="*/ 9497 h 10000"/>
                  <a:gd name="connsiteX216" fmla="*/ 1800 w 10059"/>
                  <a:gd name="connsiteY216" fmla="*/ 9497 h 10000"/>
                  <a:gd name="connsiteX217" fmla="*/ 1766 w 10059"/>
                  <a:gd name="connsiteY217" fmla="*/ 9568 h 10000"/>
                  <a:gd name="connsiteX218" fmla="*/ 1756 w 10059"/>
                  <a:gd name="connsiteY218" fmla="*/ 9568 h 10000"/>
                  <a:gd name="connsiteX219" fmla="*/ 1756 w 10059"/>
                  <a:gd name="connsiteY219" fmla="*/ 9568 h 10000"/>
                  <a:gd name="connsiteX220" fmla="*/ 1716 w 10059"/>
                  <a:gd name="connsiteY220" fmla="*/ 9568 h 10000"/>
                  <a:gd name="connsiteX221" fmla="*/ 1704 w 10059"/>
                  <a:gd name="connsiteY221" fmla="*/ 9568 h 10000"/>
                  <a:gd name="connsiteX222" fmla="*/ 1673 w 10059"/>
                  <a:gd name="connsiteY222" fmla="*/ 9568 h 10000"/>
                  <a:gd name="connsiteX223" fmla="*/ 1631 w 10059"/>
                  <a:gd name="connsiteY223" fmla="*/ 9568 h 10000"/>
                  <a:gd name="connsiteX224" fmla="*/ 1600 w 10059"/>
                  <a:gd name="connsiteY224" fmla="*/ 9568 h 10000"/>
                  <a:gd name="connsiteX225" fmla="*/ 1550 w 10059"/>
                  <a:gd name="connsiteY225" fmla="*/ 9641 h 10000"/>
                  <a:gd name="connsiteX226" fmla="*/ 1444 w 10059"/>
                  <a:gd name="connsiteY226" fmla="*/ 9641 h 10000"/>
                  <a:gd name="connsiteX227" fmla="*/ 1424 w 10059"/>
                  <a:gd name="connsiteY227" fmla="*/ 9641 h 10000"/>
                  <a:gd name="connsiteX228" fmla="*/ 1360 w 10059"/>
                  <a:gd name="connsiteY228" fmla="*/ 9641 h 10000"/>
                  <a:gd name="connsiteX229" fmla="*/ 1287 w 10059"/>
                  <a:gd name="connsiteY229" fmla="*/ 9641 h 10000"/>
                  <a:gd name="connsiteX230" fmla="*/ 1161 w 10059"/>
                  <a:gd name="connsiteY230" fmla="*/ 9641 h 10000"/>
                  <a:gd name="connsiteX231" fmla="*/ 1087 w 10059"/>
                  <a:gd name="connsiteY231" fmla="*/ 9641 h 10000"/>
                  <a:gd name="connsiteX232" fmla="*/ 1054 w 10059"/>
                  <a:gd name="connsiteY232" fmla="*/ 9641 h 10000"/>
                  <a:gd name="connsiteX233" fmla="*/ 1008 w 10059"/>
                  <a:gd name="connsiteY233" fmla="*/ 9641 h 10000"/>
                  <a:gd name="connsiteX234" fmla="*/ 935 w 10059"/>
                  <a:gd name="connsiteY234" fmla="*/ 9712 h 10000"/>
                  <a:gd name="connsiteX235" fmla="*/ 792 w 10059"/>
                  <a:gd name="connsiteY235" fmla="*/ 9712 h 10000"/>
                  <a:gd name="connsiteX236" fmla="*/ 770 w 10059"/>
                  <a:gd name="connsiteY236" fmla="*/ 9784 h 10000"/>
                  <a:gd name="connsiteX237" fmla="*/ 673 w 10059"/>
                  <a:gd name="connsiteY237" fmla="*/ 9784 h 10000"/>
                  <a:gd name="connsiteX238" fmla="*/ 499 w 10059"/>
                  <a:gd name="connsiteY238" fmla="*/ 9856 h 10000"/>
                  <a:gd name="connsiteX239" fmla="*/ 381 w 10059"/>
                  <a:gd name="connsiteY239" fmla="*/ 9856 h 10000"/>
                  <a:gd name="connsiteX240" fmla="*/ 268 w 10059"/>
                  <a:gd name="connsiteY240" fmla="*/ 9928 h 10000"/>
                  <a:gd name="connsiteX241" fmla="*/ 89 w 10059"/>
                  <a:gd name="connsiteY241" fmla="*/ 10000 h 10000"/>
                  <a:gd name="connsiteX242" fmla="*/ 0 w 10059"/>
                  <a:gd name="connsiteY242" fmla="*/ 10000 h 10000"/>
                  <a:gd name="connsiteX0" fmla="*/ 9996 w 10059"/>
                  <a:gd name="connsiteY0" fmla="*/ 0 h 10000"/>
                  <a:gd name="connsiteX1" fmla="*/ 9996 w 10059"/>
                  <a:gd name="connsiteY1" fmla="*/ 0 h 10000"/>
                  <a:gd name="connsiteX2" fmla="*/ 10006 w 10059"/>
                  <a:gd name="connsiteY2" fmla="*/ 72 h 10000"/>
                  <a:gd name="connsiteX3" fmla="*/ 10006 w 10059"/>
                  <a:gd name="connsiteY3" fmla="*/ 72 h 10000"/>
                  <a:gd name="connsiteX4" fmla="*/ 10016 w 10059"/>
                  <a:gd name="connsiteY4" fmla="*/ 144 h 10000"/>
                  <a:gd name="connsiteX5" fmla="*/ 10016 w 10059"/>
                  <a:gd name="connsiteY5" fmla="*/ 216 h 10000"/>
                  <a:gd name="connsiteX6" fmla="*/ 10027 w 10059"/>
                  <a:gd name="connsiteY6" fmla="*/ 216 h 10000"/>
                  <a:gd name="connsiteX7" fmla="*/ 10038 w 10059"/>
                  <a:gd name="connsiteY7" fmla="*/ 432 h 10000"/>
                  <a:gd name="connsiteX8" fmla="*/ 10038 w 10059"/>
                  <a:gd name="connsiteY8" fmla="*/ 432 h 10000"/>
                  <a:gd name="connsiteX9" fmla="*/ 10059 w 10059"/>
                  <a:gd name="connsiteY9" fmla="*/ 575 h 10000"/>
                  <a:gd name="connsiteX10" fmla="*/ 9987 w 10059"/>
                  <a:gd name="connsiteY10" fmla="*/ 1223 h 10000"/>
                  <a:gd name="connsiteX11" fmla="*/ 9965 w 10059"/>
                  <a:gd name="connsiteY11" fmla="*/ 1367 h 10000"/>
                  <a:gd name="connsiteX12" fmla="*/ 9901 w 10059"/>
                  <a:gd name="connsiteY12" fmla="*/ 1726 h 10000"/>
                  <a:gd name="connsiteX13" fmla="*/ 9889 w 10059"/>
                  <a:gd name="connsiteY13" fmla="*/ 1799 h 10000"/>
                  <a:gd name="connsiteX14" fmla="*/ 9889 w 10059"/>
                  <a:gd name="connsiteY14" fmla="*/ 1799 h 10000"/>
                  <a:gd name="connsiteX15" fmla="*/ 9889 w 10059"/>
                  <a:gd name="connsiteY15" fmla="*/ 1870 h 10000"/>
                  <a:gd name="connsiteX16" fmla="*/ 9889 w 10059"/>
                  <a:gd name="connsiteY16" fmla="*/ 2014 h 10000"/>
                  <a:gd name="connsiteX17" fmla="*/ 9889 w 10059"/>
                  <a:gd name="connsiteY17" fmla="*/ 2086 h 10000"/>
                  <a:gd name="connsiteX18" fmla="*/ 9889 w 10059"/>
                  <a:gd name="connsiteY18" fmla="*/ 2158 h 10000"/>
                  <a:gd name="connsiteX19" fmla="*/ 9889 w 10059"/>
                  <a:gd name="connsiteY19" fmla="*/ 2230 h 10000"/>
                  <a:gd name="connsiteX20" fmla="*/ 9889 w 10059"/>
                  <a:gd name="connsiteY20" fmla="*/ 2374 h 10000"/>
                  <a:gd name="connsiteX21" fmla="*/ 9889 w 10059"/>
                  <a:gd name="connsiteY21" fmla="*/ 2374 h 10000"/>
                  <a:gd name="connsiteX22" fmla="*/ 9889 w 10059"/>
                  <a:gd name="connsiteY22" fmla="*/ 2445 h 10000"/>
                  <a:gd name="connsiteX23" fmla="*/ 9879 w 10059"/>
                  <a:gd name="connsiteY23" fmla="*/ 2518 h 10000"/>
                  <a:gd name="connsiteX24" fmla="*/ 9879 w 10059"/>
                  <a:gd name="connsiteY24" fmla="*/ 2518 h 10000"/>
                  <a:gd name="connsiteX25" fmla="*/ 9869 w 10059"/>
                  <a:gd name="connsiteY25" fmla="*/ 2590 h 10000"/>
                  <a:gd name="connsiteX26" fmla="*/ 9860 w 10059"/>
                  <a:gd name="connsiteY26" fmla="*/ 2734 h 10000"/>
                  <a:gd name="connsiteX27" fmla="*/ 9850 w 10059"/>
                  <a:gd name="connsiteY27" fmla="*/ 2805 h 10000"/>
                  <a:gd name="connsiteX28" fmla="*/ 9838 w 10059"/>
                  <a:gd name="connsiteY28" fmla="*/ 2805 h 10000"/>
                  <a:gd name="connsiteX29" fmla="*/ 9827 w 10059"/>
                  <a:gd name="connsiteY29" fmla="*/ 2878 h 10000"/>
                  <a:gd name="connsiteX30" fmla="*/ 9817 w 10059"/>
                  <a:gd name="connsiteY30" fmla="*/ 2878 h 10000"/>
                  <a:gd name="connsiteX31" fmla="*/ 9787 w 10059"/>
                  <a:gd name="connsiteY31" fmla="*/ 2949 h 10000"/>
                  <a:gd name="connsiteX32" fmla="*/ 9764 w 10059"/>
                  <a:gd name="connsiteY32" fmla="*/ 3022 h 10000"/>
                  <a:gd name="connsiteX33" fmla="*/ 9743 w 10059"/>
                  <a:gd name="connsiteY33" fmla="*/ 3093 h 10000"/>
                  <a:gd name="connsiteX34" fmla="*/ 9743 w 10059"/>
                  <a:gd name="connsiteY34" fmla="*/ 3166 h 10000"/>
                  <a:gd name="connsiteX35" fmla="*/ 9743 w 10059"/>
                  <a:gd name="connsiteY35" fmla="*/ 3166 h 10000"/>
                  <a:gd name="connsiteX36" fmla="*/ 9734 w 10059"/>
                  <a:gd name="connsiteY36" fmla="*/ 3237 h 10000"/>
                  <a:gd name="connsiteX37" fmla="*/ 9734 w 10059"/>
                  <a:gd name="connsiteY37" fmla="*/ 3309 h 10000"/>
                  <a:gd name="connsiteX38" fmla="*/ 9724 w 10059"/>
                  <a:gd name="connsiteY38" fmla="*/ 3309 h 10000"/>
                  <a:gd name="connsiteX39" fmla="*/ 9724 w 10059"/>
                  <a:gd name="connsiteY39" fmla="*/ 3381 h 10000"/>
                  <a:gd name="connsiteX40" fmla="*/ 9724 w 10059"/>
                  <a:gd name="connsiteY40" fmla="*/ 3454 h 10000"/>
                  <a:gd name="connsiteX41" fmla="*/ 9724 w 10059"/>
                  <a:gd name="connsiteY41" fmla="*/ 3454 h 10000"/>
                  <a:gd name="connsiteX42" fmla="*/ 9703 w 10059"/>
                  <a:gd name="connsiteY42" fmla="*/ 3669 h 10000"/>
                  <a:gd name="connsiteX43" fmla="*/ 9703 w 10059"/>
                  <a:gd name="connsiteY43" fmla="*/ 3812 h 10000"/>
                  <a:gd name="connsiteX44" fmla="*/ 9692 w 10059"/>
                  <a:gd name="connsiteY44" fmla="*/ 3956 h 10000"/>
                  <a:gd name="connsiteX45" fmla="*/ 9682 w 10059"/>
                  <a:gd name="connsiteY45" fmla="*/ 4100 h 10000"/>
                  <a:gd name="connsiteX46" fmla="*/ 9682 w 10059"/>
                  <a:gd name="connsiteY46" fmla="*/ 4100 h 10000"/>
                  <a:gd name="connsiteX47" fmla="*/ 9682 w 10059"/>
                  <a:gd name="connsiteY47" fmla="*/ 4100 h 10000"/>
                  <a:gd name="connsiteX48" fmla="*/ 9673 w 10059"/>
                  <a:gd name="connsiteY48" fmla="*/ 4244 h 10000"/>
                  <a:gd name="connsiteX49" fmla="*/ 9651 w 10059"/>
                  <a:gd name="connsiteY49" fmla="*/ 4388 h 10000"/>
                  <a:gd name="connsiteX50" fmla="*/ 9629 w 10059"/>
                  <a:gd name="connsiteY50" fmla="*/ 4532 h 10000"/>
                  <a:gd name="connsiteX51" fmla="*/ 9629 w 10059"/>
                  <a:gd name="connsiteY51" fmla="*/ 4605 h 10000"/>
                  <a:gd name="connsiteX52" fmla="*/ 9629 w 10059"/>
                  <a:gd name="connsiteY52" fmla="*/ 4605 h 10000"/>
                  <a:gd name="connsiteX53" fmla="*/ 9619 w 10059"/>
                  <a:gd name="connsiteY53" fmla="*/ 4675 h 10000"/>
                  <a:gd name="connsiteX54" fmla="*/ 9619 w 10059"/>
                  <a:gd name="connsiteY54" fmla="*/ 4675 h 10000"/>
                  <a:gd name="connsiteX55" fmla="*/ 9619 w 10059"/>
                  <a:gd name="connsiteY55" fmla="*/ 4749 h 10000"/>
                  <a:gd name="connsiteX56" fmla="*/ 9599 w 10059"/>
                  <a:gd name="connsiteY56" fmla="*/ 4963 h 10000"/>
                  <a:gd name="connsiteX57" fmla="*/ 9579 w 10059"/>
                  <a:gd name="connsiteY57" fmla="*/ 5252 h 10000"/>
                  <a:gd name="connsiteX58" fmla="*/ 9579 w 10059"/>
                  <a:gd name="connsiteY58" fmla="*/ 5324 h 10000"/>
                  <a:gd name="connsiteX59" fmla="*/ 9579 w 10059"/>
                  <a:gd name="connsiteY59" fmla="*/ 5324 h 10000"/>
                  <a:gd name="connsiteX60" fmla="*/ 9589 w 10059"/>
                  <a:gd name="connsiteY60" fmla="*/ 5468 h 10000"/>
                  <a:gd name="connsiteX61" fmla="*/ 9589 w 10059"/>
                  <a:gd name="connsiteY61" fmla="*/ 5612 h 10000"/>
                  <a:gd name="connsiteX62" fmla="*/ 9589 w 10059"/>
                  <a:gd name="connsiteY62" fmla="*/ 5756 h 10000"/>
                  <a:gd name="connsiteX63" fmla="*/ 9579 w 10059"/>
                  <a:gd name="connsiteY63" fmla="*/ 6115 h 10000"/>
                  <a:gd name="connsiteX64" fmla="*/ 9566 w 10059"/>
                  <a:gd name="connsiteY64" fmla="*/ 6187 h 10000"/>
                  <a:gd name="connsiteX65" fmla="*/ 9566 w 10059"/>
                  <a:gd name="connsiteY65" fmla="*/ 6259 h 10000"/>
                  <a:gd name="connsiteX66" fmla="*/ 9566 w 10059"/>
                  <a:gd name="connsiteY66" fmla="*/ 6259 h 10000"/>
                  <a:gd name="connsiteX67" fmla="*/ 9566 w 10059"/>
                  <a:gd name="connsiteY67" fmla="*/ 6259 h 10000"/>
                  <a:gd name="connsiteX68" fmla="*/ 9555 w 10059"/>
                  <a:gd name="connsiteY68" fmla="*/ 6259 h 10000"/>
                  <a:gd name="connsiteX69" fmla="*/ 9555 w 10059"/>
                  <a:gd name="connsiteY69" fmla="*/ 6259 h 10000"/>
                  <a:gd name="connsiteX70" fmla="*/ 9541 w 10059"/>
                  <a:gd name="connsiteY70" fmla="*/ 6259 h 10000"/>
                  <a:gd name="connsiteX71" fmla="*/ 9499 w 10059"/>
                  <a:gd name="connsiteY71" fmla="*/ 6331 h 10000"/>
                  <a:gd name="connsiteX72" fmla="*/ 9467 w 10059"/>
                  <a:gd name="connsiteY72" fmla="*/ 6331 h 10000"/>
                  <a:gd name="connsiteX73" fmla="*/ 9457 w 10059"/>
                  <a:gd name="connsiteY73" fmla="*/ 6331 h 10000"/>
                  <a:gd name="connsiteX74" fmla="*/ 9405 w 10059"/>
                  <a:gd name="connsiteY74" fmla="*/ 6331 h 10000"/>
                  <a:gd name="connsiteX75" fmla="*/ 9353 w 10059"/>
                  <a:gd name="connsiteY75" fmla="*/ 6331 h 10000"/>
                  <a:gd name="connsiteX76" fmla="*/ 9343 w 10059"/>
                  <a:gd name="connsiteY76" fmla="*/ 6331 h 10000"/>
                  <a:gd name="connsiteX77" fmla="*/ 9343 w 10059"/>
                  <a:gd name="connsiteY77" fmla="*/ 6331 h 10000"/>
                  <a:gd name="connsiteX78" fmla="*/ 9291 w 10059"/>
                  <a:gd name="connsiteY78" fmla="*/ 6403 h 10000"/>
                  <a:gd name="connsiteX79" fmla="*/ 9216 w 10059"/>
                  <a:gd name="connsiteY79" fmla="*/ 6403 h 10000"/>
                  <a:gd name="connsiteX80" fmla="*/ 9216 w 10059"/>
                  <a:gd name="connsiteY80" fmla="*/ 6403 h 10000"/>
                  <a:gd name="connsiteX81" fmla="*/ 9216 w 10059"/>
                  <a:gd name="connsiteY81" fmla="*/ 6403 h 10000"/>
                  <a:gd name="connsiteX82" fmla="*/ 9142 w 10059"/>
                  <a:gd name="connsiteY82" fmla="*/ 6475 h 10000"/>
                  <a:gd name="connsiteX83" fmla="*/ 9122 w 10059"/>
                  <a:gd name="connsiteY83" fmla="*/ 6475 h 10000"/>
                  <a:gd name="connsiteX84" fmla="*/ 9112 w 10059"/>
                  <a:gd name="connsiteY84" fmla="*/ 6475 h 10000"/>
                  <a:gd name="connsiteX85" fmla="*/ 9069 w 10059"/>
                  <a:gd name="connsiteY85" fmla="*/ 6475 h 10000"/>
                  <a:gd name="connsiteX86" fmla="*/ 9007 w 10059"/>
                  <a:gd name="connsiteY86" fmla="*/ 6475 h 10000"/>
                  <a:gd name="connsiteX87" fmla="*/ 8997 w 10059"/>
                  <a:gd name="connsiteY87" fmla="*/ 6475 h 10000"/>
                  <a:gd name="connsiteX88" fmla="*/ 8997 w 10059"/>
                  <a:gd name="connsiteY88" fmla="*/ 6475 h 10000"/>
                  <a:gd name="connsiteX89" fmla="*/ 8987 w 10059"/>
                  <a:gd name="connsiteY89" fmla="*/ 6475 h 10000"/>
                  <a:gd name="connsiteX90" fmla="*/ 8978 w 10059"/>
                  <a:gd name="connsiteY90" fmla="*/ 6546 h 10000"/>
                  <a:gd name="connsiteX91" fmla="*/ 8955 w 10059"/>
                  <a:gd name="connsiteY91" fmla="*/ 6546 h 10000"/>
                  <a:gd name="connsiteX92" fmla="*/ 8955 w 10059"/>
                  <a:gd name="connsiteY92" fmla="*/ 6546 h 10000"/>
                  <a:gd name="connsiteX93" fmla="*/ 8945 w 10059"/>
                  <a:gd name="connsiteY93" fmla="*/ 6546 h 10000"/>
                  <a:gd name="connsiteX94" fmla="*/ 8934 w 10059"/>
                  <a:gd name="connsiteY94" fmla="*/ 6546 h 10000"/>
                  <a:gd name="connsiteX95" fmla="*/ 8914 w 10059"/>
                  <a:gd name="connsiteY95" fmla="*/ 6546 h 10000"/>
                  <a:gd name="connsiteX96" fmla="*/ 8892 w 10059"/>
                  <a:gd name="connsiteY96" fmla="*/ 6546 h 10000"/>
                  <a:gd name="connsiteX97" fmla="*/ 8882 w 10059"/>
                  <a:gd name="connsiteY97" fmla="*/ 6546 h 10000"/>
                  <a:gd name="connsiteX98" fmla="*/ 8852 w 10059"/>
                  <a:gd name="connsiteY98" fmla="*/ 6546 h 10000"/>
                  <a:gd name="connsiteX99" fmla="*/ 8840 w 10059"/>
                  <a:gd name="connsiteY99" fmla="*/ 6546 h 10000"/>
                  <a:gd name="connsiteX100" fmla="*/ 8809 w 10059"/>
                  <a:gd name="connsiteY100" fmla="*/ 6546 h 10000"/>
                  <a:gd name="connsiteX101" fmla="*/ 8797 w 10059"/>
                  <a:gd name="connsiteY101" fmla="*/ 6619 h 10000"/>
                  <a:gd name="connsiteX102" fmla="*/ 8788 w 10059"/>
                  <a:gd name="connsiteY102" fmla="*/ 6619 h 10000"/>
                  <a:gd name="connsiteX103" fmla="*/ 8663 w 10059"/>
                  <a:gd name="connsiteY103" fmla="*/ 6619 h 10000"/>
                  <a:gd name="connsiteX104" fmla="*/ 8620 w 10059"/>
                  <a:gd name="connsiteY104" fmla="*/ 6691 h 10000"/>
                  <a:gd name="connsiteX105" fmla="*/ 8546 w 10059"/>
                  <a:gd name="connsiteY105" fmla="*/ 6691 h 10000"/>
                  <a:gd name="connsiteX106" fmla="*/ 8460 w 10059"/>
                  <a:gd name="connsiteY106" fmla="*/ 6691 h 10000"/>
                  <a:gd name="connsiteX107" fmla="*/ 8460 w 10059"/>
                  <a:gd name="connsiteY107" fmla="*/ 6907 h 10000"/>
                  <a:gd name="connsiteX108" fmla="*/ 8364 w 10059"/>
                  <a:gd name="connsiteY108" fmla="*/ 6907 h 10000"/>
                  <a:gd name="connsiteX109" fmla="*/ 8364 w 10059"/>
                  <a:gd name="connsiteY109" fmla="*/ 6907 h 10000"/>
                  <a:gd name="connsiteX110" fmla="*/ 8218 w 10059"/>
                  <a:gd name="connsiteY110" fmla="*/ 6979 h 10000"/>
                  <a:gd name="connsiteX111" fmla="*/ 8175 w 10059"/>
                  <a:gd name="connsiteY111" fmla="*/ 6979 h 10000"/>
                  <a:gd name="connsiteX112" fmla="*/ 8072 w 10059"/>
                  <a:gd name="connsiteY112" fmla="*/ 7050 h 10000"/>
                  <a:gd name="connsiteX113" fmla="*/ 7956 w 10059"/>
                  <a:gd name="connsiteY113" fmla="*/ 7050 h 10000"/>
                  <a:gd name="connsiteX114" fmla="*/ 7893 w 10059"/>
                  <a:gd name="connsiteY114" fmla="*/ 7123 h 10000"/>
                  <a:gd name="connsiteX115" fmla="*/ 7821 w 10059"/>
                  <a:gd name="connsiteY115" fmla="*/ 7194 h 10000"/>
                  <a:gd name="connsiteX116" fmla="*/ 7811 w 10059"/>
                  <a:gd name="connsiteY116" fmla="*/ 7194 h 10000"/>
                  <a:gd name="connsiteX117" fmla="*/ 7738 w 10059"/>
                  <a:gd name="connsiteY117" fmla="*/ 7194 h 10000"/>
                  <a:gd name="connsiteX118" fmla="*/ 7537 w 10059"/>
                  <a:gd name="connsiteY118" fmla="*/ 7267 h 10000"/>
                  <a:gd name="connsiteX119" fmla="*/ 7388 w 10059"/>
                  <a:gd name="connsiteY119" fmla="*/ 7411 h 10000"/>
                  <a:gd name="connsiteX120" fmla="*/ 7293 w 10059"/>
                  <a:gd name="connsiteY120" fmla="*/ 7411 h 10000"/>
                  <a:gd name="connsiteX121" fmla="*/ 7273 w 10059"/>
                  <a:gd name="connsiteY121" fmla="*/ 7411 h 10000"/>
                  <a:gd name="connsiteX122" fmla="*/ 7252 w 10059"/>
                  <a:gd name="connsiteY122" fmla="*/ 7482 h 10000"/>
                  <a:gd name="connsiteX123" fmla="*/ 7242 w 10059"/>
                  <a:gd name="connsiteY123" fmla="*/ 7482 h 10000"/>
                  <a:gd name="connsiteX124" fmla="*/ 7211 w 10059"/>
                  <a:gd name="connsiteY124" fmla="*/ 7482 h 10000"/>
                  <a:gd name="connsiteX125" fmla="*/ 7200 w 10059"/>
                  <a:gd name="connsiteY125" fmla="*/ 7482 h 10000"/>
                  <a:gd name="connsiteX126" fmla="*/ 7000 w 10059"/>
                  <a:gd name="connsiteY126" fmla="*/ 7554 h 10000"/>
                  <a:gd name="connsiteX127" fmla="*/ 7000 w 10059"/>
                  <a:gd name="connsiteY127" fmla="*/ 7554 h 10000"/>
                  <a:gd name="connsiteX128" fmla="*/ 6863 w 10059"/>
                  <a:gd name="connsiteY128" fmla="*/ 7554 h 10000"/>
                  <a:gd name="connsiteX129" fmla="*/ 6853 w 10059"/>
                  <a:gd name="connsiteY129" fmla="*/ 7554 h 10000"/>
                  <a:gd name="connsiteX130" fmla="*/ 6822 w 10059"/>
                  <a:gd name="connsiteY130" fmla="*/ 7627 h 10000"/>
                  <a:gd name="connsiteX131" fmla="*/ 6790 w 10059"/>
                  <a:gd name="connsiteY131" fmla="*/ 7627 h 10000"/>
                  <a:gd name="connsiteX132" fmla="*/ 6759 w 10059"/>
                  <a:gd name="connsiteY132" fmla="*/ 7627 h 10000"/>
                  <a:gd name="connsiteX133" fmla="*/ 6749 w 10059"/>
                  <a:gd name="connsiteY133" fmla="*/ 7627 h 10000"/>
                  <a:gd name="connsiteX134" fmla="*/ 6636 w 10059"/>
                  <a:gd name="connsiteY134" fmla="*/ 7698 h 10000"/>
                  <a:gd name="connsiteX135" fmla="*/ 6560 w 10059"/>
                  <a:gd name="connsiteY135" fmla="*/ 7698 h 10000"/>
                  <a:gd name="connsiteX136" fmla="*/ 6528 w 10059"/>
                  <a:gd name="connsiteY136" fmla="*/ 7698 h 10000"/>
                  <a:gd name="connsiteX137" fmla="*/ 6467 w 10059"/>
                  <a:gd name="connsiteY137" fmla="*/ 7771 h 10000"/>
                  <a:gd name="connsiteX138" fmla="*/ 6435 w 10059"/>
                  <a:gd name="connsiteY138" fmla="*/ 7771 h 10000"/>
                  <a:gd name="connsiteX139" fmla="*/ 6338 w 10059"/>
                  <a:gd name="connsiteY139" fmla="*/ 7771 h 10000"/>
                  <a:gd name="connsiteX140" fmla="*/ 6295 w 10059"/>
                  <a:gd name="connsiteY140" fmla="*/ 7842 h 10000"/>
                  <a:gd name="connsiteX141" fmla="*/ 6243 w 10059"/>
                  <a:gd name="connsiteY141" fmla="*/ 7842 h 10000"/>
                  <a:gd name="connsiteX142" fmla="*/ 6191 w 10059"/>
                  <a:gd name="connsiteY142" fmla="*/ 7842 h 10000"/>
                  <a:gd name="connsiteX143" fmla="*/ 6159 w 10059"/>
                  <a:gd name="connsiteY143" fmla="*/ 7842 h 10000"/>
                  <a:gd name="connsiteX144" fmla="*/ 6055 w 10059"/>
                  <a:gd name="connsiteY144" fmla="*/ 7914 h 10000"/>
                  <a:gd name="connsiteX145" fmla="*/ 5992 w 10059"/>
                  <a:gd name="connsiteY145" fmla="*/ 7914 h 10000"/>
                  <a:gd name="connsiteX146" fmla="*/ 5843 w 10059"/>
                  <a:gd name="connsiteY146" fmla="*/ 7986 h 10000"/>
                  <a:gd name="connsiteX147" fmla="*/ 5834 w 10059"/>
                  <a:gd name="connsiteY147" fmla="*/ 7986 h 10000"/>
                  <a:gd name="connsiteX148" fmla="*/ 5802 w 10059"/>
                  <a:gd name="connsiteY148" fmla="*/ 7986 h 10000"/>
                  <a:gd name="connsiteX149" fmla="*/ 5647 w 10059"/>
                  <a:gd name="connsiteY149" fmla="*/ 8058 h 10000"/>
                  <a:gd name="connsiteX150" fmla="*/ 5564 w 10059"/>
                  <a:gd name="connsiteY150" fmla="*/ 8130 h 10000"/>
                  <a:gd name="connsiteX151" fmla="*/ 5522 w 10059"/>
                  <a:gd name="connsiteY151" fmla="*/ 8130 h 10000"/>
                  <a:gd name="connsiteX152" fmla="*/ 5476 w 10059"/>
                  <a:gd name="connsiteY152" fmla="*/ 8130 h 10000"/>
                  <a:gd name="connsiteX153" fmla="*/ 5447 w 10059"/>
                  <a:gd name="connsiteY153" fmla="*/ 8202 h 10000"/>
                  <a:gd name="connsiteX154" fmla="*/ 5333 w 10059"/>
                  <a:gd name="connsiteY154" fmla="*/ 8202 h 10000"/>
                  <a:gd name="connsiteX155" fmla="*/ 5312 w 10059"/>
                  <a:gd name="connsiteY155" fmla="*/ 8202 h 10000"/>
                  <a:gd name="connsiteX156" fmla="*/ 5285 w 10059"/>
                  <a:gd name="connsiteY156" fmla="*/ 8202 h 10000"/>
                  <a:gd name="connsiteX157" fmla="*/ 5275 w 10059"/>
                  <a:gd name="connsiteY157" fmla="*/ 8202 h 10000"/>
                  <a:gd name="connsiteX158" fmla="*/ 5236 w 10059"/>
                  <a:gd name="connsiteY158" fmla="*/ 8274 h 10000"/>
                  <a:gd name="connsiteX159" fmla="*/ 5183 w 10059"/>
                  <a:gd name="connsiteY159" fmla="*/ 8274 h 10000"/>
                  <a:gd name="connsiteX160" fmla="*/ 5024 w 10059"/>
                  <a:gd name="connsiteY160" fmla="*/ 8346 h 10000"/>
                  <a:gd name="connsiteX161" fmla="*/ 5014 w 10059"/>
                  <a:gd name="connsiteY161" fmla="*/ 8346 h 10000"/>
                  <a:gd name="connsiteX162" fmla="*/ 5014 w 10059"/>
                  <a:gd name="connsiteY162" fmla="*/ 8346 h 10000"/>
                  <a:gd name="connsiteX163" fmla="*/ 5003 w 10059"/>
                  <a:gd name="connsiteY163" fmla="*/ 8346 h 10000"/>
                  <a:gd name="connsiteX164" fmla="*/ 5003 w 10059"/>
                  <a:gd name="connsiteY164" fmla="*/ 8417 h 10000"/>
                  <a:gd name="connsiteX165" fmla="*/ 4930 w 10059"/>
                  <a:gd name="connsiteY165" fmla="*/ 8417 h 10000"/>
                  <a:gd name="connsiteX166" fmla="*/ 4836 w 10059"/>
                  <a:gd name="connsiteY166" fmla="*/ 8417 h 10000"/>
                  <a:gd name="connsiteX167" fmla="*/ 4773 w 10059"/>
                  <a:gd name="connsiteY167" fmla="*/ 8490 h 10000"/>
                  <a:gd name="connsiteX168" fmla="*/ 4689 w 10059"/>
                  <a:gd name="connsiteY168" fmla="*/ 8490 h 10000"/>
                  <a:gd name="connsiteX169" fmla="*/ 4617 w 10059"/>
                  <a:gd name="connsiteY169" fmla="*/ 8490 h 10000"/>
                  <a:gd name="connsiteX170" fmla="*/ 4479 w 10059"/>
                  <a:gd name="connsiteY170" fmla="*/ 8561 h 10000"/>
                  <a:gd name="connsiteX171" fmla="*/ 4333 w 10059"/>
                  <a:gd name="connsiteY171" fmla="*/ 8634 h 10000"/>
                  <a:gd name="connsiteX172" fmla="*/ 4293 w 10059"/>
                  <a:gd name="connsiteY172" fmla="*/ 8634 h 10000"/>
                  <a:gd name="connsiteX173" fmla="*/ 4250 w 10059"/>
                  <a:gd name="connsiteY173" fmla="*/ 8634 h 10000"/>
                  <a:gd name="connsiteX174" fmla="*/ 4162 w 10059"/>
                  <a:gd name="connsiteY174" fmla="*/ 8705 h 10000"/>
                  <a:gd name="connsiteX175" fmla="*/ 4016 w 10059"/>
                  <a:gd name="connsiteY175" fmla="*/ 8705 h 10000"/>
                  <a:gd name="connsiteX176" fmla="*/ 3984 w 10059"/>
                  <a:gd name="connsiteY176" fmla="*/ 8705 h 10000"/>
                  <a:gd name="connsiteX177" fmla="*/ 3879 w 10059"/>
                  <a:gd name="connsiteY177" fmla="*/ 8778 h 10000"/>
                  <a:gd name="connsiteX178" fmla="*/ 3879 w 10059"/>
                  <a:gd name="connsiteY178" fmla="*/ 8778 h 10000"/>
                  <a:gd name="connsiteX179" fmla="*/ 3849 w 10059"/>
                  <a:gd name="connsiteY179" fmla="*/ 8778 h 10000"/>
                  <a:gd name="connsiteX180" fmla="*/ 3827 w 10059"/>
                  <a:gd name="connsiteY180" fmla="*/ 8778 h 10000"/>
                  <a:gd name="connsiteX181" fmla="*/ 3774 w 10059"/>
                  <a:gd name="connsiteY181" fmla="*/ 8778 h 10000"/>
                  <a:gd name="connsiteX182" fmla="*/ 3754 w 10059"/>
                  <a:gd name="connsiteY182" fmla="*/ 8778 h 10000"/>
                  <a:gd name="connsiteX183" fmla="*/ 3754 w 10059"/>
                  <a:gd name="connsiteY183" fmla="*/ 8849 h 10000"/>
                  <a:gd name="connsiteX184" fmla="*/ 3744 w 10059"/>
                  <a:gd name="connsiteY184" fmla="*/ 8849 h 10000"/>
                  <a:gd name="connsiteX185" fmla="*/ 3702 w 10059"/>
                  <a:gd name="connsiteY185" fmla="*/ 8849 h 10000"/>
                  <a:gd name="connsiteX186" fmla="*/ 3661 w 10059"/>
                  <a:gd name="connsiteY186" fmla="*/ 8849 h 10000"/>
                  <a:gd name="connsiteX187" fmla="*/ 3650 w 10059"/>
                  <a:gd name="connsiteY187" fmla="*/ 8849 h 10000"/>
                  <a:gd name="connsiteX188" fmla="*/ 3597 w 10059"/>
                  <a:gd name="connsiteY188" fmla="*/ 8849 h 10000"/>
                  <a:gd name="connsiteX189" fmla="*/ 3493 w 10059"/>
                  <a:gd name="connsiteY189" fmla="*/ 8921 h 10000"/>
                  <a:gd name="connsiteX190" fmla="*/ 3481 w 10059"/>
                  <a:gd name="connsiteY190" fmla="*/ 8921 h 10000"/>
                  <a:gd name="connsiteX191" fmla="*/ 3397 w 10059"/>
                  <a:gd name="connsiteY191" fmla="*/ 8921 h 10000"/>
                  <a:gd name="connsiteX192" fmla="*/ 3335 w 10059"/>
                  <a:gd name="connsiteY192" fmla="*/ 8993 h 10000"/>
                  <a:gd name="connsiteX193" fmla="*/ 3079 w 10059"/>
                  <a:gd name="connsiteY193" fmla="*/ 9065 h 10000"/>
                  <a:gd name="connsiteX194" fmla="*/ 3049 w 10059"/>
                  <a:gd name="connsiteY194" fmla="*/ 9065 h 10000"/>
                  <a:gd name="connsiteX195" fmla="*/ 3039 w 10059"/>
                  <a:gd name="connsiteY195" fmla="*/ 9065 h 10000"/>
                  <a:gd name="connsiteX196" fmla="*/ 2998 w 10059"/>
                  <a:gd name="connsiteY196" fmla="*/ 9065 h 10000"/>
                  <a:gd name="connsiteX197" fmla="*/ 2966 w 10059"/>
                  <a:gd name="connsiteY197" fmla="*/ 9137 h 10000"/>
                  <a:gd name="connsiteX198" fmla="*/ 2796 w 10059"/>
                  <a:gd name="connsiteY198" fmla="*/ 9209 h 10000"/>
                  <a:gd name="connsiteX199" fmla="*/ 2786 w 10059"/>
                  <a:gd name="connsiteY199" fmla="*/ 9209 h 10000"/>
                  <a:gd name="connsiteX200" fmla="*/ 2662 w 10059"/>
                  <a:gd name="connsiteY200" fmla="*/ 9209 h 10000"/>
                  <a:gd name="connsiteX201" fmla="*/ 2506 w 10059"/>
                  <a:gd name="connsiteY201" fmla="*/ 9281 h 10000"/>
                  <a:gd name="connsiteX202" fmla="*/ 2253 w 10059"/>
                  <a:gd name="connsiteY202" fmla="*/ 9353 h 10000"/>
                  <a:gd name="connsiteX203" fmla="*/ 2137 w 10059"/>
                  <a:gd name="connsiteY203" fmla="*/ 9424 h 10000"/>
                  <a:gd name="connsiteX204" fmla="*/ 2127 w 10059"/>
                  <a:gd name="connsiteY204" fmla="*/ 9424 h 10000"/>
                  <a:gd name="connsiteX205" fmla="*/ 2040 w 10059"/>
                  <a:gd name="connsiteY205" fmla="*/ 9424 h 10000"/>
                  <a:gd name="connsiteX206" fmla="*/ 1987 w 10059"/>
                  <a:gd name="connsiteY206" fmla="*/ 9424 h 10000"/>
                  <a:gd name="connsiteX207" fmla="*/ 1956 w 10059"/>
                  <a:gd name="connsiteY207" fmla="*/ 9497 h 10000"/>
                  <a:gd name="connsiteX208" fmla="*/ 1936 w 10059"/>
                  <a:gd name="connsiteY208" fmla="*/ 9497 h 10000"/>
                  <a:gd name="connsiteX209" fmla="*/ 1905 w 10059"/>
                  <a:gd name="connsiteY209" fmla="*/ 9497 h 10000"/>
                  <a:gd name="connsiteX210" fmla="*/ 1895 w 10059"/>
                  <a:gd name="connsiteY210" fmla="*/ 9497 h 10000"/>
                  <a:gd name="connsiteX211" fmla="*/ 1863 w 10059"/>
                  <a:gd name="connsiteY211" fmla="*/ 9497 h 10000"/>
                  <a:gd name="connsiteX212" fmla="*/ 1852 w 10059"/>
                  <a:gd name="connsiteY212" fmla="*/ 9497 h 10000"/>
                  <a:gd name="connsiteX213" fmla="*/ 1841 w 10059"/>
                  <a:gd name="connsiteY213" fmla="*/ 9497 h 10000"/>
                  <a:gd name="connsiteX214" fmla="*/ 1810 w 10059"/>
                  <a:gd name="connsiteY214" fmla="*/ 9497 h 10000"/>
                  <a:gd name="connsiteX215" fmla="*/ 1800 w 10059"/>
                  <a:gd name="connsiteY215" fmla="*/ 9497 h 10000"/>
                  <a:gd name="connsiteX216" fmla="*/ 1766 w 10059"/>
                  <a:gd name="connsiteY216" fmla="*/ 9568 h 10000"/>
                  <a:gd name="connsiteX217" fmla="*/ 1756 w 10059"/>
                  <a:gd name="connsiteY217" fmla="*/ 9568 h 10000"/>
                  <a:gd name="connsiteX218" fmla="*/ 1756 w 10059"/>
                  <a:gd name="connsiteY218" fmla="*/ 9568 h 10000"/>
                  <a:gd name="connsiteX219" fmla="*/ 1716 w 10059"/>
                  <a:gd name="connsiteY219" fmla="*/ 9568 h 10000"/>
                  <a:gd name="connsiteX220" fmla="*/ 1704 w 10059"/>
                  <a:gd name="connsiteY220" fmla="*/ 9568 h 10000"/>
                  <a:gd name="connsiteX221" fmla="*/ 1673 w 10059"/>
                  <a:gd name="connsiteY221" fmla="*/ 9568 h 10000"/>
                  <a:gd name="connsiteX222" fmla="*/ 1631 w 10059"/>
                  <a:gd name="connsiteY222" fmla="*/ 9568 h 10000"/>
                  <a:gd name="connsiteX223" fmla="*/ 1600 w 10059"/>
                  <a:gd name="connsiteY223" fmla="*/ 9568 h 10000"/>
                  <a:gd name="connsiteX224" fmla="*/ 1550 w 10059"/>
                  <a:gd name="connsiteY224" fmla="*/ 9641 h 10000"/>
                  <a:gd name="connsiteX225" fmla="*/ 1444 w 10059"/>
                  <a:gd name="connsiteY225" fmla="*/ 9641 h 10000"/>
                  <a:gd name="connsiteX226" fmla="*/ 1424 w 10059"/>
                  <a:gd name="connsiteY226" fmla="*/ 9641 h 10000"/>
                  <a:gd name="connsiteX227" fmla="*/ 1360 w 10059"/>
                  <a:gd name="connsiteY227" fmla="*/ 9641 h 10000"/>
                  <a:gd name="connsiteX228" fmla="*/ 1287 w 10059"/>
                  <a:gd name="connsiteY228" fmla="*/ 9641 h 10000"/>
                  <a:gd name="connsiteX229" fmla="*/ 1161 w 10059"/>
                  <a:gd name="connsiteY229" fmla="*/ 9641 h 10000"/>
                  <a:gd name="connsiteX230" fmla="*/ 1087 w 10059"/>
                  <a:gd name="connsiteY230" fmla="*/ 9641 h 10000"/>
                  <a:gd name="connsiteX231" fmla="*/ 1054 w 10059"/>
                  <a:gd name="connsiteY231" fmla="*/ 9641 h 10000"/>
                  <a:gd name="connsiteX232" fmla="*/ 1008 w 10059"/>
                  <a:gd name="connsiteY232" fmla="*/ 9641 h 10000"/>
                  <a:gd name="connsiteX233" fmla="*/ 935 w 10059"/>
                  <a:gd name="connsiteY233" fmla="*/ 9712 h 10000"/>
                  <a:gd name="connsiteX234" fmla="*/ 792 w 10059"/>
                  <a:gd name="connsiteY234" fmla="*/ 9712 h 10000"/>
                  <a:gd name="connsiteX235" fmla="*/ 770 w 10059"/>
                  <a:gd name="connsiteY235" fmla="*/ 9784 h 10000"/>
                  <a:gd name="connsiteX236" fmla="*/ 673 w 10059"/>
                  <a:gd name="connsiteY236" fmla="*/ 9784 h 10000"/>
                  <a:gd name="connsiteX237" fmla="*/ 499 w 10059"/>
                  <a:gd name="connsiteY237" fmla="*/ 9856 h 10000"/>
                  <a:gd name="connsiteX238" fmla="*/ 381 w 10059"/>
                  <a:gd name="connsiteY238" fmla="*/ 9856 h 10000"/>
                  <a:gd name="connsiteX239" fmla="*/ 268 w 10059"/>
                  <a:gd name="connsiteY239" fmla="*/ 9928 h 10000"/>
                  <a:gd name="connsiteX240" fmla="*/ 89 w 10059"/>
                  <a:gd name="connsiteY240" fmla="*/ 10000 h 10000"/>
                  <a:gd name="connsiteX241" fmla="*/ 0 w 10059"/>
                  <a:gd name="connsiteY241" fmla="*/ 10000 h 10000"/>
                  <a:gd name="connsiteX0" fmla="*/ 9996 w 10038"/>
                  <a:gd name="connsiteY0" fmla="*/ 0 h 10000"/>
                  <a:gd name="connsiteX1" fmla="*/ 9996 w 10038"/>
                  <a:gd name="connsiteY1" fmla="*/ 0 h 10000"/>
                  <a:gd name="connsiteX2" fmla="*/ 10006 w 10038"/>
                  <a:gd name="connsiteY2" fmla="*/ 72 h 10000"/>
                  <a:gd name="connsiteX3" fmla="*/ 10006 w 10038"/>
                  <a:gd name="connsiteY3" fmla="*/ 72 h 10000"/>
                  <a:gd name="connsiteX4" fmla="*/ 10016 w 10038"/>
                  <a:gd name="connsiteY4" fmla="*/ 144 h 10000"/>
                  <a:gd name="connsiteX5" fmla="*/ 10016 w 10038"/>
                  <a:gd name="connsiteY5" fmla="*/ 216 h 10000"/>
                  <a:gd name="connsiteX6" fmla="*/ 10027 w 10038"/>
                  <a:gd name="connsiteY6" fmla="*/ 216 h 10000"/>
                  <a:gd name="connsiteX7" fmla="*/ 10038 w 10038"/>
                  <a:gd name="connsiteY7" fmla="*/ 432 h 10000"/>
                  <a:gd name="connsiteX8" fmla="*/ 10038 w 10038"/>
                  <a:gd name="connsiteY8" fmla="*/ 432 h 10000"/>
                  <a:gd name="connsiteX9" fmla="*/ 9987 w 10038"/>
                  <a:gd name="connsiteY9" fmla="*/ 1223 h 10000"/>
                  <a:gd name="connsiteX10" fmla="*/ 9965 w 10038"/>
                  <a:gd name="connsiteY10" fmla="*/ 1367 h 10000"/>
                  <a:gd name="connsiteX11" fmla="*/ 9901 w 10038"/>
                  <a:gd name="connsiteY11" fmla="*/ 1726 h 10000"/>
                  <a:gd name="connsiteX12" fmla="*/ 9889 w 10038"/>
                  <a:gd name="connsiteY12" fmla="*/ 1799 h 10000"/>
                  <a:gd name="connsiteX13" fmla="*/ 9889 w 10038"/>
                  <a:gd name="connsiteY13" fmla="*/ 1799 h 10000"/>
                  <a:gd name="connsiteX14" fmla="*/ 9889 w 10038"/>
                  <a:gd name="connsiteY14" fmla="*/ 1870 h 10000"/>
                  <a:gd name="connsiteX15" fmla="*/ 9889 w 10038"/>
                  <a:gd name="connsiteY15" fmla="*/ 2014 h 10000"/>
                  <a:gd name="connsiteX16" fmla="*/ 9889 w 10038"/>
                  <a:gd name="connsiteY16" fmla="*/ 2086 h 10000"/>
                  <a:gd name="connsiteX17" fmla="*/ 9889 w 10038"/>
                  <a:gd name="connsiteY17" fmla="*/ 2158 h 10000"/>
                  <a:gd name="connsiteX18" fmla="*/ 9889 w 10038"/>
                  <a:gd name="connsiteY18" fmla="*/ 2230 h 10000"/>
                  <a:gd name="connsiteX19" fmla="*/ 9889 w 10038"/>
                  <a:gd name="connsiteY19" fmla="*/ 2374 h 10000"/>
                  <a:gd name="connsiteX20" fmla="*/ 9889 w 10038"/>
                  <a:gd name="connsiteY20" fmla="*/ 2374 h 10000"/>
                  <a:gd name="connsiteX21" fmla="*/ 9889 w 10038"/>
                  <a:gd name="connsiteY21" fmla="*/ 2445 h 10000"/>
                  <a:gd name="connsiteX22" fmla="*/ 9879 w 10038"/>
                  <a:gd name="connsiteY22" fmla="*/ 2518 h 10000"/>
                  <a:gd name="connsiteX23" fmla="*/ 9879 w 10038"/>
                  <a:gd name="connsiteY23" fmla="*/ 2518 h 10000"/>
                  <a:gd name="connsiteX24" fmla="*/ 9869 w 10038"/>
                  <a:gd name="connsiteY24" fmla="*/ 2590 h 10000"/>
                  <a:gd name="connsiteX25" fmla="*/ 9860 w 10038"/>
                  <a:gd name="connsiteY25" fmla="*/ 2734 h 10000"/>
                  <a:gd name="connsiteX26" fmla="*/ 9850 w 10038"/>
                  <a:gd name="connsiteY26" fmla="*/ 2805 h 10000"/>
                  <a:gd name="connsiteX27" fmla="*/ 9838 w 10038"/>
                  <a:gd name="connsiteY27" fmla="*/ 2805 h 10000"/>
                  <a:gd name="connsiteX28" fmla="*/ 9827 w 10038"/>
                  <a:gd name="connsiteY28" fmla="*/ 2878 h 10000"/>
                  <a:gd name="connsiteX29" fmla="*/ 9817 w 10038"/>
                  <a:gd name="connsiteY29" fmla="*/ 2878 h 10000"/>
                  <a:gd name="connsiteX30" fmla="*/ 9787 w 10038"/>
                  <a:gd name="connsiteY30" fmla="*/ 2949 h 10000"/>
                  <a:gd name="connsiteX31" fmla="*/ 9764 w 10038"/>
                  <a:gd name="connsiteY31" fmla="*/ 3022 h 10000"/>
                  <a:gd name="connsiteX32" fmla="*/ 9743 w 10038"/>
                  <a:gd name="connsiteY32" fmla="*/ 3093 h 10000"/>
                  <a:gd name="connsiteX33" fmla="*/ 9743 w 10038"/>
                  <a:gd name="connsiteY33" fmla="*/ 3166 h 10000"/>
                  <a:gd name="connsiteX34" fmla="*/ 9743 w 10038"/>
                  <a:gd name="connsiteY34" fmla="*/ 3166 h 10000"/>
                  <a:gd name="connsiteX35" fmla="*/ 9734 w 10038"/>
                  <a:gd name="connsiteY35" fmla="*/ 3237 h 10000"/>
                  <a:gd name="connsiteX36" fmla="*/ 9734 w 10038"/>
                  <a:gd name="connsiteY36" fmla="*/ 3309 h 10000"/>
                  <a:gd name="connsiteX37" fmla="*/ 9724 w 10038"/>
                  <a:gd name="connsiteY37" fmla="*/ 3309 h 10000"/>
                  <a:gd name="connsiteX38" fmla="*/ 9724 w 10038"/>
                  <a:gd name="connsiteY38" fmla="*/ 3381 h 10000"/>
                  <a:gd name="connsiteX39" fmla="*/ 9724 w 10038"/>
                  <a:gd name="connsiteY39" fmla="*/ 3454 h 10000"/>
                  <a:gd name="connsiteX40" fmla="*/ 9724 w 10038"/>
                  <a:gd name="connsiteY40" fmla="*/ 3454 h 10000"/>
                  <a:gd name="connsiteX41" fmla="*/ 9703 w 10038"/>
                  <a:gd name="connsiteY41" fmla="*/ 3669 h 10000"/>
                  <a:gd name="connsiteX42" fmla="*/ 9703 w 10038"/>
                  <a:gd name="connsiteY42" fmla="*/ 3812 h 10000"/>
                  <a:gd name="connsiteX43" fmla="*/ 9692 w 10038"/>
                  <a:gd name="connsiteY43" fmla="*/ 3956 h 10000"/>
                  <a:gd name="connsiteX44" fmla="*/ 9682 w 10038"/>
                  <a:gd name="connsiteY44" fmla="*/ 4100 h 10000"/>
                  <a:gd name="connsiteX45" fmla="*/ 9682 w 10038"/>
                  <a:gd name="connsiteY45" fmla="*/ 4100 h 10000"/>
                  <a:gd name="connsiteX46" fmla="*/ 9682 w 10038"/>
                  <a:gd name="connsiteY46" fmla="*/ 4100 h 10000"/>
                  <a:gd name="connsiteX47" fmla="*/ 9673 w 10038"/>
                  <a:gd name="connsiteY47" fmla="*/ 4244 h 10000"/>
                  <a:gd name="connsiteX48" fmla="*/ 9651 w 10038"/>
                  <a:gd name="connsiteY48" fmla="*/ 4388 h 10000"/>
                  <a:gd name="connsiteX49" fmla="*/ 9629 w 10038"/>
                  <a:gd name="connsiteY49" fmla="*/ 4532 h 10000"/>
                  <a:gd name="connsiteX50" fmla="*/ 9629 w 10038"/>
                  <a:gd name="connsiteY50" fmla="*/ 4605 h 10000"/>
                  <a:gd name="connsiteX51" fmla="*/ 9629 w 10038"/>
                  <a:gd name="connsiteY51" fmla="*/ 4605 h 10000"/>
                  <a:gd name="connsiteX52" fmla="*/ 9619 w 10038"/>
                  <a:gd name="connsiteY52" fmla="*/ 4675 h 10000"/>
                  <a:gd name="connsiteX53" fmla="*/ 9619 w 10038"/>
                  <a:gd name="connsiteY53" fmla="*/ 4675 h 10000"/>
                  <a:gd name="connsiteX54" fmla="*/ 9619 w 10038"/>
                  <a:gd name="connsiteY54" fmla="*/ 4749 h 10000"/>
                  <a:gd name="connsiteX55" fmla="*/ 9599 w 10038"/>
                  <a:gd name="connsiteY55" fmla="*/ 4963 h 10000"/>
                  <a:gd name="connsiteX56" fmla="*/ 9579 w 10038"/>
                  <a:gd name="connsiteY56" fmla="*/ 5252 h 10000"/>
                  <a:gd name="connsiteX57" fmla="*/ 9579 w 10038"/>
                  <a:gd name="connsiteY57" fmla="*/ 5324 h 10000"/>
                  <a:gd name="connsiteX58" fmla="*/ 9579 w 10038"/>
                  <a:gd name="connsiteY58" fmla="*/ 5324 h 10000"/>
                  <a:gd name="connsiteX59" fmla="*/ 9589 w 10038"/>
                  <a:gd name="connsiteY59" fmla="*/ 5468 h 10000"/>
                  <a:gd name="connsiteX60" fmla="*/ 9589 w 10038"/>
                  <a:gd name="connsiteY60" fmla="*/ 5612 h 10000"/>
                  <a:gd name="connsiteX61" fmla="*/ 9589 w 10038"/>
                  <a:gd name="connsiteY61" fmla="*/ 5756 h 10000"/>
                  <a:gd name="connsiteX62" fmla="*/ 9579 w 10038"/>
                  <a:gd name="connsiteY62" fmla="*/ 6115 h 10000"/>
                  <a:gd name="connsiteX63" fmla="*/ 9566 w 10038"/>
                  <a:gd name="connsiteY63" fmla="*/ 6187 h 10000"/>
                  <a:gd name="connsiteX64" fmla="*/ 9566 w 10038"/>
                  <a:gd name="connsiteY64" fmla="*/ 6259 h 10000"/>
                  <a:gd name="connsiteX65" fmla="*/ 9566 w 10038"/>
                  <a:gd name="connsiteY65" fmla="*/ 6259 h 10000"/>
                  <a:gd name="connsiteX66" fmla="*/ 9566 w 10038"/>
                  <a:gd name="connsiteY66" fmla="*/ 6259 h 10000"/>
                  <a:gd name="connsiteX67" fmla="*/ 9555 w 10038"/>
                  <a:gd name="connsiteY67" fmla="*/ 6259 h 10000"/>
                  <a:gd name="connsiteX68" fmla="*/ 9555 w 10038"/>
                  <a:gd name="connsiteY68" fmla="*/ 6259 h 10000"/>
                  <a:gd name="connsiteX69" fmla="*/ 9541 w 10038"/>
                  <a:gd name="connsiteY69" fmla="*/ 6259 h 10000"/>
                  <a:gd name="connsiteX70" fmla="*/ 9499 w 10038"/>
                  <a:gd name="connsiteY70" fmla="*/ 6331 h 10000"/>
                  <a:gd name="connsiteX71" fmla="*/ 9467 w 10038"/>
                  <a:gd name="connsiteY71" fmla="*/ 6331 h 10000"/>
                  <a:gd name="connsiteX72" fmla="*/ 9457 w 10038"/>
                  <a:gd name="connsiteY72" fmla="*/ 6331 h 10000"/>
                  <a:gd name="connsiteX73" fmla="*/ 9405 w 10038"/>
                  <a:gd name="connsiteY73" fmla="*/ 6331 h 10000"/>
                  <a:gd name="connsiteX74" fmla="*/ 9353 w 10038"/>
                  <a:gd name="connsiteY74" fmla="*/ 6331 h 10000"/>
                  <a:gd name="connsiteX75" fmla="*/ 9343 w 10038"/>
                  <a:gd name="connsiteY75" fmla="*/ 6331 h 10000"/>
                  <a:gd name="connsiteX76" fmla="*/ 9343 w 10038"/>
                  <a:gd name="connsiteY76" fmla="*/ 6331 h 10000"/>
                  <a:gd name="connsiteX77" fmla="*/ 9291 w 10038"/>
                  <a:gd name="connsiteY77" fmla="*/ 6403 h 10000"/>
                  <a:gd name="connsiteX78" fmla="*/ 9216 w 10038"/>
                  <a:gd name="connsiteY78" fmla="*/ 6403 h 10000"/>
                  <a:gd name="connsiteX79" fmla="*/ 9216 w 10038"/>
                  <a:gd name="connsiteY79" fmla="*/ 6403 h 10000"/>
                  <a:gd name="connsiteX80" fmla="*/ 9216 w 10038"/>
                  <a:gd name="connsiteY80" fmla="*/ 6403 h 10000"/>
                  <a:gd name="connsiteX81" fmla="*/ 9142 w 10038"/>
                  <a:gd name="connsiteY81" fmla="*/ 6475 h 10000"/>
                  <a:gd name="connsiteX82" fmla="*/ 9122 w 10038"/>
                  <a:gd name="connsiteY82" fmla="*/ 6475 h 10000"/>
                  <a:gd name="connsiteX83" fmla="*/ 9112 w 10038"/>
                  <a:gd name="connsiteY83" fmla="*/ 6475 h 10000"/>
                  <a:gd name="connsiteX84" fmla="*/ 9069 w 10038"/>
                  <a:gd name="connsiteY84" fmla="*/ 6475 h 10000"/>
                  <a:gd name="connsiteX85" fmla="*/ 9007 w 10038"/>
                  <a:gd name="connsiteY85" fmla="*/ 6475 h 10000"/>
                  <a:gd name="connsiteX86" fmla="*/ 8997 w 10038"/>
                  <a:gd name="connsiteY86" fmla="*/ 6475 h 10000"/>
                  <a:gd name="connsiteX87" fmla="*/ 8997 w 10038"/>
                  <a:gd name="connsiteY87" fmla="*/ 6475 h 10000"/>
                  <a:gd name="connsiteX88" fmla="*/ 8987 w 10038"/>
                  <a:gd name="connsiteY88" fmla="*/ 6475 h 10000"/>
                  <a:gd name="connsiteX89" fmla="*/ 8978 w 10038"/>
                  <a:gd name="connsiteY89" fmla="*/ 6546 h 10000"/>
                  <a:gd name="connsiteX90" fmla="*/ 8955 w 10038"/>
                  <a:gd name="connsiteY90" fmla="*/ 6546 h 10000"/>
                  <a:gd name="connsiteX91" fmla="*/ 8955 w 10038"/>
                  <a:gd name="connsiteY91" fmla="*/ 6546 h 10000"/>
                  <a:gd name="connsiteX92" fmla="*/ 8945 w 10038"/>
                  <a:gd name="connsiteY92" fmla="*/ 6546 h 10000"/>
                  <a:gd name="connsiteX93" fmla="*/ 8934 w 10038"/>
                  <a:gd name="connsiteY93" fmla="*/ 6546 h 10000"/>
                  <a:gd name="connsiteX94" fmla="*/ 8914 w 10038"/>
                  <a:gd name="connsiteY94" fmla="*/ 6546 h 10000"/>
                  <a:gd name="connsiteX95" fmla="*/ 8892 w 10038"/>
                  <a:gd name="connsiteY95" fmla="*/ 6546 h 10000"/>
                  <a:gd name="connsiteX96" fmla="*/ 8882 w 10038"/>
                  <a:gd name="connsiteY96" fmla="*/ 6546 h 10000"/>
                  <a:gd name="connsiteX97" fmla="*/ 8852 w 10038"/>
                  <a:gd name="connsiteY97" fmla="*/ 6546 h 10000"/>
                  <a:gd name="connsiteX98" fmla="*/ 8840 w 10038"/>
                  <a:gd name="connsiteY98" fmla="*/ 6546 h 10000"/>
                  <a:gd name="connsiteX99" fmla="*/ 8809 w 10038"/>
                  <a:gd name="connsiteY99" fmla="*/ 6546 h 10000"/>
                  <a:gd name="connsiteX100" fmla="*/ 8797 w 10038"/>
                  <a:gd name="connsiteY100" fmla="*/ 6619 h 10000"/>
                  <a:gd name="connsiteX101" fmla="*/ 8788 w 10038"/>
                  <a:gd name="connsiteY101" fmla="*/ 6619 h 10000"/>
                  <a:gd name="connsiteX102" fmla="*/ 8663 w 10038"/>
                  <a:gd name="connsiteY102" fmla="*/ 6619 h 10000"/>
                  <a:gd name="connsiteX103" fmla="*/ 8620 w 10038"/>
                  <a:gd name="connsiteY103" fmla="*/ 6691 h 10000"/>
                  <a:gd name="connsiteX104" fmla="*/ 8546 w 10038"/>
                  <a:gd name="connsiteY104" fmla="*/ 6691 h 10000"/>
                  <a:gd name="connsiteX105" fmla="*/ 8460 w 10038"/>
                  <a:gd name="connsiteY105" fmla="*/ 6691 h 10000"/>
                  <a:gd name="connsiteX106" fmla="*/ 8460 w 10038"/>
                  <a:gd name="connsiteY106" fmla="*/ 6907 h 10000"/>
                  <a:gd name="connsiteX107" fmla="*/ 8364 w 10038"/>
                  <a:gd name="connsiteY107" fmla="*/ 6907 h 10000"/>
                  <a:gd name="connsiteX108" fmla="*/ 8364 w 10038"/>
                  <a:gd name="connsiteY108" fmla="*/ 6907 h 10000"/>
                  <a:gd name="connsiteX109" fmla="*/ 8218 w 10038"/>
                  <a:gd name="connsiteY109" fmla="*/ 6979 h 10000"/>
                  <a:gd name="connsiteX110" fmla="*/ 8175 w 10038"/>
                  <a:gd name="connsiteY110" fmla="*/ 6979 h 10000"/>
                  <a:gd name="connsiteX111" fmla="*/ 8072 w 10038"/>
                  <a:gd name="connsiteY111" fmla="*/ 7050 h 10000"/>
                  <a:gd name="connsiteX112" fmla="*/ 7956 w 10038"/>
                  <a:gd name="connsiteY112" fmla="*/ 7050 h 10000"/>
                  <a:gd name="connsiteX113" fmla="*/ 7893 w 10038"/>
                  <a:gd name="connsiteY113" fmla="*/ 7123 h 10000"/>
                  <a:gd name="connsiteX114" fmla="*/ 7821 w 10038"/>
                  <a:gd name="connsiteY114" fmla="*/ 7194 h 10000"/>
                  <a:gd name="connsiteX115" fmla="*/ 7811 w 10038"/>
                  <a:gd name="connsiteY115" fmla="*/ 7194 h 10000"/>
                  <a:gd name="connsiteX116" fmla="*/ 7738 w 10038"/>
                  <a:gd name="connsiteY116" fmla="*/ 7194 h 10000"/>
                  <a:gd name="connsiteX117" fmla="*/ 7537 w 10038"/>
                  <a:gd name="connsiteY117" fmla="*/ 7267 h 10000"/>
                  <a:gd name="connsiteX118" fmla="*/ 7388 w 10038"/>
                  <a:gd name="connsiteY118" fmla="*/ 7411 h 10000"/>
                  <a:gd name="connsiteX119" fmla="*/ 7293 w 10038"/>
                  <a:gd name="connsiteY119" fmla="*/ 7411 h 10000"/>
                  <a:gd name="connsiteX120" fmla="*/ 7273 w 10038"/>
                  <a:gd name="connsiteY120" fmla="*/ 7411 h 10000"/>
                  <a:gd name="connsiteX121" fmla="*/ 7252 w 10038"/>
                  <a:gd name="connsiteY121" fmla="*/ 7482 h 10000"/>
                  <a:gd name="connsiteX122" fmla="*/ 7242 w 10038"/>
                  <a:gd name="connsiteY122" fmla="*/ 7482 h 10000"/>
                  <a:gd name="connsiteX123" fmla="*/ 7211 w 10038"/>
                  <a:gd name="connsiteY123" fmla="*/ 7482 h 10000"/>
                  <a:gd name="connsiteX124" fmla="*/ 7200 w 10038"/>
                  <a:gd name="connsiteY124" fmla="*/ 7482 h 10000"/>
                  <a:gd name="connsiteX125" fmla="*/ 7000 w 10038"/>
                  <a:gd name="connsiteY125" fmla="*/ 7554 h 10000"/>
                  <a:gd name="connsiteX126" fmla="*/ 7000 w 10038"/>
                  <a:gd name="connsiteY126" fmla="*/ 7554 h 10000"/>
                  <a:gd name="connsiteX127" fmla="*/ 6863 w 10038"/>
                  <a:gd name="connsiteY127" fmla="*/ 7554 h 10000"/>
                  <a:gd name="connsiteX128" fmla="*/ 6853 w 10038"/>
                  <a:gd name="connsiteY128" fmla="*/ 7554 h 10000"/>
                  <a:gd name="connsiteX129" fmla="*/ 6822 w 10038"/>
                  <a:gd name="connsiteY129" fmla="*/ 7627 h 10000"/>
                  <a:gd name="connsiteX130" fmla="*/ 6790 w 10038"/>
                  <a:gd name="connsiteY130" fmla="*/ 7627 h 10000"/>
                  <a:gd name="connsiteX131" fmla="*/ 6759 w 10038"/>
                  <a:gd name="connsiteY131" fmla="*/ 7627 h 10000"/>
                  <a:gd name="connsiteX132" fmla="*/ 6749 w 10038"/>
                  <a:gd name="connsiteY132" fmla="*/ 7627 h 10000"/>
                  <a:gd name="connsiteX133" fmla="*/ 6636 w 10038"/>
                  <a:gd name="connsiteY133" fmla="*/ 7698 h 10000"/>
                  <a:gd name="connsiteX134" fmla="*/ 6560 w 10038"/>
                  <a:gd name="connsiteY134" fmla="*/ 7698 h 10000"/>
                  <a:gd name="connsiteX135" fmla="*/ 6528 w 10038"/>
                  <a:gd name="connsiteY135" fmla="*/ 7698 h 10000"/>
                  <a:gd name="connsiteX136" fmla="*/ 6467 w 10038"/>
                  <a:gd name="connsiteY136" fmla="*/ 7771 h 10000"/>
                  <a:gd name="connsiteX137" fmla="*/ 6435 w 10038"/>
                  <a:gd name="connsiteY137" fmla="*/ 7771 h 10000"/>
                  <a:gd name="connsiteX138" fmla="*/ 6338 w 10038"/>
                  <a:gd name="connsiteY138" fmla="*/ 7771 h 10000"/>
                  <a:gd name="connsiteX139" fmla="*/ 6295 w 10038"/>
                  <a:gd name="connsiteY139" fmla="*/ 7842 h 10000"/>
                  <a:gd name="connsiteX140" fmla="*/ 6243 w 10038"/>
                  <a:gd name="connsiteY140" fmla="*/ 7842 h 10000"/>
                  <a:gd name="connsiteX141" fmla="*/ 6191 w 10038"/>
                  <a:gd name="connsiteY141" fmla="*/ 7842 h 10000"/>
                  <a:gd name="connsiteX142" fmla="*/ 6159 w 10038"/>
                  <a:gd name="connsiteY142" fmla="*/ 7842 h 10000"/>
                  <a:gd name="connsiteX143" fmla="*/ 6055 w 10038"/>
                  <a:gd name="connsiteY143" fmla="*/ 7914 h 10000"/>
                  <a:gd name="connsiteX144" fmla="*/ 5992 w 10038"/>
                  <a:gd name="connsiteY144" fmla="*/ 7914 h 10000"/>
                  <a:gd name="connsiteX145" fmla="*/ 5843 w 10038"/>
                  <a:gd name="connsiteY145" fmla="*/ 7986 h 10000"/>
                  <a:gd name="connsiteX146" fmla="*/ 5834 w 10038"/>
                  <a:gd name="connsiteY146" fmla="*/ 7986 h 10000"/>
                  <a:gd name="connsiteX147" fmla="*/ 5802 w 10038"/>
                  <a:gd name="connsiteY147" fmla="*/ 7986 h 10000"/>
                  <a:gd name="connsiteX148" fmla="*/ 5647 w 10038"/>
                  <a:gd name="connsiteY148" fmla="*/ 8058 h 10000"/>
                  <a:gd name="connsiteX149" fmla="*/ 5564 w 10038"/>
                  <a:gd name="connsiteY149" fmla="*/ 8130 h 10000"/>
                  <a:gd name="connsiteX150" fmla="*/ 5522 w 10038"/>
                  <a:gd name="connsiteY150" fmla="*/ 8130 h 10000"/>
                  <a:gd name="connsiteX151" fmla="*/ 5476 w 10038"/>
                  <a:gd name="connsiteY151" fmla="*/ 8130 h 10000"/>
                  <a:gd name="connsiteX152" fmla="*/ 5447 w 10038"/>
                  <a:gd name="connsiteY152" fmla="*/ 8202 h 10000"/>
                  <a:gd name="connsiteX153" fmla="*/ 5333 w 10038"/>
                  <a:gd name="connsiteY153" fmla="*/ 8202 h 10000"/>
                  <a:gd name="connsiteX154" fmla="*/ 5312 w 10038"/>
                  <a:gd name="connsiteY154" fmla="*/ 8202 h 10000"/>
                  <a:gd name="connsiteX155" fmla="*/ 5285 w 10038"/>
                  <a:gd name="connsiteY155" fmla="*/ 8202 h 10000"/>
                  <a:gd name="connsiteX156" fmla="*/ 5275 w 10038"/>
                  <a:gd name="connsiteY156" fmla="*/ 8202 h 10000"/>
                  <a:gd name="connsiteX157" fmla="*/ 5236 w 10038"/>
                  <a:gd name="connsiteY157" fmla="*/ 8274 h 10000"/>
                  <a:gd name="connsiteX158" fmla="*/ 5183 w 10038"/>
                  <a:gd name="connsiteY158" fmla="*/ 8274 h 10000"/>
                  <a:gd name="connsiteX159" fmla="*/ 5024 w 10038"/>
                  <a:gd name="connsiteY159" fmla="*/ 8346 h 10000"/>
                  <a:gd name="connsiteX160" fmla="*/ 5014 w 10038"/>
                  <a:gd name="connsiteY160" fmla="*/ 8346 h 10000"/>
                  <a:gd name="connsiteX161" fmla="*/ 5014 w 10038"/>
                  <a:gd name="connsiteY161" fmla="*/ 8346 h 10000"/>
                  <a:gd name="connsiteX162" fmla="*/ 5003 w 10038"/>
                  <a:gd name="connsiteY162" fmla="*/ 8346 h 10000"/>
                  <a:gd name="connsiteX163" fmla="*/ 5003 w 10038"/>
                  <a:gd name="connsiteY163" fmla="*/ 8417 h 10000"/>
                  <a:gd name="connsiteX164" fmla="*/ 4930 w 10038"/>
                  <a:gd name="connsiteY164" fmla="*/ 8417 h 10000"/>
                  <a:gd name="connsiteX165" fmla="*/ 4836 w 10038"/>
                  <a:gd name="connsiteY165" fmla="*/ 8417 h 10000"/>
                  <a:gd name="connsiteX166" fmla="*/ 4773 w 10038"/>
                  <a:gd name="connsiteY166" fmla="*/ 8490 h 10000"/>
                  <a:gd name="connsiteX167" fmla="*/ 4689 w 10038"/>
                  <a:gd name="connsiteY167" fmla="*/ 8490 h 10000"/>
                  <a:gd name="connsiteX168" fmla="*/ 4617 w 10038"/>
                  <a:gd name="connsiteY168" fmla="*/ 8490 h 10000"/>
                  <a:gd name="connsiteX169" fmla="*/ 4479 w 10038"/>
                  <a:gd name="connsiteY169" fmla="*/ 8561 h 10000"/>
                  <a:gd name="connsiteX170" fmla="*/ 4333 w 10038"/>
                  <a:gd name="connsiteY170" fmla="*/ 8634 h 10000"/>
                  <a:gd name="connsiteX171" fmla="*/ 4293 w 10038"/>
                  <a:gd name="connsiteY171" fmla="*/ 8634 h 10000"/>
                  <a:gd name="connsiteX172" fmla="*/ 4250 w 10038"/>
                  <a:gd name="connsiteY172" fmla="*/ 8634 h 10000"/>
                  <a:gd name="connsiteX173" fmla="*/ 4162 w 10038"/>
                  <a:gd name="connsiteY173" fmla="*/ 8705 h 10000"/>
                  <a:gd name="connsiteX174" fmla="*/ 4016 w 10038"/>
                  <a:gd name="connsiteY174" fmla="*/ 8705 h 10000"/>
                  <a:gd name="connsiteX175" fmla="*/ 3984 w 10038"/>
                  <a:gd name="connsiteY175" fmla="*/ 8705 h 10000"/>
                  <a:gd name="connsiteX176" fmla="*/ 3879 w 10038"/>
                  <a:gd name="connsiteY176" fmla="*/ 8778 h 10000"/>
                  <a:gd name="connsiteX177" fmla="*/ 3879 w 10038"/>
                  <a:gd name="connsiteY177" fmla="*/ 8778 h 10000"/>
                  <a:gd name="connsiteX178" fmla="*/ 3849 w 10038"/>
                  <a:gd name="connsiteY178" fmla="*/ 8778 h 10000"/>
                  <a:gd name="connsiteX179" fmla="*/ 3827 w 10038"/>
                  <a:gd name="connsiteY179" fmla="*/ 8778 h 10000"/>
                  <a:gd name="connsiteX180" fmla="*/ 3774 w 10038"/>
                  <a:gd name="connsiteY180" fmla="*/ 8778 h 10000"/>
                  <a:gd name="connsiteX181" fmla="*/ 3754 w 10038"/>
                  <a:gd name="connsiteY181" fmla="*/ 8778 h 10000"/>
                  <a:gd name="connsiteX182" fmla="*/ 3754 w 10038"/>
                  <a:gd name="connsiteY182" fmla="*/ 8849 h 10000"/>
                  <a:gd name="connsiteX183" fmla="*/ 3744 w 10038"/>
                  <a:gd name="connsiteY183" fmla="*/ 8849 h 10000"/>
                  <a:gd name="connsiteX184" fmla="*/ 3702 w 10038"/>
                  <a:gd name="connsiteY184" fmla="*/ 8849 h 10000"/>
                  <a:gd name="connsiteX185" fmla="*/ 3661 w 10038"/>
                  <a:gd name="connsiteY185" fmla="*/ 8849 h 10000"/>
                  <a:gd name="connsiteX186" fmla="*/ 3650 w 10038"/>
                  <a:gd name="connsiteY186" fmla="*/ 8849 h 10000"/>
                  <a:gd name="connsiteX187" fmla="*/ 3597 w 10038"/>
                  <a:gd name="connsiteY187" fmla="*/ 8849 h 10000"/>
                  <a:gd name="connsiteX188" fmla="*/ 3493 w 10038"/>
                  <a:gd name="connsiteY188" fmla="*/ 8921 h 10000"/>
                  <a:gd name="connsiteX189" fmla="*/ 3481 w 10038"/>
                  <a:gd name="connsiteY189" fmla="*/ 8921 h 10000"/>
                  <a:gd name="connsiteX190" fmla="*/ 3397 w 10038"/>
                  <a:gd name="connsiteY190" fmla="*/ 8921 h 10000"/>
                  <a:gd name="connsiteX191" fmla="*/ 3335 w 10038"/>
                  <a:gd name="connsiteY191" fmla="*/ 8993 h 10000"/>
                  <a:gd name="connsiteX192" fmla="*/ 3079 w 10038"/>
                  <a:gd name="connsiteY192" fmla="*/ 9065 h 10000"/>
                  <a:gd name="connsiteX193" fmla="*/ 3049 w 10038"/>
                  <a:gd name="connsiteY193" fmla="*/ 9065 h 10000"/>
                  <a:gd name="connsiteX194" fmla="*/ 3039 w 10038"/>
                  <a:gd name="connsiteY194" fmla="*/ 9065 h 10000"/>
                  <a:gd name="connsiteX195" fmla="*/ 2998 w 10038"/>
                  <a:gd name="connsiteY195" fmla="*/ 9065 h 10000"/>
                  <a:gd name="connsiteX196" fmla="*/ 2966 w 10038"/>
                  <a:gd name="connsiteY196" fmla="*/ 9137 h 10000"/>
                  <a:gd name="connsiteX197" fmla="*/ 2796 w 10038"/>
                  <a:gd name="connsiteY197" fmla="*/ 9209 h 10000"/>
                  <a:gd name="connsiteX198" fmla="*/ 2786 w 10038"/>
                  <a:gd name="connsiteY198" fmla="*/ 9209 h 10000"/>
                  <a:gd name="connsiteX199" fmla="*/ 2662 w 10038"/>
                  <a:gd name="connsiteY199" fmla="*/ 9209 h 10000"/>
                  <a:gd name="connsiteX200" fmla="*/ 2506 w 10038"/>
                  <a:gd name="connsiteY200" fmla="*/ 9281 h 10000"/>
                  <a:gd name="connsiteX201" fmla="*/ 2253 w 10038"/>
                  <a:gd name="connsiteY201" fmla="*/ 9353 h 10000"/>
                  <a:gd name="connsiteX202" fmla="*/ 2137 w 10038"/>
                  <a:gd name="connsiteY202" fmla="*/ 9424 h 10000"/>
                  <a:gd name="connsiteX203" fmla="*/ 2127 w 10038"/>
                  <a:gd name="connsiteY203" fmla="*/ 9424 h 10000"/>
                  <a:gd name="connsiteX204" fmla="*/ 2040 w 10038"/>
                  <a:gd name="connsiteY204" fmla="*/ 9424 h 10000"/>
                  <a:gd name="connsiteX205" fmla="*/ 1987 w 10038"/>
                  <a:gd name="connsiteY205" fmla="*/ 9424 h 10000"/>
                  <a:gd name="connsiteX206" fmla="*/ 1956 w 10038"/>
                  <a:gd name="connsiteY206" fmla="*/ 9497 h 10000"/>
                  <a:gd name="connsiteX207" fmla="*/ 1936 w 10038"/>
                  <a:gd name="connsiteY207" fmla="*/ 9497 h 10000"/>
                  <a:gd name="connsiteX208" fmla="*/ 1905 w 10038"/>
                  <a:gd name="connsiteY208" fmla="*/ 9497 h 10000"/>
                  <a:gd name="connsiteX209" fmla="*/ 1895 w 10038"/>
                  <a:gd name="connsiteY209" fmla="*/ 9497 h 10000"/>
                  <a:gd name="connsiteX210" fmla="*/ 1863 w 10038"/>
                  <a:gd name="connsiteY210" fmla="*/ 9497 h 10000"/>
                  <a:gd name="connsiteX211" fmla="*/ 1852 w 10038"/>
                  <a:gd name="connsiteY211" fmla="*/ 9497 h 10000"/>
                  <a:gd name="connsiteX212" fmla="*/ 1841 w 10038"/>
                  <a:gd name="connsiteY212" fmla="*/ 9497 h 10000"/>
                  <a:gd name="connsiteX213" fmla="*/ 1810 w 10038"/>
                  <a:gd name="connsiteY213" fmla="*/ 9497 h 10000"/>
                  <a:gd name="connsiteX214" fmla="*/ 1800 w 10038"/>
                  <a:gd name="connsiteY214" fmla="*/ 9497 h 10000"/>
                  <a:gd name="connsiteX215" fmla="*/ 1766 w 10038"/>
                  <a:gd name="connsiteY215" fmla="*/ 9568 h 10000"/>
                  <a:gd name="connsiteX216" fmla="*/ 1756 w 10038"/>
                  <a:gd name="connsiteY216" fmla="*/ 9568 h 10000"/>
                  <a:gd name="connsiteX217" fmla="*/ 1756 w 10038"/>
                  <a:gd name="connsiteY217" fmla="*/ 9568 h 10000"/>
                  <a:gd name="connsiteX218" fmla="*/ 1716 w 10038"/>
                  <a:gd name="connsiteY218" fmla="*/ 9568 h 10000"/>
                  <a:gd name="connsiteX219" fmla="*/ 1704 w 10038"/>
                  <a:gd name="connsiteY219" fmla="*/ 9568 h 10000"/>
                  <a:gd name="connsiteX220" fmla="*/ 1673 w 10038"/>
                  <a:gd name="connsiteY220" fmla="*/ 9568 h 10000"/>
                  <a:gd name="connsiteX221" fmla="*/ 1631 w 10038"/>
                  <a:gd name="connsiteY221" fmla="*/ 9568 h 10000"/>
                  <a:gd name="connsiteX222" fmla="*/ 1600 w 10038"/>
                  <a:gd name="connsiteY222" fmla="*/ 9568 h 10000"/>
                  <a:gd name="connsiteX223" fmla="*/ 1550 w 10038"/>
                  <a:gd name="connsiteY223" fmla="*/ 9641 h 10000"/>
                  <a:gd name="connsiteX224" fmla="*/ 1444 w 10038"/>
                  <a:gd name="connsiteY224" fmla="*/ 9641 h 10000"/>
                  <a:gd name="connsiteX225" fmla="*/ 1424 w 10038"/>
                  <a:gd name="connsiteY225" fmla="*/ 9641 h 10000"/>
                  <a:gd name="connsiteX226" fmla="*/ 1360 w 10038"/>
                  <a:gd name="connsiteY226" fmla="*/ 9641 h 10000"/>
                  <a:gd name="connsiteX227" fmla="*/ 1287 w 10038"/>
                  <a:gd name="connsiteY227" fmla="*/ 9641 h 10000"/>
                  <a:gd name="connsiteX228" fmla="*/ 1161 w 10038"/>
                  <a:gd name="connsiteY228" fmla="*/ 9641 h 10000"/>
                  <a:gd name="connsiteX229" fmla="*/ 1087 w 10038"/>
                  <a:gd name="connsiteY229" fmla="*/ 9641 h 10000"/>
                  <a:gd name="connsiteX230" fmla="*/ 1054 w 10038"/>
                  <a:gd name="connsiteY230" fmla="*/ 9641 h 10000"/>
                  <a:gd name="connsiteX231" fmla="*/ 1008 w 10038"/>
                  <a:gd name="connsiteY231" fmla="*/ 9641 h 10000"/>
                  <a:gd name="connsiteX232" fmla="*/ 935 w 10038"/>
                  <a:gd name="connsiteY232" fmla="*/ 9712 h 10000"/>
                  <a:gd name="connsiteX233" fmla="*/ 792 w 10038"/>
                  <a:gd name="connsiteY233" fmla="*/ 9712 h 10000"/>
                  <a:gd name="connsiteX234" fmla="*/ 770 w 10038"/>
                  <a:gd name="connsiteY234" fmla="*/ 9784 h 10000"/>
                  <a:gd name="connsiteX235" fmla="*/ 673 w 10038"/>
                  <a:gd name="connsiteY235" fmla="*/ 9784 h 10000"/>
                  <a:gd name="connsiteX236" fmla="*/ 499 w 10038"/>
                  <a:gd name="connsiteY236" fmla="*/ 9856 h 10000"/>
                  <a:gd name="connsiteX237" fmla="*/ 381 w 10038"/>
                  <a:gd name="connsiteY237" fmla="*/ 9856 h 10000"/>
                  <a:gd name="connsiteX238" fmla="*/ 268 w 10038"/>
                  <a:gd name="connsiteY238" fmla="*/ 9928 h 10000"/>
                  <a:gd name="connsiteX239" fmla="*/ 89 w 10038"/>
                  <a:gd name="connsiteY239" fmla="*/ 10000 h 10000"/>
                  <a:gd name="connsiteX240" fmla="*/ 0 w 10038"/>
                  <a:gd name="connsiteY240" fmla="*/ 10000 h 10000"/>
                  <a:gd name="connsiteX0" fmla="*/ 9996 w 10038"/>
                  <a:gd name="connsiteY0" fmla="*/ 0 h 10000"/>
                  <a:gd name="connsiteX1" fmla="*/ 9996 w 10038"/>
                  <a:gd name="connsiteY1" fmla="*/ 0 h 10000"/>
                  <a:gd name="connsiteX2" fmla="*/ 10006 w 10038"/>
                  <a:gd name="connsiteY2" fmla="*/ 72 h 10000"/>
                  <a:gd name="connsiteX3" fmla="*/ 10006 w 10038"/>
                  <a:gd name="connsiteY3" fmla="*/ 72 h 10000"/>
                  <a:gd name="connsiteX4" fmla="*/ 10016 w 10038"/>
                  <a:gd name="connsiteY4" fmla="*/ 144 h 10000"/>
                  <a:gd name="connsiteX5" fmla="*/ 10016 w 10038"/>
                  <a:gd name="connsiteY5" fmla="*/ 216 h 10000"/>
                  <a:gd name="connsiteX6" fmla="*/ 10027 w 10038"/>
                  <a:gd name="connsiteY6" fmla="*/ 216 h 10000"/>
                  <a:gd name="connsiteX7" fmla="*/ 10038 w 10038"/>
                  <a:gd name="connsiteY7" fmla="*/ 432 h 10000"/>
                  <a:gd name="connsiteX8" fmla="*/ 9987 w 10038"/>
                  <a:gd name="connsiteY8" fmla="*/ 1223 h 10000"/>
                  <a:gd name="connsiteX9" fmla="*/ 9965 w 10038"/>
                  <a:gd name="connsiteY9" fmla="*/ 1367 h 10000"/>
                  <a:gd name="connsiteX10" fmla="*/ 9901 w 10038"/>
                  <a:gd name="connsiteY10" fmla="*/ 1726 h 10000"/>
                  <a:gd name="connsiteX11" fmla="*/ 9889 w 10038"/>
                  <a:gd name="connsiteY11" fmla="*/ 1799 h 10000"/>
                  <a:gd name="connsiteX12" fmla="*/ 9889 w 10038"/>
                  <a:gd name="connsiteY12" fmla="*/ 1799 h 10000"/>
                  <a:gd name="connsiteX13" fmla="*/ 9889 w 10038"/>
                  <a:gd name="connsiteY13" fmla="*/ 1870 h 10000"/>
                  <a:gd name="connsiteX14" fmla="*/ 9889 w 10038"/>
                  <a:gd name="connsiteY14" fmla="*/ 2014 h 10000"/>
                  <a:gd name="connsiteX15" fmla="*/ 9889 w 10038"/>
                  <a:gd name="connsiteY15" fmla="*/ 2086 h 10000"/>
                  <a:gd name="connsiteX16" fmla="*/ 9889 w 10038"/>
                  <a:gd name="connsiteY16" fmla="*/ 2158 h 10000"/>
                  <a:gd name="connsiteX17" fmla="*/ 9889 w 10038"/>
                  <a:gd name="connsiteY17" fmla="*/ 2230 h 10000"/>
                  <a:gd name="connsiteX18" fmla="*/ 9889 w 10038"/>
                  <a:gd name="connsiteY18" fmla="*/ 2374 h 10000"/>
                  <a:gd name="connsiteX19" fmla="*/ 9889 w 10038"/>
                  <a:gd name="connsiteY19" fmla="*/ 2374 h 10000"/>
                  <a:gd name="connsiteX20" fmla="*/ 9889 w 10038"/>
                  <a:gd name="connsiteY20" fmla="*/ 2445 h 10000"/>
                  <a:gd name="connsiteX21" fmla="*/ 9879 w 10038"/>
                  <a:gd name="connsiteY21" fmla="*/ 2518 h 10000"/>
                  <a:gd name="connsiteX22" fmla="*/ 9879 w 10038"/>
                  <a:gd name="connsiteY22" fmla="*/ 2518 h 10000"/>
                  <a:gd name="connsiteX23" fmla="*/ 9869 w 10038"/>
                  <a:gd name="connsiteY23" fmla="*/ 2590 h 10000"/>
                  <a:gd name="connsiteX24" fmla="*/ 9860 w 10038"/>
                  <a:gd name="connsiteY24" fmla="*/ 2734 h 10000"/>
                  <a:gd name="connsiteX25" fmla="*/ 9850 w 10038"/>
                  <a:gd name="connsiteY25" fmla="*/ 2805 h 10000"/>
                  <a:gd name="connsiteX26" fmla="*/ 9838 w 10038"/>
                  <a:gd name="connsiteY26" fmla="*/ 2805 h 10000"/>
                  <a:gd name="connsiteX27" fmla="*/ 9827 w 10038"/>
                  <a:gd name="connsiteY27" fmla="*/ 2878 h 10000"/>
                  <a:gd name="connsiteX28" fmla="*/ 9817 w 10038"/>
                  <a:gd name="connsiteY28" fmla="*/ 2878 h 10000"/>
                  <a:gd name="connsiteX29" fmla="*/ 9787 w 10038"/>
                  <a:gd name="connsiteY29" fmla="*/ 2949 h 10000"/>
                  <a:gd name="connsiteX30" fmla="*/ 9764 w 10038"/>
                  <a:gd name="connsiteY30" fmla="*/ 3022 h 10000"/>
                  <a:gd name="connsiteX31" fmla="*/ 9743 w 10038"/>
                  <a:gd name="connsiteY31" fmla="*/ 3093 h 10000"/>
                  <a:gd name="connsiteX32" fmla="*/ 9743 w 10038"/>
                  <a:gd name="connsiteY32" fmla="*/ 3166 h 10000"/>
                  <a:gd name="connsiteX33" fmla="*/ 9743 w 10038"/>
                  <a:gd name="connsiteY33" fmla="*/ 3166 h 10000"/>
                  <a:gd name="connsiteX34" fmla="*/ 9734 w 10038"/>
                  <a:gd name="connsiteY34" fmla="*/ 3237 h 10000"/>
                  <a:gd name="connsiteX35" fmla="*/ 9734 w 10038"/>
                  <a:gd name="connsiteY35" fmla="*/ 3309 h 10000"/>
                  <a:gd name="connsiteX36" fmla="*/ 9724 w 10038"/>
                  <a:gd name="connsiteY36" fmla="*/ 3309 h 10000"/>
                  <a:gd name="connsiteX37" fmla="*/ 9724 w 10038"/>
                  <a:gd name="connsiteY37" fmla="*/ 3381 h 10000"/>
                  <a:gd name="connsiteX38" fmla="*/ 9724 w 10038"/>
                  <a:gd name="connsiteY38" fmla="*/ 3454 h 10000"/>
                  <a:gd name="connsiteX39" fmla="*/ 9724 w 10038"/>
                  <a:gd name="connsiteY39" fmla="*/ 3454 h 10000"/>
                  <a:gd name="connsiteX40" fmla="*/ 9703 w 10038"/>
                  <a:gd name="connsiteY40" fmla="*/ 3669 h 10000"/>
                  <a:gd name="connsiteX41" fmla="*/ 9703 w 10038"/>
                  <a:gd name="connsiteY41" fmla="*/ 3812 h 10000"/>
                  <a:gd name="connsiteX42" fmla="*/ 9692 w 10038"/>
                  <a:gd name="connsiteY42" fmla="*/ 3956 h 10000"/>
                  <a:gd name="connsiteX43" fmla="*/ 9682 w 10038"/>
                  <a:gd name="connsiteY43" fmla="*/ 4100 h 10000"/>
                  <a:gd name="connsiteX44" fmla="*/ 9682 w 10038"/>
                  <a:gd name="connsiteY44" fmla="*/ 4100 h 10000"/>
                  <a:gd name="connsiteX45" fmla="*/ 9682 w 10038"/>
                  <a:gd name="connsiteY45" fmla="*/ 4100 h 10000"/>
                  <a:gd name="connsiteX46" fmla="*/ 9673 w 10038"/>
                  <a:gd name="connsiteY46" fmla="*/ 4244 h 10000"/>
                  <a:gd name="connsiteX47" fmla="*/ 9651 w 10038"/>
                  <a:gd name="connsiteY47" fmla="*/ 4388 h 10000"/>
                  <a:gd name="connsiteX48" fmla="*/ 9629 w 10038"/>
                  <a:gd name="connsiteY48" fmla="*/ 4532 h 10000"/>
                  <a:gd name="connsiteX49" fmla="*/ 9629 w 10038"/>
                  <a:gd name="connsiteY49" fmla="*/ 4605 h 10000"/>
                  <a:gd name="connsiteX50" fmla="*/ 9629 w 10038"/>
                  <a:gd name="connsiteY50" fmla="*/ 4605 h 10000"/>
                  <a:gd name="connsiteX51" fmla="*/ 9619 w 10038"/>
                  <a:gd name="connsiteY51" fmla="*/ 4675 h 10000"/>
                  <a:gd name="connsiteX52" fmla="*/ 9619 w 10038"/>
                  <a:gd name="connsiteY52" fmla="*/ 4675 h 10000"/>
                  <a:gd name="connsiteX53" fmla="*/ 9619 w 10038"/>
                  <a:gd name="connsiteY53" fmla="*/ 4749 h 10000"/>
                  <a:gd name="connsiteX54" fmla="*/ 9599 w 10038"/>
                  <a:gd name="connsiteY54" fmla="*/ 4963 h 10000"/>
                  <a:gd name="connsiteX55" fmla="*/ 9579 w 10038"/>
                  <a:gd name="connsiteY55" fmla="*/ 5252 h 10000"/>
                  <a:gd name="connsiteX56" fmla="*/ 9579 w 10038"/>
                  <a:gd name="connsiteY56" fmla="*/ 5324 h 10000"/>
                  <a:gd name="connsiteX57" fmla="*/ 9579 w 10038"/>
                  <a:gd name="connsiteY57" fmla="*/ 5324 h 10000"/>
                  <a:gd name="connsiteX58" fmla="*/ 9589 w 10038"/>
                  <a:gd name="connsiteY58" fmla="*/ 5468 h 10000"/>
                  <a:gd name="connsiteX59" fmla="*/ 9589 w 10038"/>
                  <a:gd name="connsiteY59" fmla="*/ 5612 h 10000"/>
                  <a:gd name="connsiteX60" fmla="*/ 9589 w 10038"/>
                  <a:gd name="connsiteY60" fmla="*/ 5756 h 10000"/>
                  <a:gd name="connsiteX61" fmla="*/ 9579 w 10038"/>
                  <a:gd name="connsiteY61" fmla="*/ 6115 h 10000"/>
                  <a:gd name="connsiteX62" fmla="*/ 9566 w 10038"/>
                  <a:gd name="connsiteY62" fmla="*/ 6187 h 10000"/>
                  <a:gd name="connsiteX63" fmla="*/ 9566 w 10038"/>
                  <a:gd name="connsiteY63" fmla="*/ 6259 h 10000"/>
                  <a:gd name="connsiteX64" fmla="*/ 9566 w 10038"/>
                  <a:gd name="connsiteY64" fmla="*/ 6259 h 10000"/>
                  <a:gd name="connsiteX65" fmla="*/ 9566 w 10038"/>
                  <a:gd name="connsiteY65" fmla="*/ 6259 h 10000"/>
                  <a:gd name="connsiteX66" fmla="*/ 9555 w 10038"/>
                  <a:gd name="connsiteY66" fmla="*/ 6259 h 10000"/>
                  <a:gd name="connsiteX67" fmla="*/ 9555 w 10038"/>
                  <a:gd name="connsiteY67" fmla="*/ 6259 h 10000"/>
                  <a:gd name="connsiteX68" fmla="*/ 9541 w 10038"/>
                  <a:gd name="connsiteY68" fmla="*/ 6259 h 10000"/>
                  <a:gd name="connsiteX69" fmla="*/ 9499 w 10038"/>
                  <a:gd name="connsiteY69" fmla="*/ 6331 h 10000"/>
                  <a:gd name="connsiteX70" fmla="*/ 9467 w 10038"/>
                  <a:gd name="connsiteY70" fmla="*/ 6331 h 10000"/>
                  <a:gd name="connsiteX71" fmla="*/ 9457 w 10038"/>
                  <a:gd name="connsiteY71" fmla="*/ 6331 h 10000"/>
                  <a:gd name="connsiteX72" fmla="*/ 9405 w 10038"/>
                  <a:gd name="connsiteY72" fmla="*/ 6331 h 10000"/>
                  <a:gd name="connsiteX73" fmla="*/ 9353 w 10038"/>
                  <a:gd name="connsiteY73" fmla="*/ 6331 h 10000"/>
                  <a:gd name="connsiteX74" fmla="*/ 9343 w 10038"/>
                  <a:gd name="connsiteY74" fmla="*/ 6331 h 10000"/>
                  <a:gd name="connsiteX75" fmla="*/ 9343 w 10038"/>
                  <a:gd name="connsiteY75" fmla="*/ 6331 h 10000"/>
                  <a:gd name="connsiteX76" fmla="*/ 9291 w 10038"/>
                  <a:gd name="connsiteY76" fmla="*/ 6403 h 10000"/>
                  <a:gd name="connsiteX77" fmla="*/ 9216 w 10038"/>
                  <a:gd name="connsiteY77" fmla="*/ 6403 h 10000"/>
                  <a:gd name="connsiteX78" fmla="*/ 9216 w 10038"/>
                  <a:gd name="connsiteY78" fmla="*/ 6403 h 10000"/>
                  <a:gd name="connsiteX79" fmla="*/ 9216 w 10038"/>
                  <a:gd name="connsiteY79" fmla="*/ 6403 h 10000"/>
                  <a:gd name="connsiteX80" fmla="*/ 9142 w 10038"/>
                  <a:gd name="connsiteY80" fmla="*/ 6475 h 10000"/>
                  <a:gd name="connsiteX81" fmla="*/ 9122 w 10038"/>
                  <a:gd name="connsiteY81" fmla="*/ 6475 h 10000"/>
                  <a:gd name="connsiteX82" fmla="*/ 9112 w 10038"/>
                  <a:gd name="connsiteY82" fmla="*/ 6475 h 10000"/>
                  <a:gd name="connsiteX83" fmla="*/ 9069 w 10038"/>
                  <a:gd name="connsiteY83" fmla="*/ 6475 h 10000"/>
                  <a:gd name="connsiteX84" fmla="*/ 9007 w 10038"/>
                  <a:gd name="connsiteY84" fmla="*/ 6475 h 10000"/>
                  <a:gd name="connsiteX85" fmla="*/ 8997 w 10038"/>
                  <a:gd name="connsiteY85" fmla="*/ 6475 h 10000"/>
                  <a:gd name="connsiteX86" fmla="*/ 8997 w 10038"/>
                  <a:gd name="connsiteY86" fmla="*/ 6475 h 10000"/>
                  <a:gd name="connsiteX87" fmla="*/ 8987 w 10038"/>
                  <a:gd name="connsiteY87" fmla="*/ 6475 h 10000"/>
                  <a:gd name="connsiteX88" fmla="*/ 8978 w 10038"/>
                  <a:gd name="connsiteY88" fmla="*/ 6546 h 10000"/>
                  <a:gd name="connsiteX89" fmla="*/ 8955 w 10038"/>
                  <a:gd name="connsiteY89" fmla="*/ 6546 h 10000"/>
                  <a:gd name="connsiteX90" fmla="*/ 8955 w 10038"/>
                  <a:gd name="connsiteY90" fmla="*/ 6546 h 10000"/>
                  <a:gd name="connsiteX91" fmla="*/ 8945 w 10038"/>
                  <a:gd name="connsiteY91" fmla="*/ 6546 h 10000"/>
                  <a:gd name="connsiteX92" fmla="*/ 8934 w 10038"/>
                  <a:gd name="connsiteY92" fmla="*/ 6546 h 10000"/>
                  <a:gd name="connsiteX93" fmla="*/ 8914 w 10038"/>
                  <a:gd name="connsiteY93" fmla="*/ 6546 h 10000"/>
                  <a:gd name="connsiteX94" fmla="*/ 8892 w 10038"/>
                  <a:gd name="connsiteY94" fmla="*/ 6546 h 10000"/>
                  <a:gd name="connsiteX95" fmla="*/ 8882 w 10038"/>
                  <a:gd name="connsiteY95" fmla="*/ 6546 h 10000"/>
                  <a:gd name="connsiteX96" fmla="*/ 8852 w 10038"/>
                  <a:gd name="connsiteY96" fmla="*/ 6546 h 10000"/>
                  <a:gd name="connsiteX97" fmla="*/ 8840 w 10038"/>
                  <a:gd name="connsiteY97" fmla="*/ 6546 h 10000"/>
                  <a:gd name="connsiteX98" fmla="*/ 8809 w 10038"/>
                  <a:gd name="connsiteY98" fmla="*/ 6546 h 10000"/>
                  <a:gd name="connsiteX99" fmla="*/ 8797 w 10038"/>
                  <a:gd name="connsiteY99" fmla="*/ 6619 h 10000"/>
                  <a:gd name="connsiteX100" fmla="*/ 8788 w 10038"/>
                  <a:gd name="connsiteY100" fmla="*/ 6619 h 10000"/>
                  <a:gd name="connsiteX101" fmla="*/ 8663 w 10038"/>
                  <a:gd name="connsiteY101" fmla="*/ 6619 h 10000"/>
                  <a:gd name="connsiteX102" fmla="*/ 8620 w 10038"/>
                  <a:gd name="connsiteY102" fmla="*/ 6691 h 10000"/>
                  <a:gd name="connsiteX103" fmla="*/ 8546 w 10038"/>
                  <a:gd name="connsiteY103" fmla="*/ 6691 h 10000"/>
                  <a:gd name="connsiteX104" fmla="*/ 8460 w 10038"/>
                  <a:gd name="connsiteY104" fmla="*/ 6691 h 10000"/>
                  <a:gd name="connsiteX105" fmla="*/ 8460 w 10038"/>
                  <a:gd name="connsiteY105" fmla="*/ 6907 h 10000"/>
                  <a:gd name="connsiteX106" fmla="*/ 8364 w 10038"/>
                  <a:gd name="connsiteY106" fmla="*/ 6907 h 10000"/>
                  <a:gd name="connsiteX107" fmla="*/ 8364 w 10038"/>
                  <a:gd name="connsiteY107" fmla="*/ 6907 h 10000"/>
                  <a:gd name="connsiteX108" fmla="*/ 8218 w 10038"/>
                  <a:gd name="connsiteY108" fmla="*/ 6979 h 10000"/>
                  <a:gd name="connsiteX109" fmla="*/ 8175 w 10038"/>
                  <a:gd name="connsiteY109" fmla="*/ 6979 h 10000"/>
                  <a:gd name="connsiteX110" fmla="*/ 8072 w 10038"/>
                  <a:gd name="connsiteY110" fmla="*/ 7050 h 10000"/>
                  <a:gd name="connsiteX111" fmla="*/ 7956 w 10038"/>
                  <a:gd name="connsiteY111" fmla="*/ 7050 h 10000"/>
                  <a:gd name="connsiteX112" fmla="*/ 7893 w 10038"/>
                  <a:gd name="connsiteY112" fmla="*/ 7123 h 10000"/>
                  <a:gd name="connsiteX113" fmla="*/ 7821 w 10038"/>
                  <a:gd name="connsiteY113" fmla="*/ 7194 h 10000"/>
                  <a:gd name="connsiteX114" fmla="*/ 7811 w 10038"/>
                  <a:gd name="connsiteY114" fmla="*/ 7194 h 10000"/>
                  <a:gd name="connsiteX115" fmla="*/ 7738 w 10038"/>
                  <a:gd name="connsiteY115" fmla="*/ 7194 h 10000"/>
                  <a:gd name="connsiteX116" fmla="*/ 7537 w 10038"/>
                  <a:gd name="connsiteY116" fmla="*/ 7267 h 10000"/>
                  <a:gd name="connsiteX117" fmla="*/ 7388 w 10038"/>
                  <a:gd name="connsiteY117" fmla="*/ 7411 h 10000"/>
                  <a:gd name="connsiteX118" fmla="*/ 7293 w 10038"/>
                  <a:gd name="connsiteY118" fmla="*/ 7411 h 10000"/>
                  <a:gd name="connsiteX119" fmla="*/ 7273 w 10038"/>
                  <a:gd name="connsiteY119" fmla="*/ 7411 h 10000"/>
                  <a:gd name="connsiteX120" fmla="*/ 7252 w 10038"/>
                  <a:gd name="connsiteY120" fmla="*/ 7482 h 10000"/>
                  <a:gd name="connsiteX121" fmla="*/ 7242 w 10038"/>
                  <a:gd name="connsiteY121" fmla="*/ 7482 h 10000"/>
                  <a:gd name="connsiteX122" fmla="*/ 7211 w 10038"/>
                  <a:gd name="connsiteY122" fmla="*/ 7482 h 10000"/>
                  <a:gd name="connsiteX123" fmla="*/ 7200 w 10038"/>
                  <a:gd name="connsiteY123" fmla="*/ 7482 h 10000"/>
                  <a:gd name="connsiteX124" fmla="*/ 7000 w 10038"/>
                  <a:gd name="connsiteY124" fmla="*/ 7554 h 10000"/>
                  <a:gd name="connsiteX125" fmla="*/ 7000 w 10038"/>
                  <a:gd name="connsiteY125" fmla="*/ 7554 h 10000"/>
                  <a:gd name="connsiteX126" fmla="*/ 6863 w 10038"/>
                  <a:gd name="connsiteY126" fmla="*/ 7554 h 10000"/>
                  <a:gd name="connsiteX127" fmla="*/ 6853 w 10038"/>
                  <a:gd name="connsiteY127" fmla="*/ 7554 h 10000"/>
                  <a:gd name="connsiteX128" fmla="*/ 6822 w 10038"/>
                  <a:gd name="connsiteY128" fmla="*/ 7627 h 10000"/>
                  <a:gd name="connsiteX129" fmla="*/ 6790 w 10038"/>
                  <a:gd name="connsiteY129" fmla="*/ 7627 h 10000"/>
                  <a:gd name="connsiteX130" fmla="*/ 6759 w 10038"/>
                  <a:gd name="connsiteY130" fmla="*/ 7627 h 10000"/>
                  <a:gd name="connsiteX131" fmla="*/ 6749 w 10038"/>
                  <a:gd name="connsiteY131" fmla="*/ 7627 h 10000"/>
                  <a:gd name="connsiteX132" fmla="*/ 6636 w 10038"/>
                  <a:gd name="connsiteY132" fmla="*/ 7698 h 10000"/>
                  <a:gd name="connsiteX133" fmla="*/ 6560 w 10038"/>
                  <a:gd name="connsiteY133" fmla="*/ 7698 h 10000"/>
                  <a:gd name="connsiteX134" fmla="*/ 6528 w 10038"/>
                  <a:gd name="connsiteY134" fmla="*/ 7698 h 10000"/>
                  <a:gd name="connsiteX135" fmla="*/ 6467 w 10038"/>
                  <a:gd name="connsiteY135" fmla="*/ 7771 h 10000"/>
                  <a:gd name="connsiteX136" fmla="*/ 6435 w 10038"/>
                  <a:gd name="connsiteY136" fmla="*/ 7771 h 10000"/>
                  <a:gd name="connsiteX137" fmla="*/ 6338 w 10038"/>
                  <a:gd name="connsiteY137" fmla="*/ 7771 h 10000"/>
                  <a:gd name="connsiteX138" fmla="*/ 6295 w 10038"/>
                  <a:gd name="connsiteY138" fmla="*/ 7842 h 10000"/>
                  <a:gd name="connsiteX139" fmla="*/ 6243 w 10038"/>
                  <a:gd name="connsiteY139" fmla="*/ 7842 h 10000"/>
                  <a:gd name="connsiteX140" fmla="*/ 6191 w 10038"/>
                  <a:gd name="connsiteY140" fmla="*/ 7842 h 10000"/>
                  <a:gd name="connsiteX141" fmla="*/ 6159 w 10038"/>
                  <a:gd name="connsiteY141" fmla="*/ 7842 h 10000"/>
                  <a:gd name="connsiteX142" fmla="*/ 6055 w 10038"/>
                  <a:gd name="connsiteY142" fmla="*/ 7914 h 10000"/>
                  <a:gd name="connsiteX143" fmla="*/ 5992 w 10038"/>
                  <a:gd name="connsiteY143" fmla="*/ 7914 h 10000"/>
                  <a:gd name="connsiteX144" fmla="*/ 5843 w 10038"/>
                  <a:gd name="connsiteY144" fmla="*/ 7986 h 10000"/>
                  <a:gd name="connsiteX145" fmla="*/ 5834 w 10038"/>
                  <a:gd name="connsiteY145" fmla="*/ 7986 h 10000"/>
                  <a:gd name="connsiteX146" fmla="*/ 5802 w 10038"/>
                  <a:gd name="connsiteY146" fmla="*/ 7986 h 10000"/>
                  <a:gd name="connsiteX147" fmla="*/ 5647 w 10038"/>
                  <a:gd name="connsiteY147" fmla="*/ 8058 h 10000"/>
                  <a:gd name="connsiteX148" fmla="*/ 5564 w 10038"/>
                  <a:gd name="connsiteY148" fmla="*/ 8130 h 10000"/>
                  <a:gd name="connsiteX149" fmla="*/ 5522 w 10038"/>
                  <a:gd name="connsiteY149" fmla="*/ 8130 h 10000"/>
                  <a:gd name="connsiteX150" fmla="*/ 5476 w 10038"/>
                  <a:gd name="connsiteY150" fmla="*/ 8130 h 10000"/>
                  <a:gd name="connsiteX151" fmla="*/ 5447 w 10038"/>
                  <a:gd name="connsiteY151" fmla="*/ 8202 h 10000"/>
                  <a:gd name="connsiteX152" fmla="*/ 5333 w 10038"/>
                  <a:gd name="connsiteY152" fmla="*/ 8202 h 10000"/>
                  <a:gd name="connsiteX153" fmla="*/ 5312 w 10038"/>
                  <a:gd name="connsiteY153" fmla="*/ 8202 h 10000"/>
                  <a:gd name="connsiteX154" fmla="*/ 5285 w 10038"/>
                  <a:gd name="connsiteY154" fmla="*/ 8202 h 10000"/>
                  <a:gd name="connsiteX155" fmla="*/ 5275 w 10038"/>
                  <a:gd name="connsiteY155" fmla="*/ 8202 h 10000"/>
                  <a:gd name="connsiteX156" fmla="*/ 5236 w 10038"/>
                  <a:gd name="connsiteY156" fmla="*/ 8274 h 10000"/>
                  <a:gd name="connsiteX157" fmla="*/ 5183 w 10038"/>
                  <a:gd name="connsiteY157" fmla="*/ 8274 h 10000"/>
                  <a:gd name="connsiteX158" fmla="*/ 5024 w 10038"/>
                  <a:gd name="connsiteY158" fmla="*/ 8346 h 10000"/>
                  <a:gd name="connsiteX159" fmla="*/ 5014 w 10038"/>
                  <a:gd name="connsiteY159" fmla="*/ 8346 h 10000"/>
                  <a:gd name="connsiteX160" fmla="*/ 5014 w 10038"/>
                  <a:gd name="connsiteY160" fmla="*/ 8346 h 10000"/>
                  <a:gd name="connsiteX161" fmla="*/ 5003 w 10038"/>
                  <a:gd name="connsiteY161" fmla="*/ 8346 h 10000"/>
                  <a:gd name="connsiteX162" fmla="*/ 5003 w 10038"/>
                  <a:gd name="connsiteY162" fmla="*/ 8417 h 10000"/>
                  <a:gd name="connsiteX163" fmla="*/ 4930 w 10038"/>
                  <a:gd name="connsiteY163" fmla="*/ 8417 h 10000"/>
                  <a:gd name="connsiteX164" fmla="*/ 4836 w 10038"/>
                  <a:gd name="connsiteY164" fmla="*/ 8417 h 10000"/>
                  <a:gd name="connsiteX165" fmla="*/ 4773 w 10038"/>
                  <a:gd name="connsiteY165" fmla="*/ 8490 h 10000"/>
                  <a:gd name="connsiteX166" fmla="*/ 4689 w 10038"/>
                  <a:gd name="connsiteY166" fmla="*/ 8490 h 10000"/>
                  <a:gd name="connsiteX167" fmla="*/ 4617 w 10038"/>
                  <a:gd name="connsiteY167" fmla="*/ 8490 h 10000"/>
                  <a:gd name="connsiteX168" fmla="*/ 4479 w 10038"/>
                  <a:gd name="connsiteY168" fmla="*/ 8561 h 10000"/>
                  <a:gd name="connsiteX169" fmla="*/ 4333 w 10038"/>
                  <a:gd name="connsiteY169" fmla="*/ 8634 h 10000"/>
                  <a:gd name="connsiteX170" fmla="*/ 4293 w 10038"/>
                  <a:gd name="connsiteY170" fmla="*/ 8634 h 10000"/>
                  <a:gd name="connsiteX171" fmla="*/ 4250 w 10038"/>
                  <a:gd name="connsiteY171" fmla="*/ 8634 h 10000"/>
                  <a:gd name="connsiteX172" fmla="*/ 4162 w 10038"/>
                  <a:gd name="connsiteY172" fmla="*/ 8705 h 10000"/>
                  <a:gd name="connsiteX173" fmla="*/ 4016 w 10038"/>
                  <a:gd name="connsiteY173" fmla="*/ 8705 h 10000"/>
                  <a:gd name="connsiteX174" fmla="*/ 3984 w 10038"/>
                  <a:gd name="connsiteY174" fmla="*/ 8705 h 10000"/>
                  <a:gd name="connsiteX175" fmla="*/ 3879 w 10038"/>
                  <a:gd name="connsiteY175" fmla="*/ 8778 h 10000"/>
                  <a:gd name="connsiteX176" fmla="*/ 3879 w 10038"/>
                  <a:gd name="connsiteY176" fmla="*/ 8778 h 10000"/>
                  <a:gd name="connsiteX177" fmla="*/ 3849 w 10038"/>
                  <a:gd name="connsiteY177" fmla="*/ 8778 h 10000"/>
                  <a:gd name="connsiteX178" fmla="*/ 3827 w 10038"/>
                  <a:gd name="connsiteY178" fmla="*/ 8778 h 10000"/>
                  <a:gd name="connsiteX179" fmla="*/ 3774 w 10038"/>
                  <a:gd name="connsiteY179" fmla="*/ 8778 h 10000"/>
                  <a:gd name="connsiteX180" fmla="*/ 3754 w 10038"/>
                  <a:gd name="connsiteY180" fmla="*/ 8778 h 10000"/>
                  <a:gd name="connsiteX181" fmla="*/ 3754 w 10038"/>
                  <a:gd name="connsiteY181" fmla="*/ 8849 h 10000"/>
                  <a:gd name="connsiteX182" fmla="*/ 3744 w 10038"/>
                  <a:gd name="connsiteY182" fmla="*/ 8849 h 10000"/>
                  <a:gd name="connsiteX183" fmla="*/ 3702 w 10038"/>
                  <a:gd name="connsiteY183" fmla="*/ 8849 h 10000"/>
                  <a:gd name="connsiteX184" fmla="*/ 3661 w 10038"/>
                  <a:gd name="connsiteY184" fmla="*/ 8849 h 10000"/>
                  <a:gd name="connsiteX185" fmla="*/ 3650 w 10038"/>
                  <a:gd name="connsiteY185" fmla="*/ 8849 h 10000"/>
                  <a:gd name="connsiteX186" fmla="*/ 3597 w 10038"/>
                  <a:gd name="connsiteY186" fmla="*/ 8849 h 10000"/>
                  <a:gd name="connsiteX187" fmla="*/ 3493 w 10038"/>
                  <a:gd name="connsiteY187" fmla="*/ 8921 h 10000"/>
                  <a:gd name="connsiteX188" fmla="*/ 3481 w 10038"/>
                  <a:gd name="connsiteY188" fmla="*/ 8921 h 10000"/>
                  <a:gd name="connsiteX189" fmla="*/ 3397 w 10038"/>
                  <a:gd name="connsiteY189" fmla="*/ 8921 h 10000"/>
                  <a:gd name="connsiteX190" fmla="*/ 3335 w 10038"/>
                  <a:gd name="connsiteY190" fmla="*/ 8993 h 10000"/>
                  <a:gd name="connsiteX191" fmla="*/ 3079 w 10038"/>
                  <a:gd name="connsiteY191" fmla="*/ 9065 h 10000"/>
                  <a:gd name="connsiteX192" fmla="*/ 3049 w 10038"/>
                  <a:gd name="connsiteY192" fmla="*/ 9065 h 10000"/>
                  <a:gd name="connsiteX193" fmla="*/ 3039 w 10038"/>
                  <a:gd name="connsiteY193" fmla="*/ 9065 h 10000"/>
                  <a:gd name="connsiteX194" fmla="*/ 2998 w 10038"/>
                  <a:gd name="connsiteY194" fmla="*/ 9065 h 10000"/>
                  <a:gd name="connsiteX195" fmla="*/ 2966 w 10038"/>
                  <a:gd name="connsiteY195" fmla="*/ 9137 h 10000"/>
                  <a:gd name="connsiteX196" fmla="*/ 2796 w 10038"/>
                  <a:gd name="connsiteY196" fmla="*/ 9209 h 10000"/>
                  <a:gd name="connsiteX197" fmla="*/ 2786 w 10038"/>
                  <a:gd name="connsiteY197" fmla="*/ 9209 h 10000"/>
                  <a:gd name="connsiteX198" fmla="*/ 2662 w 10038"/>
                  <a:gd name="connsiteY198" fmla="*/ 9209 h 10000"/>
                  <a:gd name="connsiteX199" fmla="*/ 2506 w 10038"/>
                  <a:gd name="connsiteY199" fmla="*/ 9281 h 10000"/>
                  <a:gd name="connsiteX200" fmla="*/ 2253 w 10038"/>
                  <a:gd name="connsiteY200" fmla="*/ 9353 h 10000"/>
                  <a:gd name="connsiteX201" fmla="*/ 2137 w 10038"/>
                  <a:gd name="connsiteY201" fmla="*/ 9424 h 10000"/>
                  <a:gd name="connsiteX202" fmla="*/ 2127 w 10038"/>
                  <a:gd name="connsiteY202" fmla="*/ 9424 h 10000"/>
                  <a:gd name="connsiteX203" fmla="*/ 2040 w 10038"/>
                  <a:gd name="connsiteY203" fmla="*/ 9424 h 10000"/>
                  <a:gd name="connsiteX204" fmla="*/ 1987 w 10038"/>
                  <a:gd name="connsiteY204" fmla="*/ 9424 h 10000"/>
                  <a:gd name="connsiteX205" fmla="*/ 1956 w 10038"/>
                  <a:gd name="connsiteY205" fmla="*/ 9497 h 10000"/>
                  <a:gd name="connsiteX206" fmla="*/ 1936 w 10038"/>
                  <a:gd name="connsiteY206" fmla="*/ 9497 h 10000"/>
                  <a:gd name="connsiteX207" fmla="*/ 1905 w 10038"/>
                  <a:gd name="connsiteY207" fmla="*/ 9497 h 10000"/>
                  <a:gd name="connsiteX208" fmla="*/ 1895 w 10038"/>
                  <a:gd name="connsiteY208" fmla="*/ 9497 h 10000"/>
                  <a:gd name="connsiteX209" fmla="*/ 1863 w 10038"/>
                  <a:gd name="connsiteY209" fmla="*/ 9497 h 10000"/>
                  <a:gd name="connsiteX210" fmla="*/ 1852 w 10038"/>
                  <a:gd name="connsiteY210" fmla="*/ 9497 h 10000"/>
                  <a:gd name="connsiteX211" fmla="*/ 1841 w 10038"/>
                  <a:gd name="connsiteY211" fmla="*/ 9497 h 10000"/>
                  <a:gd name="connsiteX212" fmla="*/ 1810 w 10038"/>
                  <a:gd name="connsiteY212" fmla="*/ 9497 h 10000"/>
                  <a:gd name="connsiteX213" fmla="*/ 1800 w 10038"/>
                  <a:gd name="connsiteY213" fmla="*/ 9497 h 10000"/>
                  <a:gd name="connsiteX214" fmla="*/ 1766 w 10038"/>
                  <a:gd name="connsiteY214" fmla="*/ 9568 h 10000"/>
                  <a:gd name="connsiteX215" fmla="*/ 1756 w 10038"/>
                  <a:gd name="connsiteY215" fmla="*/ 9568 h 10000"/>
                  <a:gd name="connsiteX216" fmla="*/ 1756 w 10038"/>
                  <a:gd name="connsiteY216" fmla="*/ 9568 h 10000"/>
                  <a:gd name="connsiteX217" fmla="*/ 1716 w 10038"/>
                  <a:gd name="connsiteY217" fmla="*/ 9568 h 10000"/>
                  <a:gd name="connsiteX218" fmla="*/ 1704 w 10038"/>
                  <a:gd name="connsiteY218" fmla="*/ 9568 h 10000"/>
                  <a:gd name="connsiteX219" fmla="*/ 1673 w 10038"/>
                  <a:gd name="connsiteY219" fmla="*/ 9568 h 10000"/>
                  <a:gd name="connsiteX220" fmla="*/ 1631 w 10038"/>
                  <a:gd name="connsiteY220" fmla="*/ 9568 h 10000"/>
                  <a:gd name="connsiteX221" fmla="*/ 1600 w 10038"/>
                  <a:gd name="connsiteY221" fmla="*/ 9568 h 10000"/>
                  <a:gd name="connsiteX222" fmla="*/ 1550 w 10038"/>
                  <a:gd name="connsiteY222" fmla="*/ 9641 h 10000"/>
                  <a:gd name="connsiteX223" fmla="*/ 1444 w 10038"/>
                  <a:gd name="connsiteY223" fmla="*/ 9641 h 10000"/>
                  <a:gd name="connsiteX224" fmla="*/ 1424 w 10038"/>
                  <a:gd name="connsiteY224" fmla="*/ 9641 h 10000"/>
                  <a:gd name="connsiteX225" fmla="*/ 1360 w 10038"/>
                  <a:gd name="connsiteY225" fmla="*/ 9641 h 10000"/>
                  <a:gd name="connsiteX226" fmla="*/ 1287 w 10038"/>
                  <a:gd name="connsiteY226" fmla="*/ 9641 h 10000"/>
                  <a:gd name="connsiteX227" fmla="*/ 1161 w 10038"/>
                  <a:gd name="connsiteY227" fmla="*/ 9641 h 10000"/>
                  <a:gd name="connsiteX228" fmla="*/ 1087 w 10038"/>
                  <a:gd name="connsiteY228" fmla="*/ 9641 h 10000"/>
                  <a:gd name="connsiteX229" fmla="*/ 1054 w 10038"/>
                  <a:gd name="connsiteY229" fmla="*/ 9641 h 10000"/>
                  <a:gd name="connsiteX230" fmla="*/ 1008 w 10038"/>
                  <a:gd name="connsiteY230" fmla="*/ 9641 h 10000"/>
                  <a:gd name="connsiteX231" fmla="*/ 935 w 10038"/>
                  <a:gd name="connsiteY231" fmla="*/ 9712 h 10000"/>
                  <a:gd name="connsiteX232" fmla="*/ 792 w 10038"/>
                  <a:gd name="connsiteY232" fmla="*/ 9712 h 10000"/>
                  <a:gd name="connsiteX233" fmla="*/ 770 w 10038"/>
                  <a:gd name="connsiteY233" fmla="*/ 9784 h 10000"/>
                  <a:gd name="connsiteX234" fmla="*/ 673 w 10038"/>
                  <a:gd name="connsiteY234" fmla="*/ 9784 h 10000"/>
                  <a:gd name="connsiteX235" fmla="*/ 499 w 10038"/>
                  <a:gd name="connsiteY235" fmla="*/ 9856 h 10000"/>
                  <a:gd name="connsiteX236" fmla="*/ 381 w 10038"/>
                  <a:gd name="connsiteY236" fmla="*/ 9856 h 10000"/>
                  <a:gd name="connsiteX237" fmla="*/ 268 w 10038"/>
                  <a:gd name="connsiteY237" fmla="*/ 9928 h 10000"/>
                  <a:gd name="connsiteX238" fmla="*/ 89 w 10038"/>
                  <a:gd name="connsiteY238" fmla="*/ 10000 h 10000"/>
                  <a:gd name="connsiteX239" fmla="*/ 0 w 10038"/>
                  <a:gd name="connsiteY239" fmla="*/ 10000 h 10000"/>
                  <a:gd name="connsiteX0" fmla="*/ 9996 w 10027"/>
                  <a:gd name="connsiteY0" fmla="*/ 0 h 10000"/>
                  <a:gd name="connsiteX1" fmla="*/ 9996 w 10027"/>
                  <a:gd name="connsiteY1" fmla="*/ 0 h 10000"/>
                  <a:gd name="connsiteX2" fmla="*/ 10006 w 10027"/>
                  <a:gd name="connsiteY2" fmla="*/ 72 h 10000"/>
                  <a:gd name="connsiteX3" fmla="*/ 10006 w 10027"/>
                  <a:gd name="connsiteY3" fmla="*/ 72 h 10000"/>
                  <a:gd name="connsiteX4" fmla="*/ 10016 w 10027"/>
                  <a:gd name="connsiteY4" fmla="*/ 144 h 10000"/>
                  <a:gd name="connsiteX5" fmla="*/ 10016 w 10027"/>
                  <a:gd name="connsiteY5" fmla="*/ 216 h 10000"/>
                  <a:gd name="connsiteX6" fmla="*/ 10027 w 10027"/>
                  <a:gd name="connsiteY6" fmla="*/ 216 h 10000"/>
                  <a:gd name="connsiteX7" fmla="*/ 9987 w 10027"/>
                  <a:gd name="connsiteY7" fmla="*/ 1223 h 10000"/>
                  <a:gd name="connsiteX8" fmla="*/ 9965 w 10027"/>
                  <a:gd name="connsiteY8" fmla="*/ 1367 h 10000"/>
                  <a:gd name="connsiteX9" fmla="*/ 9901 w 10027"/>
                  <a:gd name="connsiteY9" fmla="*/ 1726 h 10000"/>
                  <a:gd name="connsiteX10" fmla="*/ 9889 w 10027"/>
                  <a:gd name="connsiteY10" fmla="*/ 1799 h 10000"/>
                  <a:gd name="connsiteX11" fmla="*/ 9889 w 10027"/>
                  <a:gd name="connsiteY11" fmla="*/ 1799 h 10000"/>
                  <a:gd name="connsiteX12" fmla="*/ 9889 w 10027"/>
                  <a:gd name="connsiteY12" fmla="*/ 1870 h 10000"/>
                  <a:gd name="connsiteX13" fmla="*/ 9889 w 10027"/>
                  <a:gd name="connsiteY13" fmla="*/ 2014 h 10000"/>
                  <a:gd name="connsiteX14" fmla="*/ 9889 w 10027"/>
                  <a:gd name="connsiteY14" fmla="*/ 2086 h 10000"/>
                  <a:gd name="connsiteX15" fmla="*/ 9889 w 10027"/>
                  <a:gd name="connsiteY15" fmla="*/ 2158 h 10000"/>
                  <a:gd name="connsiteX16" fmla="*/ 9889 w 10027"/>
                  <a:gd name="connsiteY16" fmla="*/ 2230 h 10000"/>
                  <a:gd name="connsiteX17" fmla="*/ 9889 w 10027"/>
                  <a:gd name="connsiteY17" fmla="*/ 2374 h 10000"/>
                  <a:gd name="connsiteX18" fmla="*/ 9889 w 10027"/>
                  <a:gd name="connsiteY18" fmla="*/ 2374 h 10000"/>
                  <a:gd name="connsiteX19" fmla="*/ 9889 w 10027"/>
                  <a:gd name="connsiteY19" fmla="*/ 2445 h 10000"/>
                  <a:gd name="connsiteX20" fmla="*/ 9879 w 10027"/>
                  <a:gd name="connsiteY20" fmla="*/ 2518 h 10000"/>
                  <a:gd name="connsiteX21" fmla="*/ 9879 w 10027"/>
                  <a:gd name="connsiteY21" fmla="*/ 2518 h 10000"/>
                  <a:gd name="connsiteX22" fmla="*/ 9869 w 10027"/>
                  <a:gd name="connsiteY22" fmla="*/ 2590 h 10000"/>
                  <a:gd name="connsiteX23" fmla="*/ 9860 w 10027"/>
                  <a:gd name="connsiteY23" fmla="*/ 2734 h 10000"/>
                  <a:gd name="connsiteX24" fmla="*/ 9850 w 10027"/>
                  <a:gd name="connsiteY24" fmla="*/ 2805 h 10000"/>
                  <a:gd name="connsiteX25" fmla="*/ 9838 w 10027"/>
                  <a:gd name="connsiteY25" fmla="*/ 2805 h 10000"/>
                  <a:gd name="connsiteX26" fmla="*/ 9827 w 10027"/>
                  <a:gd name="connsiteY26" fmla="*/ 2878 h 10000"/>
                  <a:gd name="connsiteX27" fmla="*/ 9817 w 10027"/>
                  <a:gd name="connsiteY27" fmla="*/ 2878 h 10000"/>
                  <a:gd name="connsiteX28" fmla="*/ 9787 w 10027"/>
                  <a:gd name="connsiteY28" fmla="*/ 2949 h 10000"/>
                  <a:gd name="connsiteX29" fmla="*/ 9764 w 10027"/>
                  <a:gd name="connsiteY29" fmla="*/ 3022 h 10000"/>
                  <a:gd name="connsiteX30" fmla="*/ 9743 w 10027"/>
                  <a:gd name="connsiteY30" fmla="*/ 3093 h 10000"/>
                  <a:gd name="connsiteX31" fmla="*/ 9743 w 10027"/>
                  <a:gd name="connsiteY31" fmla="*/ 3166 h 10000"/>
                  <a:gd name="connsiteX32" fmla="*/ 9743 w 10027"/>
                  <a:gd name="connsiteY32" fmla="*/ 3166 h 10000"/>
                  <a:gd name="connsiteX33" fmla="*/ 9734 w 10027"/>
                  <a:gd name="connsiteY33" fmla="*/ 3237 h 10000"/>
                  <a:gd name="connsiteX34" fmla="*/ 9734 w 10027"/>
                  <a:gd name="connsiteY34" fmla="*/ 3309 h 10000"/>
                  <a:gd name="connsiteX35" fmla="*/ 9724 w 10027"/>
                  <a:gd name="connsiteY35" fmla="*/ 3309 h 10000"/>
                  <a:gd name="connsiteX36" fmla="*/ 9724 w 10027"/>
                  <a:gd name="connsiteY36" fmla="*/ 3381 h 10000"/>
                  <a:gd name="connsiteX37" fmla="*/ 9724 w 10027"/>
                  <a:gd name="connsiteY37" fmla="*/ 3454 h 10000"/>
                  <a:gd name="connsiteX38" fmla="*/ 9724 w 10027"/>
                  <a:gd name="connsiteY38" fmla="*/ 3454 h 10000"/>
                  <a:gd name="connsiteX39" fmla="*/ 9703 w 10027"/>
                  <a:gd name="connsiteY39" fmla="*/ 3669 h 10000"/>
                  <a:gd name="connsiteX40" fmla="*/ 9703 w 10027"/>
                  <a:gd name="connsiteY40" fmla="*/ 3812 h 10000"/>
                  <a:gd name="connsiteX41" fmla="*/ 9692 w 10027"/>
                  <a:gd name="connsiteY41" fmla="*/ 3956 h 10000"/>
                  <a:gd name="connsiteX42" fmla="*/ 9682 w 10027"/>
                  <a:gd name="connsiteY42" fmla="*/ 4100 h 10000"/>
                  <a:gd name="connsiteX43" fmla="*/ 9682 w 10027"/>
                  <a:gd name="connsiteY43" fmla="*/ 4100 h 10000"/>
                  <a:gd name="connsiteX44" fmla="*/ 9682 w 10027"/>
                  <a:gd name="connsiteY44" fmla="*/ 4100 h 10000"/>
                  <a:gd name="connsiteX45" fmla="*/ 9673 w 10027"/>
                  <a:gd name="connsiteY45" fmla="*/ 4244 h 10000"/>
                  <a:gd name="connsiteX46" fmla="*/ 9651 w 10027"/>
                  <a:gd name="connsiteY46" fmla="*/ 4388 h 10000"/>
                  <a:gd name="connsiteX47" fmla="*/ 9629 w 10027"/>
                  <a:gd name="connsiteY47" fmla="*/ 4532 h 10000"/>
                  <a:gd name="connsiteX48" fmla="*/ 9629 w 10027"/>
                  <a:gd name="connsiteY48" fmla="*/ 4605 h 10000"/>
                  <a:gd name="connsiteX49" fmla="*/ 9629 w 10027"/>
                  <a:gd name="connsiteY49" fmla="*/ 4605 h 10000"/>
                  <a:gd name="connsiteX50" fmla="*/ 9619 w 10027"/>
                  <a:gd name="connsiteY50" fmla="*/ 4675 h 10000"/>
                  <a:gd name="connsiteX51" fmla="*/ 9619 w 10027"/>
                  <a:gd name="connsiteY51" fmla="*/ 4675 h 10000"/>
                  <a:gd name="connsiteX52" fmla="*/ 9619 w 10027"/>
                  <a:gd name="connsiteY52" fmla="*/ 4749 h 10000"/>
                  <a:gd name="connsiteX53" fmla="*/ 9599 w 10027"/>
                  <a:gd name="connsiteY53" fmla="*/ 4963 h 10000"/>
                  <a:gd name="connsiteX54" fmla="*/ 9579 w 10027"/>
                  <a:gd name="connsiteY54" fmla="*/ 5252 h 10000"/>
                  <a:gd name="connsiteX55" fmla="*/ 9579 w 10027"/>
                  <a:gd name="connsiteY55" fmla="*/ 5324 h 10000"/>
                  <a:gd name="connsiteX56" fmla="*/ 9579 w 10027"/>
                  <a:gd name="connsiteY56" fmla="*/ 5324 h 10000"/>
                  <a:gd name="connsiteX57" fmla="*/ 9589 w 10027"/>
                  <a:gd name="connsiteY57" fmla="*/ 5468 h 10000"/>
                  <a:gd name="connsiteX58" fmla="*/ 9589 w 10027"/>
                  <a:gd name="connsiteY58" fmla="*/ 5612 h 10000"/>
                  <a:gd name="connsiteX59" fmla="*/ 9589 w 10027"/>
                  <a:gd name="connsiteY59" fmla="*/ 5756 h 10000"/>
                  <a:gd name="connsiteX60" fmla="*/ 9579 w 10027"/>
                  <a:gd name="connsiteY60" fmla="*/ 6115 h 10000"/>
                  <a:gd name="connsiteX61" fmla="*/ 9566 w 10027"/>
                  <a:gd name="connsiteY61" fmla="*/ 6187 h 10000"/>
                  <a:gd name="connsiteX62" fmla="*/ 9566 w 10027"/>
                  <a:gd name="connsiteY62" fmla="*/ 6259 h 10000"/>
                  <a:gd name="connsiteX63" fmla="*/ 9566 w 10027"/>
                  <a:gd name="connsiteY63" fmla="*/ 6259 h 10000"/>
                  <a:gd name="connsiteX64" fmla="*/ 9566 w 10027"/>
                  <a:gd name="connsiteY64" fmla="*/ 6259 h 10000"/>
                  <a:gd name="connsiteX65" fmla="*/ 9555 w 10027"/>
                  <a:gd name="connsiteY65" fmla="*/ 6259 h 10000"/>
                  <a:gd name="connsiteX66" fmla="*/ 9555 w 10027"/>
                  <a:gd name="connsiteY66" fmla="*/ 6259 h 10000"/>
                  <a:gd name="connsiteX67" fmla="*/ 9541 w 10027"/>
                  <a:gd name="connsiteY67" fmla="*/ 6259 h 10000"/>
                  <a:gd name="connsiteX68" fmla="*/ 9499 w 10027"/>
                  <a:gd name="connsiteY68" fmla="*/ 6331 h 10000"/>
                  <a:gd name="connsiteX69" fmla="*/ 9467 w 10027"/>
                  <a:gd name="connsiteY69" fmla="*/ 6331 h 10000"/>
                  <a:gd name="connsiteX70" fmla="*/ 9457 w 10027"/>
                  <a:gd name="connsiteY70" fmla="*/ 6331 h 10000"/>
                  <a:gd name="connsiteX71" fmla="*/ 9405 w 10027"/>
                  <a:gd name="connsiteY71" fmla="*/ 6331 h 10000"/>
                  <a:gd name="connsiteX72" fmla="*/ 9353 w 10027"/>
                  <a:gd name="connsiteY72" fmla="*/ 6331 h 10000"/>
                  <a:gd name="connsiteX73" fmla="*/ 9343 w 10027"/>
                  <a:gd name="connsiteY73" fmla="*/ 6331 h 10000"/>
                  <a:gd name="connsiteX74" fmla="*/ 9343 w 10027"/>
                  <a:gd name="connsiteY74" fmla="*/ 6331 h 10000"/>
                  <a:gd name="connsiteX75" fmla="*/ 9291 w 10027"/>
                  <a:gd name="connsiteY75" fmla="*/ 6403 h 10000"/>
                  <a:gd name="connsiteX76" fmla="*/ 9216 w 10027"/>
                  <a:gd name="connsiteY76" fmla="*/ 6403 h 10000"/>
                  <a:gd name="connsiteX77" fmla="*/ 9216 w 10027"/>
                  <a:gd name="connsiteY77" fmla="*/ 6403 h 10000"/>
                  <a:gd name="connsiteX78" fmla="*/ 9216 w 10027"/>
                  <a:gd name="connsiteY78" fmla="*/ 6403 h 10000"/>
                  <a:gd name="connsiteX79" fmla="*/ 9142 w 10027"/>
                  <a:gd name="connsiteY79" fmla="*/ 6475 h 10000"/>
                  <a:gd name="connsiteX80" fmla="*/ 9122 w 10027"/>
                  <a:gd name="connsiteY80" fmla="*/ 6475 h 10000"/>
                  <a:gd name="connsiteX81" fmla="*/ 9112 w 10027"/>
                  <a:gd name="connsiteY81" fmla="*/ 6475 h 10000"/>
                  <a:gd name="connsiteX82" fmla="*/ 9069 w 10027"/>
                  <a:gd name="connsiteY82" fmla="*/ 6475 h 10000"/>
                  <a:gd name="connsiteX83" fmla="*/ 9007 w 10027"/>
                  <a:gd name="connsiteY83" fmla="*/ 6475 h 10000"/>
                  <a:gd name="connsiteX84" fmla="*/ 8997 w 10027"/>
                  <a:gd name="connsiteY84" fmla="*/ 6475 h 10000"/>
                  <a:gd name="connsiteX85" fmla="*/ 8997 w 10027"/>
                  <a:gd name="connsiteY85" fmla="*/ 6475 h 10000"/>
                  <a:gd name="connsiteX86" fmla="*/ 8987 w 10027"/>
                  <a:gd name="connsiteY86" fmla="*/ 6475 h 10000"/>
                  <a:gd name="connsiteX87" fmla="*/ 8978 w 10027"/>
                  <a:gd name="connsiteY87" fmla="*/ 6546 h 10000"/>
                  <a:gd name="connsiteX88" fmla="*/ 8955 w 10027"/>
                  <a:gd name="connsiteY88" fmla="*/ 6546 h 10000"/>
                  <a:gd name="connsiteX89" fmla="*/ 8955 w 10027"/>
                  <a:gd name="connsiteY89" fmla="*/ 6546 h 10000"/>
                  <a:gd name="connsiteX90" fmla="*/ 8945 w 10027"/>
                  <a:gd name="connsiteY90" fmla="*/ 6546 h 10000"/>
                  <a:gd name="connsiteX91" fmla="*/ 8934 w 10027"/>
                  <a:gd name="connsiteY91" fmla="*/ 6546 h 10000"/>
                  <a:gd name="connsiteX92" fmla="*/ 8914 w 10027"/>
                  <a:gd name="connsiteY92" fmla="*/ 6546 h 10000"/>
                  <a:gd name="connsiteX93" fmla="*/ 8892 w 10027"/>
                  <a:gd name="connsiteY93" fmla="*/ 6546 h 10000"/>
                  <a:gd name="connsiteX94" fmla="*/ 8882 w 10027"/>
                  <a:gd name="connsiteY94" fmla="*/ 6546 h 10000"/>
                  <a:gd name="connsiteX95" fmla="*/ 8852 w 10027"/>
                  <a:gd name="connsiteY95" fmla="*/ 6546 h 10000"/>
                  <a:gd name="connsiteX96" fmla="*/ 8840 w 10027"/>
                  <a:gd name="connsiteY96" fmla="*/ 6546 h 10000"/>
                  <a:gd name="connsiteX97" fmla="*/ 8809 w 10027"/>
                  <a:gd name="connsiteY97" fmla="*/ 6546 h 10000"/>
                  <a:gd name="connsiteX98" fmla="*/ 8797 w 10027"/>
                  <a:gd name="connsiteY98" fmla="*/ 6619 h 10000"/>
                  <a:gd name="connsiteX99" fmla="*/ 8788 w 10027"/>
                  <a:gd name="connsiteY99" fmla="*/ 6619 h 10000"/>
                  <a:gd name="connsiteX100" fmla="*/ 8663 w 10027"/>
                  <a:gd name="connsiteY100" fmla="*/ 6619 h 10000"/>
                  <a:gd name="connsiteX101" fmla="*/ 8620 w 10027"/>
                  <a:gd name="connsiteY101" fmla="*/ 6691 h 10000"/>
                  <a:gd name="connsiteX102" fmla="*/ 8546 w 10027"/>
                  <a:gd name="connsiteY102" fmla="*/ 6691 h 10000"/>
                  <a:gd name="connsiteX103" fmla="*/ 8460 w 10027"/>
                  <a:gd name="connsiteY103" fmla="*/ 6691 h 10000"/>
                  <a:gd name="connsiteX104" fmla="*/ 8460 w 10027"/>
                  <a:gd name="connsiteY104" fmla="*/ 6907 h 10000"/>
                  <a:gd name="connsiteX105" fmla="*/ 8364 w 10027"/>
                  <a:gd name="connsiteY105" fmla="*/ 6907 h 10000"/>
                  <a:gd name="connsiteX106" fmla="*/ 8364 w 10027"/>
                  <a:gd name="connsiteY106" fmla="*/ 6907 h 10000"/>
                  <a:gd name="connsiteX107" fmla="*/ 8218 w 10027"/>
                  <a:gd name="connsiteY107" fmla="*/ 6979 h 10000"/>
                  <a:gd name="connsiteX108" fmla="*/ 8175 w 10027"/>
                  <a:gd name="connsiteY108" fmla="*/ 6979 h 10000"/>
                  <a:gd name="connsiteX109" fmla="*/ 8072 w 10027"/>
                  <a:gd name="connsiteY109" fmla="*/ 7050 h 10000"/>
                  <a:gd name="connsiteX110" fmla="*/ 7956 w 10027"/>
                  <a:gd name="connsiteY110" fmla="*/ 7050 h 10000"/>
                  <a:gd name="connsiteX111" fmla="*/ 7893 w 10027"/>
                  <a:gd name="connsiteY111" fmla="*/ 7123 h 10000"/>
                  <a:gd name="connsiteX112" fmla="*/ 7821 w 10027"/>
                  <a:gd name="connsiteY112" fmla="*/ 7194 h 10000"/>
                  <a:gd name="connsiteX113" fmla="*/ 7811 w 10027"/>
                  <a:gd name="connsiteY113" fmla="*/ 7194 h 10000"/>
                  <a:gd name="connsiteX114" fmla="*/ 7738 w 10027"/>
                  <a:gd name="connsiteY114" fmla="*/ 7194 h 10000"/>
                  <a:gd name="connsiteX115" fmla="*/ 7537 w 10027"/>
                  <a:gd name="connsiteY115" fmla="*/ 7267 h 10000"/>
                  <a:gd name="connsiteX116" fmla="*/ 7388 w 10027"/>
                  <a:gd name="connsiteY116" fmla="*/ 7411 h 10000"/>
                  <a:gd name="connsiteX117" fmla="*/ 7293 w 10027"/>
                  <a:gd name="connsiteY117" fmla="*/ 7411 h 10000"/>
                  <a:gd name="connsiteX118" fmla="*/ 7273 w 10027"/>
                  <a:gd name="connsiteY118" fmla="*/ 7411 h 10000"/>
                  <a:gd name="connsiteX119" fmla="*/ 7252 w 10027"/>
                  <a:gd name="connsiteY119" fmla="*/ 7482 h 10000"/>
                  <a:gd name="connsiteX120" fmla="*/ 7242 w 10027"/>
                  <a:gd name="connsiteY120" fmla="*/ 7482 h 10000"/>
                  <a:gd name="connsiteX121" fmla="*/ 7211 w 10027"/>
                  <a:gd name="connsiteY121" fmla="*/ 7482 h 10000"/>
                  <a:gd name="connsiteX122" fmla="*/ 7200 w 10027"/>
                  <a:gd name="connsiteY122" fmla="*/ 7482 h 10000"/>
                  <a:gd name="connsiteX123" fmla="*/ 7000 w 10027"/>
                  <a:gd name="connsiteY123" fmla="*/ 7554 h 10000"/>
                  <a:gd name="connsiteX124" fmla="*/ 7000 w 10027"/>
                  <a:gd name="connsiteY124" fmla="*/ 7554 h 10000"/>
                  <a:gd name="connsiteX125" fmla="*/ 6863 w 10027"/>
                  <a:gd name="connsiteY125" fmla="*/ 7554 h 10000"/>
                  <a:gd name="connsiteX126" fmla="*/ 6853 w 10027"/>
                  <a:gd name="connsiteY126" fmla="*/ 7554 h 10000"/>
                  <a:gd name="connsiteX127" fmla="*/ 6822 w 10027"/>
                  <a:gd name="connsiteY127" fmla="*/ 7627 h 10000"/>
                  <a:gd name="connsiteX128" fmla="*/ 6790 w 10027"/>
                  <a:gd name="connsiteY128" fmla="*/ 7627 h 10000"/>
                  <a:gd name="connsiteX129" fmla="*/ 6759 w 10027"/>
                  <a:gd name="connsiteY129" fmla="*/ 7627 h 10000"/>
                  <a:gd name="connsiteX130" fmla="*/ 6749 w 10027"/>
                  <a:gd name="connsiteY130" fmla="*/ 7627 h 10000"/>
                  <a:gd name="connsiteX131" fmla="*/ 6636 w 10027"/>
                  <a:gd name="connsiteY131" fmla="*/ 7698 h 10000"/>
                  <a:gd name="connsiteX132" fmla="*/ 6560 w 10027"/>
                  <a:gd name="connsiteY132" fmla="*/ 7698 h 10000"/>
                  <a:gd name="connsiteX133" fmla="*/ 6528 w 10027"/>
                  <a:gd name="connsiteY133" fmla="*/ 7698 h 10000"/>
                  <a:gd name="connsiteX134" fmla="*/ 6467 w 10027"/>
                  <a:gd name="connsiteY134" fmla="*/ 7771 h 10000"/>
                  <a:gd name="connsiteX135" fmla="*/ 6435 w 10027"/>
                  <a:gd name="connsiteY135" fmla="*/ 7771 h 10000"/>
                  <a:gd name="connsiteX136" fmla="*/ 6338 w 10027"/>
                  <a:gd name="connsiteY136" fmla="*/ 7771 h 10000"/>
                  <a:gd name="connsiteX137" fmla="*/ 6295 w 10027"/>
                  <a:gd name="connsiteY137" fmla="*/ 7842 h 10000"/>
                  <a:gd name="connsiteX138" fmla="*/ 6243 w 10027"/>
                  <a:gd name="connsiteY138" fmla="*/ 7842 h 10000"/>
                  <a:gd name="connsiteX139" fmla="*/ 6191 w 10027"/>
                  <a:gd name="connsiteY139" fmla="*/ 7842 h 10000"/>
                  <a:gd name="connsiteX140" fmla="*/ 6159 w 10027"/>
                  <a:gd name="connsiteY140" fmla="*/ 7842 h 10000"/>
                  <a:gd name="connsiteX141" fmla="*/ 6055 w 10027"/>
                  <a:gd name="connsiteY141" fmla="*/ 7914 h 10000"/>
                  <a:gd name="connsiteX142" fmla="*/ 5992 w 10027"/>
                  <a:gd name="connsiteY142" fmla="*/ 7914 h 10000"/>
                  <a:gd name="connsiteX143" fmla="*/ 5843 w 10027"/>
                  <a:gd name="connsiteY143" fmla="*/ 7986 h 10000"/>
                  <a:gd name="connsiteX144" fmla="*/ 5834 w 10027"/>
                  <a:gd name="connsiteY144" fmla="*/ 7986 h 10000"/>
                  <a:gd name="connsiteX145" fmla="*/ 5802 w 10027"/>
                  <a:gd name="connsiteY145" fmla="*/ 7986 h 10000"/>
                  <a:gd name="connsiteX146" fmla="*/ 5647 w 10027"/>
                  <a:gd name="connsiteY146" fmla="*/ 8058 h 10000"/>
                  <a:gd name="connsiteX147" fmla="*/ 5564 w 10027"/>
                  <a:gd name="connsiteY147" fmla="*/ 8130 h 10000"/>
                  <a:gd name="connsiteX148" fmla="*/ 5522 w 10027"/>
                  <a:gd name="connsiteY148" fmla="*/ 8130 h 10000"/>
                  <a:gd name="connsiteX149" fmla="*/ 5476 w 10027"/>
                  <a:gd name="connsiteY149" fmla="*/ 8130 h 10000"/>
                  <a:gd name="connsiteX150" fmla="*/ 5447 w 10027"/>
                  <a:gd name="connsiteY150" fmla="*/ 8202 h 10000"/>
                  <a:gd name="connsiteX151" fmla="*/ 5333 w 10027"/>
                  <a:gd name="connsiteY151" fmla="*/ 8202 h 10000"/>
                  <a:gd name="connsiteX152" fmla="*/ 5312 w 10027"/>
                  <a:gd name="connsiteY152" fmla="*/ 8202 h 10000"/>
                  <a:gd name="connsiteX153" fmla="*/ 5285 w 10027"/>
                  <a:gd name="connsiteY153" fmla="*/ 8202 h 10000"/>
                  <a:gd name="connsiteX154" fmla="*/ 5275 w 10027"/>
                  <a:gd name="connsiteY154" fmla="*/ 8202 h 10000"/>
                  <a:gd name="connsiteX155" fmla="*/ 5236 w 10027"/>
                  <a:gd name="connsiteY155" fmla="*/ 8274 h 10000"/>
                  <a:gd name="connsiteX156" fmla="*/ 5183 w 10027"/>
                  <a:gd name="connsiteY156" fmla="*/ 8274 h 10000"/>
                  <a:gd name="connsiteX157" fmla="*/ 5024 w 10027"/>
                  <a:gd name="connsiteY157" fmla="*/ 8346 h 10000"/>
                  <a:gd name="connsiteX158" fmla="*/ 5014 w 10027"/>
                  <a:gd name="connsiteY158" fmla="*/ 8346 h 10000"/>
                  <a:gd name="connsiteX159" fmla="*/ 5014 w 10027"/>
                  <a:gd name="connsiteY159" fmla="*/ 8346 h 10000"/>
                  <a:gd name="connsiteX160" fmla="*/ 5003 w 10027"/>
                  <a:gd name="connsiteY160" fmla="*/ 8346 h 10000"/>
                  <a:gd name="connsiteX161" fmla="*/ 5003 w 10027"/>
                  <a:gd name="connsiteY161" fmla="*/ 8417 h 10000"/>
                  <a:gd name="connsiteX162" fmla="*/ 4930 w 10027"/>
                  <a:gd name="connsiteY162" fmla="*/ 8417 h 10000"/>
                  <a:gd name="connsiteX163" fmla="*/ 4836 w 10027"/>
                  <a:gd name="connsiteY163" fmla="*/ 8417 h 10000"/>
                  <a:gd name="connsiteX164" fmla="*/ 4773 w 10027"/>
                  <a:gd name="connsiteY164" fmla="*/ 8490 h 10000"/>
                  <a:gd name="connsiteX165" fmla="*/ 4689 w 10027"/>
                  <a:gd name="connsiteY165" fmla="*/ 8490 h 10000"/>
                  <a:gd name="connsiteX166" fmla="*/ 4617 w 10027"/>
                  <a:gd name="connsiteY166" fmla="*/ 8490 h 10000"/>
                  <a:gd name="connsiteX167" fmla="*/ 4479 w 10027"/>
                  <a:gd name="connsiteY167" fmla="*/ 8561 h 10000"/>
                  <a:gd name="connsiteX168" fmla="*/ 4333 w 10027"/>
                  <a:gd name="connsiteY168" fmla="*/ 8634 h 10000"/>
                  <a:gd name="connsiteX169" fmla="*/ 4293 w 10027"/>
                  <a:gd name="connsiteY169" fmla="*/ 8634 h 10000"/>
                  <a:gd name="connsiteX170" fmla="*/ 4250 w 10027"/>
                  <a:gd name="connsiteY170" fmla="*/ 8634 h 10000"/>
                  <a:gd name="connsiteX171" fmla="*/ 4162 w 10027"/>
                  <a:gd name="connsiteY171" fmla="*/ 8705 h 10000"/>
                  <a:gd name="connsiteX172" fmla="*/ 4016 w 10027"/>
                  <a:gd name="connsiteY172" fmla="*/ 8705 h 10000"/>
                  <a:gd name="connsiteX173" fmla="*/ 3984 w 10027"/>
                  <a:gd name="connsiteY173" fmla="*/ 8705 h 10000"/>
                  <a:gd name="connsiteX174" fmla="*/ 3879 w 10027"/>
                  <a:gd name="connsiteY174" fmla="*/ 8778 h 10000"/>
                  <a:gd name="connsiteX175" fmla="*/ 3879 w 10027"/>
                  <a:gd name="connsiteY175" fmla="*/ 8778 h 10000"/>
                  <a:gd name="connsiteX176" fmla="*/ 3849 w 10027"/>
                  <a:gd name="connsiteY176" fmla="*/ 8778 h 10000"/>
                  <a:gd name="connsiteX177" fmla="*/ 3827 w 10027"/>
                  <a:gd name="connsiteY177" fmla="*/ 8778 h 10000"/>
                  <a:gd name="connsiteX178" fmla="*/ 3774 w 10027"/>
                  <a:gd name="connsiteY178" fmla="*/ 8778 h 10000"/>
                  <a:gd name="connsiteX179" fmla="*/ 3754 w 10027"/>
                  <a:gd name="connsiteY179" fmla="*/ 8778 h 10000"/>
                  <a:gd name="connsiteX180" fmla="*/ 3754 w 10027"/>
                  <a:gd name="connsiteY180" fmla="*/ 8849 h 10000"/>
                  <a:gd name="connsiteX181" fmla="*/ 3744 w 10027"/>
                  <a:gd name="connsiteY181" fmla="*/ 8849 h 10000"/>
                  <a:gd name="connsiteX182" fmla="*/ 3702 w 10027"/>
                  <a:gd name="connsiteY182" fmla="*/ 8849 h 10000"/>
                  <a:gd name="connsiteX183" fmla="*/ 3661 w 10027"/>
                  <a:gd name="connsiteY183" fmla="*/ 8849 h 10000"/>
                  <a:gd name="connsiteX184" fmla="*/ 3650 w 10027"/>
                  <a:gd name="connsiteY184" fmla="*/ 8849 h 10000"/>
                  <a:gd name="connsiteX185" fmla="*/ 3597 w 10027"/>
                  <a:gd name="connsiteY185" fmla="*/ 8849 h 10000"/>
                  <a:gd name="connsiteX186" fmla="*/ 3493 w 10027"/>
                  <a:gd name="connsiteY186" fmla="*/ 8921 h 10000"/>
                  <a:gd name="connsiteX187" fmla="*/ 3481 w 10027"/>
                  <a:gd name="connsiteY187" fmla="*/ 8921 h 10000"/>
                  <a:gd name="connsiteX188" fmla="*/ 3397 w 10027"/>
                  <a:gd name="connsiteY188" fmla="*/ 8921 h 10000"/>
                  <a:gd name="connsiteX189" fmla="*/ 3335 w 10027"/>
                  <a:gd name="connsiteY189" fmla="*/ 8993 h 10000"/>
                  <a:gd name="connsiteX190" fmla="*/ 3079 w 10027"/>
                  <a:gd name="connsiteY190" fmla="*/ 9065 h 10000"/>
                  <a:gd name="connsiteX191" fmla="*/ 3049 w 10027"/>
                  <a:gd name="connsiteY191" fmla="*/ 9065 h 10000"/>
                  <a:gd name="connsiteX192" fmla="*/ 3039 w 10027"/>
                  <a:gd name="connsiteY192" fmla="*/ 9065 h 10000"/>
                  <a:gd name="connsiteX193" fmla="*/ 2998 w 10027"/>
                  <a:gd name="connsiteY193" fmla="*/ 9065 h 10000"/>
                  <a:gd name="connsiteX194" fmla="*/ 2966 w 10027"/>
                  <a:gd name="connsiteY194" fmla="*/ 9137 h 10000"/>
                  <a:gd name="connsiteX195" fmla="*/ 2796 w 10027"/>
                  <a:gd name="connsiteY195" fmla="*/ 9209 h 10000"/>
                  <a:gd name="connsiteX196" fmla="*/ 2786 w 10027"/>
                  <a:gd name="connsiteY196" fmla="*/ 9209 h 10000"/>
                  <a:gd name="connsiteX197" fmla="*/ 2662 w 10027"/>
                  <a:gd name="connsiteY197" fmla="*/ 9209 h 10000"/>
                  <a:gd name="connsiteX198" fmla="*/ 2506 w 10027"/>
                  <a:gd name="connsiteY198" fmla="*/ 9281 h 10000"/>
                  <a:gd name="connsiteX199" fmla="*/ 2253 w 10027"/>
                  <a:gd name="connsiteY199" fmla="*/ 9353 h 10000"/>
                  <a:gd name="connsiteX200" fmla="*/ 2137 w 10027"/>
                  <a:gd name="connsiteY200" fmla="*/ 9424 h 10000"/>
                  <a:gd name="connsiteX201" fmla="*/ 2127 w 10027"/>
                  <a:gd name="connsiteY201" fmla="*/ 9424 h 10000"/>
                  <a:gd name="connsiteX202" fmla="*/ 2040 w 10027"/>
                  <a:gd name="connsiteY202" fmla="*/ 9424 h 10000"/>
                  <a:gd name="connsiteX203" fmla="*/ 1987 w 10027"/>
                  <a:gd name="connsiteY203" fmla="*/ 9424 h 10000"/>
                  <a:gd name="connsiteX204" fmla="*/ 1956 w 10027"/>
                  <a:gd name="connsiteY204" fmla="*/ 9497 h 10000"/>
                  <a:gd name="connsiteX205" fmla="*/ 1936 w 10027"/>
                  <a:gd name="connsiteY205" fmla="*/ 9497 h 10000"/>
                  <a:gd name="connsiteX206" fmla="*/ 1905 w 10027"/>
                  <a:gd name="connsiteY206" fmla="*/ 9497 h 10000"/>
                  <a:gd name="connsiteX207" fmla="*/ 1895 w 10027"/>
                  <a:gd name="connsiteY207" fmla="*/ 9497 h 10000"/>
                  <a:gd name="connsiteX208" fmla="*/ 1863 w 10027"/>
                  <a:gd name="connsiteY208" fmla="*/ 9497 h 10000"/>
                  <a:gd name="connsiteX209" fmla="*/ 1852 w 10027"/>
                  <a:gd name="connsiteY209" fmla="*/ 9497 h 10000"/>
                  <a:gd name="connsiteX210" fmla="*/ 1841 w 10027"/>
                  <a:gd name="connsiteY210" fmla="*/ 9497 h 10000"/>
                  <a:gd name="connsiteX211" fmla="*/ 1810 w 10027"/>
                  <a:gd name="connsiteY211" fmla="*/ 9497 h 10000"/>
                  <a:gd name="connsiteX212" fmla="*/ 1800 w 10027"/>
                  <a:gd name="connsiteY212" fmla="*/ 9497 h 10000"/>
                  <a:gd name="connsiteX213" fmla="*/ 1766 w 10027"/>
                  <a:gd name="connsiteY213" fmla="*/ 9568 h 10000"/>
                  <a:gd name="connsiteX214" fmla="*/ 1756 w 10027"/>
                  <a:gd name="connsiteY214" fmla="*/ 9568 h 10000"/>
                  <a:gd name="connsiteX215" fmla="*/ 1756 w 10027"/>
                  <a:gd name="connsiteY215" fmla="*/ 9568 h 10000"/>
                  <a:gd name="connsiteX216" fmla="*/ 1716 w 10027"/>
                  <a:gd name="connsiteY216" fmla="*/ 9568 h 10000"/>
                  <a:gd name="connsiteX217" fmla="*/ 1704 w 10027"/>
                  <a:gd name="connsiteY217" fmla="*/ 9568 h 10000"/>
                  <a:gd name="connsiteX218" fmla="*/ 1673 w 10027"/>
                  <a:gd name="connsiteY218" fmla="*/ 9568 h 10000"/>
                  <a:gd name="connsiteX219" fmla="*/ 1631 w 10027"/>
                  <a:gd name="connsiteY219" fmla="*/ 9568 h 10000"/>
                  <a:gd name="connsiteX220" fmla="*/ 1600 w 10027"/>
                  <a:gd name="connsiteY220" fmla="*/ 9568 h 10000"/>
                  <a:gd name="connsiteX221" fmla="*/ 1550 w 10027"/>
                  <a:gd name="connsiteY221" fmla="*/ 9641 h 10000"/>
                  <a:gd name="connsiteX222" fmla="*/ 1444 w 10027"/>
                  <a:gd name="connsiteY222" fmla="*/ 9641 h 10000"/>
                  <a:gd name="connsiteX223" fmla="*/ 1424 w 10027"/>
                  <a:gd name="connsiteY223" fmla="*/ 9641 h 10000"/>
                  <a:gd name="connsiteX224" fmla="*/ 1360 w 10027"/>
                  <a:gd name="connsiteY224" fmla="*/ 9641 h 10000"/>
                  <a:gd name="connsiteX225" fmla="*/ 1287 w 10027"/>
                  <a:gd name="connsiteY225" fmla="*/ 9641 h 10000"/>
                  <a:gd name="connsiteX226" fmla="*/ 1161 w 10027"/>
                  <a:gd name="connsiteY226" fmla="*/ 9641 h 10000"/>
                  <a:gd name="connsiteX227" fmla="*/ 1087 w 10027"/>
                  <a:gd name="connsiteY227" fmla="*/ 9641 h 10000"/>
                  <a:gd name="connsiteX228" fmla="*/ 1054 w 10027"/>
                  <a:gd name="connsiteY228" fmla="*/ 9641 h 10000"/>
                  <a:gd name="connsiteX229" fmla="*/ 1008 w 10027"/>
                  <a:gd name="connsiteY229" fmla="*/ 9641 h 10000"/>
                  <a:gd name="connsiteX230" fmla="*/ 935 w 10027"/>
                  <a:gd name="connsiteY230" fmla="*/ 9712 h 10000"/>
                  <a:gd name="connsiteX231" fmla="*/ 792 w 10027"/>
                  <a:gd name="connsiteY231" fmla="*/ 9712 h 10000"/>
                  <a:gd name="connsiteX232" fmla="*/ 770 w 10027"/>
                  <a:gd name="connsiteY232" fmla="*/ 9784 h 10000"/>
                  <a:gd name="connsiteX233" fmla="*/ 673 w 10027"/>
                  <a:gd name="connsiteY233" fmla="*/ 9784 h 10000"/>
                  <a:gd name="connsiteX234" fmla="*/ 499 w 10027"/>
                  <a:gd name="connsiteY234" fmla="*/ 9856 h 10000"/>
                  <a:gd name="connsiteX235" fmla="*/ 381 w 10027"/>
                  <a:gd name="connsiteY235" fmla="*/ 9856 h 10000"/>
                  <a:gd name="connsiteX236" fmla="*/ 268 w 10027"/>
                  <a:gd name="connsiteY236" fmla="*/ 9928 h 10000"/>
                  <a:gd name="connsiteX237" fmla="*/ 89 w 10027"/>
                  <a:gd name="connsiteY237" fmla="*/ 10000 h 10000"/>
                  <a:gd name="connsiteX238" fmla="*/ 0 w 10027"/>
                  <a:gd name="connsiteY238" fmla="*/ 10000 h 10000"/>
                  <a:gd name="connsiteX0" fmla="*/ 9996 w 10016"/>
                  <a:gd name="connsiteY0" fmla="*/ 0 h 10000"/>
                  <a:gd name="connsiteX1" fmla="*/ 9996 w 10016"/>
                  <a:gd name="connsiteY1" fmla="*/ 0 h 10000"/>
                  <a:gd name="connsiteX2" fmla="*/ 10006 w 10016"/>
                  <a:gd name="connsiteY2" fmla="*/ 72 h 10000"/>
                  <a:gd name="connsiteX3" fmla="*/ 10006 w 10016"/>
                  <a:gd name="connsiteY3" fmla="*/ 72 h 10000"/>
                  <a:gd name="connsiteX4" fmla="*/ 10016 w 10016"/>
                  <a:gd name="connsiteY4" fmla="*/ 144 h 10000"/>
                  <a:gd name="connsiteX5" fmla="*/ 10016 w 10016"/>
                  <a:gd name="connsiteY5" fmla="*/ 216 h 10000"/>
                  <a:gd name="connsiteX6" fmla="*/ 9987 w 10016"/>
                  <a:gd name="connsiteY6" fmla="*/ 1223 h 10000"/>
                  <a:gd name="connsiteX7" fmla="*/ 9965 w 10016"/>
                  <a:gd name="connsiteY7" fmla="*/ 1367 h 10000"/>
                  <a:gd name="connsiteX8" fmla="*/ 9901 w 10016"/>
                  <a:gd name="connsiteY8" fmla="*/ 1726 h 10000"/>
                  <a:gd name="connsiteX9" fmla="*/ 9889 w 10016"/>
                  <a:gd name="connsiteY9" fmla="*/ 1799 h 10000"/>
                  <a:gd name="connsiteX10" fmla="*/ 9889 w 10016"/>
                  <a:gd name="connsiteY10" fmla="*/ 1799 h 10000"/>
                  <a:gd name="connsiteX11" fmla="*/ 9889 w 10016"/>
                  <a:gd name="connsiteY11" fmla="*/ 1870 h 10000"/>
                  <a:gd name="connsiteX12" fmla="*/ 9889 w 10016"/>
                  <a:gd name="connsiteY12" fmla="*/ 2014 h 10000"/>
                  <a:gd name="connsiteX13" fmla="*/ 9889 w 10016"/>
                  <a:gd name="connsiteY13" fmla="*/ 2086 h 10000"/>
                  <a:gd name="connsiteX14" fmla="*/ 9889 w 10016"/>
                  <a:gd name="connsiteY14" fmla="*/ 2158 h 10000"/>
                  <a:gd name="connsiteX15" fmla="*/ 9889 w 10016"/>
                  <a:gd name="connsiteY15" fmla="*/ 2230 h 10000"/>
                  <a:gd name="connsiteX16" fmla="*/ 9889 w 10016"/>
                  <a:gd name="connsiteY16" fmla="*/ 2374 h 10000"/>
                  <a:gd name="connsiteX17" fmla="*/ 9889 w 10016"/>
                  <a:gd name="connsiteY17" fmla="*/ 2374 h 10000"/>
                  <a:gd name="connsiteX18" fmla="*/ 9889 w 10016"/>
                  <a:gd name="connsiteY18" fmla="*/ 2445 h 10000"/>
                  <a:gd name="connsiteX19" fmla="*/ 9879 w 10016"/>
                  <a:gd name="connsiteY19" fmla="*/ 2518 h 10000"/>
                  <a:gd name="connsiteX20" fmla="*/ 9879 w 10016"/>
                  <a:gd name="connsiteY20" fmla="*/ 2518 h 10000"/>
                  <a:gd name="connsiteX21" fmla="*/ 9869 w 10016"/>
                  <a:gd name="connsiteY21" fmla="*/ 2590 h 10000"/>
                  <a:gd name="connsiteX22" fmla="*/ 9860 w 10016"/>
                  <a:gd name="connsiteY22" fmla="*/ 2734 h 10000"/>
                  <a:gd name="connsiteX23" fmla="*/ 9850 w 10016"/>
                  <a:gd name="connsiteY23" fmla="*/ 2805 h 10000"/>
                  <a:gd name="connsiteX24" fmla="*/ 9838 w 10016"/>
                  <a:gd name="connsiteY24" fmla="*/ 2805 h 10000"/>
                  <a:gd name="connsiteX25" fmla="*/ 9827 w 10016"/>
                  <a:gd name="connsiteY25" fmla="*/ 2878 h 10000"/>
                  <a:gd name="connsiteX26" fmla="*/ 9817 w 10016"/>
                  <a:gd name="connsiteY26" fmla="*/ 2878 h 10000"/>
                  <a:gd name="connsiteX27" fmla="*/ 9787 w 10016"/>
                  <a:gd name="connsiteY27" fmla="*/ 2949 h 10000"/>
                  <a:gd name="connsiteX28" fmla="*/ 9764 w 10016"/>
                  <a:gd name="connsiteY28" fmla="*/ 3022 h 10000"/>
                  <a:gd name="connsiteX29" fmla="*/ 9743 w 10016"/>
                  <a:gd name="connsiteY29" fmla="*/ 3093 h 10000"/>
                  <a:gd name="connsiteX30" fmla="*/ 9743 w 10016"/>
                  <a:gd name="connsiteY30" fmla="*/ 3166 h 10000"/>
                  <a:gd name="connsiteX31" fmla="*/ 9743 w 10016"/>
                  <a:gd name="connsiteY31" fmla="*/ 3166 h 10000"/>
                  <a:gd name="connsiteX32" fmla="*/ 9734 w 10016"/>
                  <a:gd name="connsiteY32" fmla="*/ 3237 h 10000"/>
                  <a:gd name="connsiteX33" fmla="*/ 9734 w 10016"/>
                  <a:gd name="connsiteY33" fmla="*/ 3309 h 10000"/>
                  <a:gd name="connsiteX34" fmla="*/ 9724 w 10016"/>
                  <a:gd name="connsiteY34" fmla="*/ 3309 h 10000"/>
                  <a:gd name="connsiteX35" fmla="*/ 9724 w 10016"/>
                  <a:gd name="connsiteY35" fmla="*/ 3381 h 10000"/>
                  <a:gd name="connsiteX36" fmla="*/ 9724 w 10016"/>
                  <a:gd name="connsiteY36" fmla="*/ 3454 h 10000"/>
                  <a:gd name="connsiteX37" fmla="*/ 9724 w 10016"/>
                  <a:gd name="connsiteY37" fmla="*/ 3454 h 10000"/>
                  <a:gd name="connsiteX38" fmla="*/ 9703 w 10016"/>
                  <a:gd name="connsiteY38" fmla="*/ 3669 h 10000"/>
                  <a:gd name="connsiteX39" fmla="*/ 9703 w 10016"/>
                  <a:gd name="connsiteY39" fmla="*/ 3812 h 10000"/>
                  <a:gd name="connsiteX40" fmla="*/ 9692 w 10016"/>
                  <a:gd name="connsiteY40" fmla="*/ 3956 h 10000"/>
                  <a:gd name="connsiteX41" fmla="*/ 9682 w 10016"/>
                  <a:gd name="connsiteY41" fmla="*/ 4100 h 10000"/>
                  <a:gd name="connsiteX42" fmla="*/ 9682 w 10016"/>
                  <a:gd name="connsiteY42" fmla="*/ 4100 h 10000"/>
                  <a:gd name="connsiteX43" fmla="*/ 9682 w 10016"/>
                  <a:gd name="connsiteY43" fmla="*/ 4100 h 10000"/>
                  <a:gd name="connsiteX44" fmla="*/ 9673 w 10016"/>
                  <a:gd name="connsiteY44" fmla="*/ 4244 h 10000"/>
                  <a:gd name="connsiteX45" fmla="*/ 9651 w 10016"/>
                  <a:gd name="connsiteY45" fmla="*/ 4388 h 10000"/>
                  <a:gd name="connsiteX46" fmla="*/ 9629 w 10016"/>
                  <a:gd name="connsiteY46" fmla="*/ 4532 h 10000"/>
                  <a:gd name="connsiteX47" fmla="*/ 9629 w 10016"/>
                  <a:gd name="connsiteY47" fmla="*/ 4605 h 10000"/>
                  <a:gd name="connsiteX48" fmla="*/ 9629 w 10016"/>
                  <a:gd name="connsiteY48" fmla="*/ 4605 h 10000"/>
                  <a:gd name="connsiteX49" fmla="*/ 9619 w 10016"/>
                  <a:gd name="connsiteY49" fmla="*/ 4675 h 10000"/>
                  <a:gd name="connsiteX50" fmla="*/ 9619 w 10016"/>
                  <a:gd name="connsiteY50" fmla="*/ 4675 h 10000"/>
                  <a:gd name="connsiteX51" fmla="*/ 9619 w 10016"/>
                  <a:gd name="connsiteY51" fmla="*/ 4749 h 10000"/>
                  <a:gd name="connsiteX52" fmla="*/ 9599 w 10016"/>
                  <a:gd name="connsiteY52" fmla="*/ 4963 h 10000"/>
                  <a:gd name="connsiteX53" fmla="*/ 9579 w 10016"/>
                  <a:gd name="connsiteY53" fmla="*/ 5252 h 10000"/>
                  <a:gd name="connsiteX54" fmla="*/ 9579 w 10016"/>
                  <a:gd name="connsiteY54" fmla="*/ 5324 h 10000"/>
                  <a:gd name="connsiteX55" fmla="*/ 9579 w 10016"/>
                  <a:gd name="connsiteY55" fmla="*/ 5324 h 10000"/>
                  <a:gd name="connsiteX56" fmla="*/ 9589 w 10016"/>
                  <a:gd name="connsiteY56" fmla="*/ 5468 h 10000"/>
                  <a:gd name="connsiteX57" fmla="*/ 9589 w 10016"/>
                  <a:gd name="connsiteY57" fmla="*/ 5612 h 10000"/>
                  <a:gd name="connsiteX58" fmla="*/ 9589 w 10016"/>
                  <a:gd name="connsiteY58" fmla="*/ 5756 h 10000"/>
                  <a:gd name="connsiteX59" fmla="*/ 9579 w 10016"/>
                  <a:gd name="connsiteY59" fmla="*/ 6115 h 10000"/>
                  <a:gd name="connsiteX60" fmla="*/ 9566 w 10016"/>
                  <a:gd name="connsiteY60" fmla="*/ 6187 h 10000"/>
                  <a:gd name="connsiteX61" fmla="*/ 9566 w 10016"/>
                  <a:gd name="connsiteY61" fmla="*/ 6259 h 10000"/>
                  <a:gd name="connsiteX62" fmla="*/ 9566 w 10016"/>
                  <a:gd name="connsiteY62" fmla="*/ 6259 h 10000"/>
                  <a:gd name="connsiteX63" fmla="*/ 9566 w 10016"/>
                  <a:gd name="connsiteY63" fmla="*/ 6259 h 10000"/>
                  <a:gd name="connsiteX64" fmla="*/ 9555 w 10016"/>
                  <a:gd name="connsiteY64" fmla="*/ 6259 h 10000"/>
                  <a:gd name="connsiteX65" fmla="*/ 9555 w 10016"/>
                  <a:gd name="connsiteY65" fmla="*/ 6259 h 10000"/>
                  <a:gd name="connsiteX66" fmla="*/ 9541 w 10016"/>
                  <a:gd name="connsiteY66" fmla="*/ 6259 h 10000"/>
                  <a:gd name="connsiteX67" fmla="*/ 9499 w 10016"/>
                  <a:gd name="connsiteY67" fmla="*/ 6331 h 10000"/>
                  <a:gd name="connsiteX68" fmla="*/ 9467 w 10016"/>
                  <a:gd name="connsiteY68" fmla="*/ 6331 h 10000"/>
                  <a:gd name="connsiteX69" fmla="*/ 9457 w 10016"/>
                  <a:gd name="connsiteY69" fmla="*/ 6331 h 10000"/>
                  <a:gd name="connsiteX70" fmla="*/ 9405 w 10016"/>
                  <a:gd name="connsiteY70" fmla="*/ 6331 h 10000"/>
                  <a:gd name="connsiteX71" fmla="*/ 9353 w 10016"/>
                  <a:gd name="connsiteY71" fmla="*/ 6331 h 10000"/>
                  <a:gd name="connsiteX72" fmla="*/ 9343 w 10016"/>
                  <a:gd name="connsiteY72" fmla="*/ 6331 h 10000"/>
                  <a:gd name="connsiteX73" fmla="*/ 9343 w 10016"/>
                  <a:gd name="connsiteY73" fmla="*/ 6331 h 10000"/>
                  <a:gd name="connsiteX74" fmla="*/ 9291 w 10016"/>
                  <a:gd name="connsiteY74" fmla="*/ 6403 h 10000"/>
                  <a:gd name="connsiteX75" fmla="*/ 9216 w 10016"/>
                  <a:gd name="connsiteY75" fmla="*/ 6403 h 10000"/>
                  <a:gd name="connsiteX76" fmla="*/ 9216 w 10016"/>
                  <a:gd name="connsiteY76" fmla="*/ 6403 h 10000"/>
                  <a:gd name="connsiteX77" fmla="*/ 9216 w 10016"/>
                  <a:gd name="connsiteY77" fmla="*/ 6403 h 10000"/>
                  <a:gd name="connsiteX78" fmla="*/ 9142 w 10016"/>
                  <a:gd name="connsiteY78" fmla="*/ 6475 h 10000"/>
                  <a:gd name="connsiteX79" fmla="*/ 9122 w 10016"/>
                  <a:gd name="connsiteY79" fmla="*/ 6475 h 10000"/>
                  <a:gd name="connsiteX80" fmla="*/ 9112 w 10016"/>
                  <a:gd name="connsiteY80" fmla="*/ 6475 h 10000"/>
                  <a:gd name="connsiteX81" fmla="*/ 9069 w 10016"/>
                  <a:gd name="connsiteY81" fmla="*/ 6475 h 10000"/>
                  <a:gd name="connsiteX82" fmla="*/ 9007 w 10016"/>
                  <a:gd name="connsiteY82" fmla="*/ 6475 h 10000"/>
                  <a:gd name="connsiteX83" fmla="*/ 8997 w 10016"/>
                  <a:gd name="connsiteY83" fmla="*/ 6475 h 10000"/>
                  <a:gd name="connsiteX84" fmla="*/ 8997 w 10016"/>
                  <a:gd name="connsiteY84" fmla="*/ 6475 h 10000"/>
                  <a:gd name="connsiteX85" fmla="*/ 8987 w 10016"/>
                  <a:gd name="connsiteY85" fmla="*/ 6475 h 10000"/>
                  <a:gd name="connsiteX86" fmla="*/ 8978 w 10016"/>
                  <a:gd name="connsiteY86" fmla="*/ 6546 h 10000"/>
                  <a:gd name="connsiteX87" fmla="*/ 8955 w 10016"/>
                  <a:gd name="connsiteY87" fmla="*/ 6546 h 10000"/>
                  <a:gd name="connsiteX88" fmla="*/ 8955 w 10016"/>
                  <a:gd name="connsiteY88" fmla="*/ 6546 h 10000"/>
                  <a:gd name="connsiteX89" fmla="*/ 8945 w 10016"/>
                  <a:gd name="connsiteY89" fmla="*/ 6546 h 10000"/>
                  <a:gd name="connsiteX90" fmla="*/ 8934 w 10016"/>
                  <a:gd name="connsiteY90" fmla="*/ 6546 h 10000"/>
                  <a:gd name="connsiteX91" fmla="*/ 8914 w 10016"/>
                  <a:gd name="connsiteY91" fmla="*/ 6546 h 10000"/>
                  <a:gd name="connsiteX92" fmla="*/ 8892 w 10016"/>
                  <a:gd name="connsiteY92" fmla="*/ 6546 h 10000"/>
                  <a:gd name="connsiteX93" fmla="*/ 8882 w 10016"/>
                  <a:gd name="connsiteY93" fmla="*/ 6546 h 10000"/>
                  <a:gd name="connsiteX94" fmla="*/ 8852 w 10016"/>
                  <a:gd name="connsiteY94" fmla="*/ 6546 h 10000"/>
                  <a:gd name="connsiteX95" fmla="*/ 8840 w 10016"/>
                  <a:gd name="connsiteY95" fmla="*/ 6546 h 10000"/>
                  <a:gd name="connsiteX96" fmla="*/ 8809 w 10016"/>
                  <a:gd name="connsiteY96" fmla="*/ 6546 h 10000"/>
                  <a:gd name="connsiteX97" fmla="*/ 8797 w 10016"/>
                  <a:gd name="connsiteY97" fmla="*/ 6619 h 10000"/>
                  <a:gd name="connsiteX98" fmla="*/ 8788 w 10016"/>
                  <a:gd name="connsiteY98" fmla="*/ 6619 h 10000"/>
                  <a:gd name="connsiteX99" fmla="*/ 8663 w 10016"/>
                  <a:gd name="connsiteY99" fmla="*/ 6619 h 10000"/>
                  <a:gd name="connsiteX100" fmla="*/ 8620 w 10016"/>
                  <a:gd name="connsiteY100" fmla="*/ 6691 h 10000"/>
                  <a:gd name="connsiteX101" fmla="*/ 8546 w 10016"/>
                  <a:gd name="connsiteY101" fmla="*/ 6691 h 10000"/>
                  <a:gd name="connsiteX102" fmla="*/ 8460 w 10016"/>
                  <a:gd name="connsiteY102" fmla="*/ 6691 h 10000"/>
                  <a:gd name="connsiteX103" fmla="*/ 8460 w 10016"/>
                  <a:gd name="connsiteY103" fmla="*/ 6907 h 10000"/>
                  <a:gd name="connsiteX104" fmla="*/ 8364 w 10016"/>
                  <a:gd name="connsiteY104" fmla="*/ 6907 h 10000"/>
                  <a:gd name="connsiteX105" fmla="*/ 8364 w 10016"/>
                  <a:gd name="connsiteY105" fmla="*/ 6907 h 10000"/>
                  <a:gd name="connsiteX106" fmla="*/ 8218 w 10016"/>
                  <a:gd name="connsiteY106" fmla="*/ 6979 h 10000"/>
                  <a:gd name="connsiteX107" fmla="*/ 8175 w 10016"/>
                  <a:gd name="connsiteY107" fmla="*/ 6979 h 10000"/>
                  <a:gd name="connsiteX108" fmla="*/ 8072 w 10016"/>
                  <a:gd name="connsiteY108" fmla="*/ 7050 h 10000"/>
                  <a:gd name="connsiteX109" fmla="*/ 7956 w 10016"/>
                  <a:gd name="connsiteY109" fmla="*/ 7050 h 10000"/>
                  <a:gd name="connsiteX110" fmla="*/ 7893 w 10016"/>
                  <a:gd name="connsiteY110" fmla="*/ 7123 h 10000"/>
                  <a:gd name="connsiteX111" fmla="*/ 7821 w 10016"/>
                  <a:gd name="connsiteY111" fmla="*/ 7194 h 10000"/>
                  <a:gd name="connsiteX112" fmla="*/ 7811 w 10016"/>
                  <a:gd name="connsiteY112" fmla="*/ 7194 h 10000"/>
                  <a:gd name="connsiteX113" fmla="*/ 7738 w 10016"/>
                  <a:gd name="connsiteY113" fmla="*/ 7194 h 10000"/>
                  <a:gd name="connsiteX114" fmla="*/ 7537 w 10016"/>
                  <a:gd name="connsiteY114" fmla="*/ 7267 h 10000"/>
                  <a:gd name="connsiteX115" fmla="*/ 7388 w 10016"/>
                  <a:gd name="connsiteY115" fmla="*/ 7411 h 10000"/>
                  <a:gd name="connsiteX116" fmla="*/ 7293 w 10016"/>
                  <a:gd name="connsiteY116" fmla="*/ 7411 h 10000"/>
                  <a:gd name="connsiteX117" fmla="*/ 7273 w 10016"/>
                  <a:gd name="connsiteY117" fmla="*/ 7411 h 10000"/>
                  <a:gd name="connsiteX118" fmla="*/ 7252 w 10016"/>
                  <a:gd name="connsiteY118" fmla="*/ 7482 h 10000"/>
                  <a:gd name="connsiteX119" fmla="*/ 7242 w 10016"/>
                  <a:gd name="connsiteY119" fmla="*/ 7482 h 10000"/>
                  <a:gd name="connsiteX120" fmla="*/ 7211 w 10016"/>
                  <a:gd name="connsiteY120" fmla="*/ 7482 h 10000"/>
                  <a:gd name="connsiteX121" fmla="*/ 7200 w 10016"/>
                  <a:gd name="connsiteY121" fmla="*/ 7482 h 10000"/>
                  <a:gd name="connsiteX122" fmla="*/ 7000 w 10016"/>
                  <a:gd name="connsiteY122" fmla="*/ 7554 h 10000"/>
                  <a:gd name="connsiteX123" fmla="*/ 7000 w 10016"/>
                  <a:gd name="connsiteY123" fmla="*/ 7554 h 10000"/>
                  <a:gd name="connsiteX124" fmla="*/ 6863 w 10016"/>
                  <a:gd name="connsiteY124" fmla="*/ 7554 h 10000"/>
                  <a:gd name="connsiteX125" fmla="*/ 6853 w 10016"/>
                  <a:gd name="connsiteY125" fmla="*/ 7554 h 10000"/>
                  <a:gd name="connsiteX126" fmla="*/ 6822 w 10016"/>
                  <a:gd name="connsiteY126" fmla="*/ 7627 h 10000"/>
                  <a:gd name="connsiteX127" fmla="*/ 6790 w 10016"/>
                  <a:gd name="connsiteY127" fmla="*/ 7627 h 10000"/>
                  <a:gd name="connsiteX128" fmla="*/ 6759 w 10016"/>
                  <a:gd name="connsiteY128" fmla="*/ 7627 h 10000"/>
                  <a:gd name="connsiteX129" fmla="*/ 6749 w 10016"/>
                  <a:gd name="connsiteY129" fmla="*/ 7627 h 10000"/>
                  <a:gd name="connsiteX130" fmla="*/ 6636 w 10016"/>
                  <a:gd name="connsiteY130" fmla="*/ 7698 h 10000"/>
                  <a:gd name="connsiteX131" fmla="*/ 6560 w 10016"/>
                  <a:gd name="connsiteY131" fmla="*/ 7698 h 10000"/>
                  <a:gd name="connsiteX132" fmla="*/ 6528 w 10016"/>
                  <a:gd name="connsiteY132" fmla="*/ 7698 h 10000"/>
                  <a:gd name="connsiteX133" fmla="*/ 6467 w 10016"/>
                  <a:gd name="connsiteY133" fmla="*/ 7771 h 10000"/>
                  <a:gd name="connsiteX134" fmla="*/ 6435 w 10016"/>
                  <a:gd name="connsiteY134" fmla="*/ 7771 h 10000"/>
                  <a:gd name="connsiteX135" fmla="*/ 6338 w 10016"/>
                  <a:gd name="connsiteY135" fmla="*/ 7771 h 10000"/>
                  <a:gd name="connsiteX136" fmla="*/ 6295 w 10016"/>
                  <a:gd name="connsiteY136" fmla="*/ 7842 h 10000"/>
                  <a:gd name="connsiteX137" fmla="*/ 6243 w 10016"/>
                  <a:gd name="connsiteY137" fmla="*/ 7842 h 10000"/>
                  <a:gd name="connsiteX138" fmla="*/ 6191 w 10016"/>
                  <a:gd name="connsiteY138" fmla="*/ 7842 h 10000"/>
                  <a:gd name="connsiteX139" fmla="*/ 6159 w 10016"/>
                  <a:gd name="connsiteY139" fmla="*/ 7842 h 10000"/>
                  <a:gd name="connsiteX140" fmla="*/ 6055 w 10016"/>
                  <a:gd name="connsiteY140" fmla="*/ 7914 h 10000"/>
                  <a:gd name="connsiteX141" fmla="*/ 5992 w 10016"/>
                  <a:gd name="connsiteY141" fmla="*/ 7914 h 10000"/>
                  <a:gd name="connsiteX142" fmla="*/ 5843 w 10016"/>
                  <a:gd name="connsiteY142" fmla="*/ 7986 h 10000"/>
                  <a:gd name="connsiteX143" fmla="*/ 5834 w 10016"/>
                  <a:gd name="connsiteY143" fmla="*/ 7986 h 10000"/>
                  <a:gd name="connsiteX144" fmla="*/ 5802 w 10016"/>
                  <a:gd name="connsiteY144" fmla="*/ 7986 h 10000"/>
                  <a:gd name="connsiteX145" fmla="*/ 5647 w 10016"/>
                  <a:gd name="connsiteY145" fmla="*/ 8058 h 10000"/>
                  <a:gd name="connsiteX146" fmla="*/ 5564 w 10016"/>
                  <a:gd name="connsiteY146" fmla="*/ 8130 h 10000"/>
                  <a:gd name="connsiteX147" fmla="*/ 5522 w 10016"/>
                  <a:gd name="connsiteY147" fmla="*/ 8130 h 10000"/>
                  <a:gd name="connsiteX148" fmla="*/ 5476 w 10016"/>
                  <a:gd name="connsiteY148" fmla="*/ 8130 h 10000"/>
                  <a:gd name="connsiteX149" fmla="*/ 5447 w 10016"/>
                  <a:gd name="connsiteY149" fmla="*/ 8202 h 10000"/>
                  <a:gd name="connsiteX150" fmla="*/ 5333 w 10016"/>
                  <a:gd name="connsiteY150" fmla="*/ 8202 h 10000"/>
                  <a:gd name="connsiteX151" fmla="*/ 5312 w 10016"/>
                  <a:gd name="connsiteY151" fmla="*/ 8202 h 10000"/>
                  <a:gd name="connsiteX152" fmla="*/ 5285 w 10016"/>
                  <a:gd name="connsiteY152" fmla="*/ 8202 h 10000"/>
                  <a:gd name="connsiteX153" fmla="*/ 5275 w 10016"/>
                  <a:gd name="connsiteY153" fmla="*/ 8202 h 10000"/>
                  <a:gd name="connsiteX154" fmla="*/ 5236 w 10016"/>
                  <a:gd name="connsiteY154" fmla="*/ 8274 h 10000"/>
                  <a:gd name="connsiteX155" fmla="*/ 5183 w 10016"/>
                  <a:gd name="connsiteY155" fmla="*/ 8274 h 10000"/>
                  <a:gd name="connsiteX156" fmla="*/ 5024 w 10016"/>
                  <a:gd name="connsiteY156" fmla="*/ 8346 h 10000"/>
                  <a:gd name="connsiteX157" fmla="*/ 5014 w 10016"/>
                  <a:gd name="connsiteY157" fmla="*/ 8346 h 10000"/>
                  <a:gd name="connsiteX158" fmla="*/ 5014 w 10016"/>
                  <a:gd name="connsiteY158" fmla="*/ 8346 h 10000"/>
                  <a:gd name="connsiteX159" fmla="*/ 5003 w 10016"/>
                  <a:gd name="connsiteY159" fmla="*/ 8346 h 10000"/>
                  <a:gd name="connsiteX160" fmla="*/ 5003 w 10016"/>
                  <a:gd name="connsiteY160" fmla="*/ 8417 h 10000"/>
                  <a:gd name="connsiteX161" fmla="*/ 4930 w 10016"/>
                  <a:gd name="connsiteY161" fmla="*/ 8417 h 10000"/>
                  <a:gd name="connsiteX162" fmla="*/ 4836 w 10016"/>
                  <a:gd name="connsiteY162" fmla="*/ 8417 h 10000"/>
                  <a:gd name="connsiteX163" fmla="*/ 4773 w 10016"/>
                  <a:gd name="connsiteY163" fmla="*/ 8490 h 10000"/>
                  <a:gd name="connsiteX164" fmla="*/ 4689 w 10016"/>
                  <a:gd name="connsiteY164" fmla="*/ 8490 h 10000"/>
                  <a:gd name="connsiteX165" fmla="*/ 4617 w 10016"/>
                  <a:gd name="connsiteY165" fmla="*/ 8490 h 10000"/>
                  <a:gd name="connsiteX166" fmla="*/ 4479 w 10016"/>
                  <a:gd name="connsiteY166" fmla="*/ 8561 h 10000"/>
                  <a:gd name="connsiteX167" fmla="*/ 4333 w 10016"/>
                  <a:gd name="connsiteY167" fmla="*/ 8634 h 10000"/>
                  <a:gd name="connsiteX168" fmla="*/ 4293 w 10016"/>
                  <a:gd name="connsiteY168" fmla="*/ 8634 h 10000"/>
                  <a:gd name="connsiteX169" fmla="*/ 4250 w 10016"/>
                  <a:gd name="connsiteY169" fmla="*/ 8634 h 10000"/>
                  <a:gd name="connsiteX170" fmla="*/ 4162 w 10016"/>
                  <a:gd name="connsiteY170" fmla="*/ 8705 h 10000"/>
                  <a:gd name="connsiteX171" fmla="*/ 4016 w 10016"/>
                  <a:gd name="connsiteY171" fmla="*/ 8705 h 10000"/>
                  <a:gd name="connsiteX172" fmla="*/ 3984 w 10016"/>
                  <a:gd name="connsiteY172" fmla="*/ 8705 h 10000"/>
                  <a:gd name="connsiteX173" fmla="*/ 3879 w 10016"/>
                  <a:gd name="connsiteY173" fmla="*/ 8778 h 10000"/>
                  <a:gd name="connsiteX174" fmla="*/ 3879 w 10016"/>
                  <a:gd name="connsiteY174" fmla="*/ 8778 h 10000"/>
                  <a:gd name="connsiteX175" fmla="*/ 3849 w 10016"/>
                  <a:gd name="connsiteY175" fmla="*/ 8778 h 10000"/>
                  <a:gd name="connsiteX176" fmla="*/ 3827 w 10016"/>
                  <a:gd name="connsiteY176" fmla="*/ 8778 h 10000"/>
                  <a:gd name="connsiteX177" fmla="*/ 3774 w 10016"/>
                  <a:gd name="connsiteY177" fmla="*/ 8778 h 10000"/>
                  <a:gd name="connsiteX178" fmla="*/ 3754 w 10016"/>
                  <a:gd name="connsiteY178" fmla="*/ 8778 h 10000"/>
                  <a:gd name="connsiteX179" fmla="*/ 3754 w 10016"/>
                  <a:gd name="connsiteY179" fmla="*/ 8849 h 10000"/>
                  <a:gd name="connsiteX180" fmla="*/ 3744 w 10016"/>
                  <a:gd name="connsiteY180" fmla="*/ 8849 h 10000"/>
                  <a:gd name="connsiteX181" fmla="*/ 3702 w 10016"/>
                  <a:gd name="connsiteY181" fmla="*/ 8849 h 10000"/>
                  <a:gd name="connsiteX182" fmla="*/ 3661 w 10016"/>
                  <a:gd name="connsiteY182" fmla="*/ 8849 h 10000"/>
                  <a:gd name="connsiteX183" fmla="*/ 3650 w 10016"/>
                  <a:gd name="connsiteY183" fmla="*/ 8849 h 10000"/>
                  <a:gd name="connsiteX184" fmla="*/ 3597 w 10016"/>
                  <a:gd name="connsiteY184" fmla="*/ 8849 h 10000"/>
                  <a:gd name="connsiteX185" fmla="*/ 3493 w 10016"/>
                  <a:gd name="connsiteY185" fmla="*/ 8921 h 10000"/>
                  <a:gd name="connsiteX186" fmla="*/ 3481 w 10016"/>
                  <a:gd name="connsiteY186" fmla="*/ 8921 h 10000"/>
                  <a:gd name="connsiteX187" fmla="*/ 3397 w 10016"/>
                  <a:gd name="connsiteY187" fmla="*/ 8921 h 10000"/>
                  <a:gd name="connsiteX188" fmla="*/ 3335 w 10016"/>
                  <a:gd name="connsiteY188" fmla="*/ 8993 h 10000"/>
                  <a:gd name="connsiteX189" fmla="*/ 3079 w 10016"/>
                  <a:gd name="connsiteY189" fmla="*/ 9065 h 10000"/>
                  <a:gd name="connsiteX190" fmla="*/ 3049 w 10016"/>
                  <a:gd name="connsiteY190" fmla="*/ 9065 h 10000"/>
                  <a:gd name="connsiteX191" fmla="*/ 3039 w 10016"/>
                  <a:gd name="connsiteY191" fmla="*/ 9065 h 10000"/>
                  <a:gd name="connsiteX192" fmla="*/ 2998 w 10016"/>
                  <a:gd name="connsiteY192" fmla="*/ 9065 h 10000"/>
                  <a:gd name="connsiteX193" fmla="*/ 2966 w 10016"/>
                  <a:gd name="connsiteY193" fmla="*/ 9137 h 10000"/>
                  <a:gd name="connsiteX194" fmla="*/ 2796 w 10016"/>
                  <a:gd name="connsiteY194" fmla="*/ 9209 h 10000"/>
                  <a:gd name="connsiteX195" fmla="*/ 2786 w 10016"/>
                  <a:gd name="connsiteY195" fmla="*/ 9209 h 10000"/>
                  <a:gd name="connsiteX196" fmla="*/ 2662 w 10016"/>
                  <a:gd name="connsiteY196" fmla="*/ 9209 h 10000"/>
                  <a:gd name="connsiteX197" fmla="*/ 2506 w 10016"/>
                  <a:gd name="connsiteY197" fmla="*/ 9281 h 10000"/>
                  <a:gd name="connsiteX198" fmla="*/ 2253 w 10016"/>
                  <a:gd name="connsiteY198" fmla="*/ 9353 h 10000"/>
                  <a:gd name="connsiteX199" fmla="*/ 2137 w 10016"/>
                  <a:gd name="connsiteY199" fmla="*/ 9424 h 10000"/>
                  <a:gd name="connsiteX200" fmla="*/ 2127 w 10016"/>
                  <a:gd name="connsiteY200" fmla="*/ 9424 h 10000"/>
                  <a:gd name="connsiteX201" fmla="*/ 2040 w 10016"/>
                  <a:gd name="connsiteY201" fmla="*/ 9424 h 10000"/>
                  <a:gd name="connsiteX202" fmla="*/ 1987 w 10016"/>
                  <a:gd name="connsiteY202" fmla="*/ 9424 h 10000"/>
                  <a:gd name="connsiteX203" fmla="*/ 1956 w 10016"/>
                  <a:gd name="connsiteY203" fmla="*/ 9497 h 10000"/>
                  <a:gd name="connsiteX204" fmla="*/ 1936 w 10016"/>
                  <a:gd name="connsiteY204" fmla="*/ 9497 h 10000"/>
                  <a:gd name="connsiteX205" fmla="*/ 1905 w 10016"/>
                  <a:gd name="connsiteY205" fmla="*/ 9497 h 10000"/>
                  <a:gd name="connsiteX206" fmla="*/ 1895 w 10016"/>
                  <a:gd name="connsiteY206" fmla="*/ 9497 h 10000"/>
                  <a:gd name="connsiteX207" fmla="*/ 1863 w 10016"/>
                  <a:gd name="connsiteY207" fmla="*/ 9497 h 10000"/>
                  <a:gd name="connsiteX208" fmla="*/ 1852 w 10016"/>
                  <a:gd name="connsiteY208" fmla="*/ 9497 h 10000"/>
                  <a:gd name="connsiteX209" fmla="*/ 1841 w 10016"/>
                  <a:gd name="connsiteY209" fmla="*/ 9497 h 10000"/>
                  <a:gd name="connsiteX210" fmla="*/ 1810 w 10016"/>
                  <a:gd name="connsiteY210" fmla="*/ 9497 h 10000"/>
                  <a:gd name="connsiteX211" fmla="*/ 1800 w 10016"/>
                  <a:gd name="connsiteY211" fmla="*/ 9497 h 10000"/>
                  <a:gd name="connsiteX212" fmla="*/ 1766 w 10016"/>
                  <a:gd name="connsiteY212" fmla="*/ 9568 h 10000"/>
                  <a:gd name="connsiteX213" fmla="*/ 1756 w 10016"/>
                  <a:gd name="connsiteY213" fmla="*/ 9568 h 10000"/>
                  <a:gd name="connsiteX214" fmla="*/ 1756 w 10016"/>
                  <a:gd name="connsiteY214" fmla="*/ 9568 h 10000"/>
                  <a:gd name="connsiteX215" fmla="*/ 1716 w 10016"/>
                  <a:gd name="connsiteY215" fmla="*/ 9568 h 10000"/>
                  <a:gd name="connsiteX216" fmla="*/ 1704 w 10016"/>
                  <a:gd name="connsiteY216" fmla="*/ 9568 h 10000"/>
                  <a:gd name="connsiteX217" fmla="*/ 1673 w 10016"/>
                  <a:gd name="connsiteY217" fmla="*/ 9568 h 10000"/>
                  <a:gd name="connsiteX218" fmla="*/ 1631 w 10016"/>
                  <a:gd name="connsiteY218" fmla="*/ 9568 h 10000"/>
                  <a:gd name="connsiteX219" fmla="*/ 1600 w 10016"/>
                  <a:gd name="connsiteY219" fmla="*/ 9568 h 10000"/>
                  <a:gd name="connsiteX220" fmla="*/ 1550 w 10016"/>
                  <a:gd name="connsiteY220" fmla="*/ 9641 h 10000"/>
                  <a:gd name="connsiteX221" fmla="*/ 1444 w 10016"/>
                  <a:gd name="connsiteY221" fmla="*/ 9641 h 10000"/>
                  <a:gd name="connsiteX222" fmla="*/ 1424 w 10016"/>
                  <a:gd name="connsiteY222" fmla="*/ 9641 h 10000"/>
                  <a:gd name="connsiteX223" fmla="*/ 1360 w 10016"/>
                  <a:gd name="connsiteY223" fmla="*/ 9641 h 10000"/>
                  <a:gd name="connsiteX224" fmla="*/ 1287 w 10016"/>
                  <a:gd name="connsiteY224" fmla="*/ 9641 h 10000"/>
                  <a:gd name="connsiteX225" fmla="*/ 1161 w 10016"/>
                  <a:gd name="connsiteY225" fmla="*/ 9641 h 10000"/>
                  <a:gd name="connsiteX226" fmla="*/ 1087 w 10016"/>
                  <a:gd name="connsiteY226" fmla="*/ 9641 h 10000"/>
                  <a:gd name="connsiteX227" fmla="*/ 1054 w 10016"/>
                  <a:gd name="connsiteY227" fmla="*/ 9641 h 10000"/>
                  <a:gd name="connsiteX228" fmla="*/ 1008 w 10016"/>
                  <a:gd name="connsiteY228" fmla="*/ 9641 h 10000"/>
                  <a:gd name="connsiteX229" fmla="*/ 935 w 10016"/>
                  <a:gd name="connsiteY229" fmla="*/ 9712 h 10000"/>
                  <a:gd name="connsiteX230" fmla="*/ 792 w 10016"/>
                  <a:gd name="connsiteY230" fmla="*/ 9712 h 10000"/>
                  <a:gd name="connsiteX231" fmla="*/ 770 w 10016"/>
                  <a:gd name="connsiteY231" fmla="*/ 9784 h 10000"/>
                  <a:gd name="connsiteX232" fmla="*/ 673 w 10016"/>
                  <a:gd name="connsiteY232" fmla="*/ 9784 h 10000"/>
                  <a:gd name="connsiteX233" fmla="*/ 499 w 10016"/>
                  <a:gd name="connsiteY233" fmla="*/ 9856 h 10000"/>
                  <a:gd name="connsiteX234" fmla="*/ 381 w 10016"/>
                  <a:gd name="connsiteY234" fmla="*/ 9856 h 10000"/>
                  <a:gd name="connsiteX235" fmla="*/ 268 w 10016"/>
                  <a:gd name="connsiteY235" fmla="*/ 9928 h 10000"/>
                  <a:gd name="connsiteX236" fmla="*/ 89 w 10016"/>
                  <a:gd name="connsiteY236" fmla="*/ 10000 h 10000"/>
                  <a:gd name="connsiteX237" fmla="*/ 0 w 10016"/>
                  <a:gd name="connsiteY237" fmla="*/ 10000 h 10000"/>
                  <a:gd name="connsiteX0" fmla="*/ 9996 w 10016"/>
                  <a:gd name="connsiteY0" fmla="*/ 0 h 10000"/>
                  <a:gd name="connsiteX1" fmla="*/ 9996 w 10016"/>
                  <a:gd name="connsiteY1" fmla="*/ 0 h 10000"/>
                  <a:gd name="connsiteX2" fmla="*/ 10006 w 10016"/>
                  <a:gd name="connsiteY2" fmla="*/ 72 h 10000"/>
                  <a:gd name="connsiteX3" fmla="*/ 10006 w 10016"/>
                  <a:gd name="connsiteY3" fmla="*/ 72 h 10000"/>
                  <a:gd name="connsiteX4" fmla="*/ 10016 w 10016"/>
                  <a:gd name="connsiteY4" fmla="*/ 144 h 10000"/>
                  <a:gd name="connsiteX5" fmla="*/ 9987 w 10016"/>
                  <a:gd name="connsiteY5" fmla="*/ 1223 h 10000"/>
                  <a:gd name="connsiteX6" fmla="*/ 9965 w 10016"/>
                  <a:gd name="connsiteY6" fmla="*/ 1367 h 10000"/>
                  <a:gd name="connsiteX7" fmla="*/ 9901 w 10016"/>
                  <a:gd name="connsiteY7" fmla="*/ 1726 h 10000"/>
                  <a:gd name="connsiteX8" fmla="*/ 9889 w 10016"/>
                  <a:gd name="connsiteY8" fmla="*/ 1799 h 10000"/>
                  <a:gd name="connsiteX9" fmla="*/ 9889 w 10016"/>
                  <a:gd name="connsiteY9" fmla="*/ 1799 h 10000"/>
                  <a:gd name="connsiteX10" fmla="*/ 9889 w 10016"/>
                  <a:gd name="connsiteY10" fmla="*/ 1870 h 10000"/>
                  <a:gd name="connsiteX11" fmla="*/ 9889 w 10016"/>
                  <a:gd name="connsiteY11" fmla="*/ 2014 h 10000"/>
                  <a:gd name="connsiteX12" fmla="*/ 9889 w 10016"/>
                  <a:gd name="connsiteY12" fmla="*/ 2086 h 10000"/>
                  <a:gd name="connsiteX13" fmla="*/ 9889 w 10016"/>
                  <a:gd name="connsiteY13" fmla="*/ 2158 h 10000"/>
                  <a:gd name="connsiteX14" fmla="*/ 9889 w 10016"/>
                  <a:gd name="connsiteY14" fmla="*/ 2230 h 10000"/>
                  <a:gd name="connsiteX15" fmla="*/ 9889 w 10016"/>
                  <a:gd name="connsiteY15" fmla="*/ 2374 h 10000"/>
                  <a:gd name="connsiteX16" fmla="*/ 9889 w 10016"/>
                  <a:gd name="connsiteY16" fmla="*/ 2374 h 10000"/>
                  <a:gd name="connsiteX17" fmla="*/ 9889 w 10016"/>
                  <a:gd name="connsiteY17" fmla="*/ 2445 h 10000"/>
                  <a:gd name="connsiteX18" fmla="*/ 9879 w 10016"/>
                  <a:gd name="connsiteY18" fmla="*/ 2518 h 10000"/>
                  <a:gd name="connsiteX19" fmla="*/ 9879 w 10016"/>
                  <a:gd name="connsiteY19" fmla="*/ 2518 h 10000"/>
                  <a:gd name="connsiteX20" fmla="*/ 9869 w 10016"/>
                  <a:gd name="connsiteY20" fmla="*/ 2590 h 10000"/>
                  <a:gd name="connsiteX21" fmla="*/ 9860 w 10016"/>
                  <a:gd name="connsiteY21" fmla="*/ 2734 h 10000"/>
                  <a:gd name="connsiteX22" fmla="*/ 9850 w 10016"/>
                  <a:gd name="connsiteY22" fmla="*/ 2805 h 10000"/>
                  <a:gd name="connsiteX23" fmla="*/ 9838 w 10016"/>
                  <a:gd name="connsiteY23" fmla="*/ 2805 h 10000"/>
                  <a:gd name="connsiteX24" fmla="*/ 9827 w 10016"/>
                  <a:gd name="connsiteY24" fmla="*/ 2878 h 10000"/>
                  <a:gd name="connsiteX25" fmla="*/ 9817 w 10016"/>
                  <a:gd name="connsiteY25" fmla="*/ 2878 h 10000"/>
                  <a:gd name="connsiteX26" fmla="*/ 9787 w 10016"/>
                  <a:gd name="connsiteY26" fmla="*/ 2949 h 10000"/>
                  <a:gd name="connsiteX27" fmla="*/ 9764 w 10016"/>
                  <a:gd name="connsiteY27" fmla="*/ 3022 h 10000"/>
                  <a:gd name="connsiteX28" fmla="*/ 9743 w 10016"/>
                  <a:gd name="connsiteY28" fmla="*/ 3093 h 10000"/>
                  <a:gd name="connsiteX29" fmla="*/ 9743 w 10016"/>
                  <a:gd name="connsiteY29" fmla="*/ 3166 h 10000"/>
                  <a:gd name="connsiteX30" fmla="*/ 9743 w 10016"/>
                  <a:gd name="connsiteY30" fmla="*/ 3166 h 10000"/>
                  <a:gd name="connsiteX31" fmla="*/ 9734 w 10016"/>
                  <a:gd name="connsiteY31" fmla="*/ 3237 h 10000"/>
                  <a:gd name="connsiteX32" fmla="*/ 9734 w 10016"/>
                  <a:gd name="connsiteY32" fmla="*/ 3309 h 10000"/>
                  <a:gd name="connsiteX33" fmla="*/ 9724 w 10016"/>
                  <a:gd name="connsiteY33" fmla="*/ 3309 h 10000"/>
                  <a:gd name="connsiteX34" fmla="*/ 9724 w 10016"/>
                  <a:gd name="connsiteY34" fmla="*/ 3381 h 10000"/>
                  <a:gd name="connsiteX35" fmla="*/ 9724 w 10016"/>
                  <a:gd name="connsiteY35" fmla="*/ 3454 h 10000"/>
                  <a:gd name="connsiteX36" fmla="*/ 9724 w 10016"/>
                  <a:gd name="connsiteY36" fmla="*/ 3454 h 10000"/>
                  <a:gd name="connsiteX37" fmla="*/ 9703 w 10016"/>
                  <a:gd name="connsiteY37" fmla="*/ 3669 h 10000"/>
                  <a:gd name="connsiteX38" fmla="*/ 9703 w 10016"/>
                  <a:gd name="connsiteY38" fmla="*/ 3812 h 10000"/>
                  <a:gd name="connsiteX39" fmla="*/ 9692 w 10016"/>
                  <a:gd name="connsiteY39" fmla="*/ 3956 h 10000"/>
                  <a:gd name="connsiteX40" fmla="*/ 9682 w 10016"/>
                  <a:gd name="connsiteY40" fmla="*/ 4100 h 10000"/>
                  <a:gd name="connsiteX41" fmla="*/ 9682 w 10016"/>
                  <a:gd name="connsiteY41" fmla="*/ 4100 h 10000"/>
                  <a:gd name="connsiteX42" fmla="*/ 9682 w 10016"/>
                  <a:gd name="connsiteY42" fmla="*/ 4100 h 10000"/>
                  <a:gd name="connsiteX43" fmla="*/ 9673 w 10016"/>
                  <a:gd name="connsiteY43" fmla="*/ 4244 h 10000"/>
                  <a:gd name="connsiteX44" fmla="*/ 9651 w 10016"/>
                  <a:gd name="connsiteY44" fmla="*/ 4388 h 10000"/>
                  <a:gd name="connsiteX45" fmla="*/ 9629 w 10016"/>
                  <a:gd name="connsiteY45" fmla="*/ 4532 h 10000"/>
                  <a:gd name="connsiteX46" fmla="*/ 9629 w 10016"/>
                  <a:gd name="connsiteY46" fmla="*/ 4605 h 10000"/>
                  <a:gd name="connsiteX47" fmla="*/ 9629 w 10016"/>
                  <a:gd name="connsiteY47" fmla="*/ 4605 h 10000"/>
                  <a:gd name="connsiteX48" fmla="*/ 9619 w 10016"/>
                  <a:gd name="connsiteY48" fmla="*/ 4675 h 10000"/>
                  <a:gd name="connsiteX49" fmla="*/ 9619 w 10016"/>
                  <a:gd name="connsiteY49" fmla="*/ 4675 h 10000"/>
                  <a:gd name="connsiteX50" fmla="*/ 9619 w 10016"/>
                  <a:gd name="connsiteY50" fmla="*/ 4749 h 10000"/>
                  <a:gd name="connsiteX51" fmla="*/ 9599 w 10016"/>
                  <a:gd name="connsiteY51" fmla="*/ 4963 h 10000"/>
                  <a:gd name="connsiteX52" fmla="*/ 9579 w 10016"/>
                  <a:gd name="connsiteY52" fmla="*/ 5252 h 10000"/>
                  <a:gd name="connsiteX53" fmla="*/ 9579 w 10016"/>
                  <a:gd name="connsiteY53" fmla="*/ 5324 h 10000"/>
                  <a:gd name="connsiteX54" fmla="*/ 9579 w 10016"/>
                  <a:gd name="connsiteY54" fmla="*/ 5324 h 10000"/>
                  <a:gd name="connsiteX55" fmla="*/ 9589 w 10016"/>
                  <a:gd name="connsiteY55" fmla="*/ 5468 h 10000"/>
                  <a:gd name="connsiteX56" fmla="*/ 9589 w 10016"/>
                  <a:gd name="connsiteY56" fmla="*/ 5612 h 10000"/>
                  <a:gd name="connsiteX57" fmla="*/ 9589 w 10016"/>
                  <a:gd name="connsiteY57" fmla="*/ 5756 h 10000"/>
                  <a:gd name="connsiteX58" fmla="*/ 9579 w 10016"/>
                  <a:gd name="connsiteY58" fmla="*/ 6115 h 10000"/>
                  <a:gd name="connsiteX59" fmla="*/ 9566 w 10016"/>
                  <a:gd name="connsiteY59" fmla="*/ 6187 h 10000"/>
                  <a:gd name="connsiteX60" fmla="*/ 9566 w 10016"/>
                  <a:gd name="connsiteY60" fmla="*/ 6259 h 10000"/>
                  <a:gd name="connsiteX61" fmla="*/ 9566 w 10016"/>
                  <a:gd name="connsiteY61" fmla="*/ 6259 h 10000"/>
                  <a:gd name="connsiteX62" fmla="*/ 9566 w 10016"/>
                  <a:gd name="connsiteY62" fmla="*/ 6259 h 10000"/>
                  <a:gd name="connsiteX63" fmla="*/ 9555 w 10016"/>
                  <a:gd name="connsiteY63" fmla="*/ 6259 h 10000"/>
                  <a:gd name="connsiteX64" fmla="*/ 9555 w 10016"/>
                  <a:gd name="connsiteY64" fmla="*/ 6259 h 10000"/>
                  <a:gd name="connsiteX65" fmla="*/ 9541 w 10016"/>
                  <a:gd name="connsiteY65" fmla="*/ 6259 h 10000"/>
                  <a:gd name="connsiteX66" fmla="*/ 9499 w 10016"/>
                  <a:gd name="connsiteY66" fmla="*/ 6331 h 10000"/>
                  <a:gd name="connsiteX67" fmla="*/ 9467 w 10016"/>
                  <a:gd name="connsiteY67" fmla="*/ 6331 h 10000"/>
                  <a:gd name="connsiteX68" fmla="*/ 9457 w 10016"/>
                  <a:gd name="connsiteY68" fmla="*/ 6331 h 10000"/>
                  <a:gd name="connsiteX69" fmla="*/ 9405 w 10016"/>
                  <a:gd name="connsiteY69" fmla="*/ 6331 h 10000"/>
                  <a:gd name="connsiteX70" fmla="*/ 9353 w 10016"/>
                  <a:gd name="connsiteY70" fmla="*/ 6331 h 10000"/>
                  <a:gd name="connsiteX71" fmla="*/ 9343 w 10016"/>
                  <a:gd name="connsiteY71" fmla="*/ 6331 h 10000"/>
                  <a:gd name="connsiteX72" fmla="*/ 9343 w 10016"/>
                  <a:gd name="connsiteY72" fmla="*/ 6331 h 10000"/>
                  <a:gd name="connsiteX73" fmla="*/ 9291 w 10016"/>
                  <a:gd name="connsiteY73" fmla="*/ 6403 h 10000"/>
                  <a:gd name="connsiteX74" fmla="*/ 9216 w 10016"/>
                  <a:gd name="connsiteY74" fmla="*/ 6403 h 10000"/>
                  <a:gd name="connsiteX75" fmla="*/ 9216 w 10016"/>
                  <a:gd name="connsiteY75" fmla="*/ 6403 h 10000"/>
                  <a:gd name="connsiteX76" fmla="*/ 9216 w 10016"/>
                  <a:gd name="connsiteY76" fmla="*/ 6403 h 10000"/>
                  <a:gd name="connsiteX77" fmla="*/ 9142 w 10016"/>
                  <a:gd name="connsiteY77" fmla="*/ 6475 h 10000"/>
                  <a:gd name="connsiteX78" fmla="*/ 9122 w 10016"/>
                  <a:gd name="connsiteY78" fmla="*/ 6475 h 10000"/>
                  <a:gd name="connsiteX79" fmla="*/ 9112 w 10016"/>
                  <a:gd name="connsiteY79" fmla="*/ 6475 h 10000"/>
                  <a:gd name="connsiteX80" fmla="*/ 9069 w 10016"/>
                  <a:gd name="connsiteY80" fmla="*/ 6475 h 10000"/>
                  <a:gd name="connsiteX81" fmla="*/ 9007 w 10016"/>
                  <a:gd name="connsiteY81" fmla="*/ 6475 h 10000"/>
                  <a:gd name="connsiteX82" fmla="*/ 8997 w 10016"/>
                  <a:gd name="connsiteY82" fmla="*/ 6475 h 10000"/>
                  <a:gd name="connsiteX83" fmla="*/ 8997 w 10016"/>
                  <a:gd name="connsiteY83" fmla="*/ 6475 h 10000"/>
                  <a:gd name="connsiteX84" fmla="*/ 8987 w 10016"/>
                  <a:gd name="connsiteY84" fmla="*/ 6475 h 10000"/>
                  <a:gd name="connsiteX85" fmla="*/ 8978 w 10016"/>
                  <a:gd name="connsiteY85" fmla="*/ 6546 h 10000"/>
                  <a:gd name="connsiteX86" fmla="*/ 8955 w 10016"/>
                  <a:gd name="connsiteY86" fmla="*/ 6546 h 10000"/>
                  <a:gd name="connsiteX87" fmla="*/ 8955 w 10016"/>
                  <a:gd name="connsiteY87" fmla="*/ 6546 h 10000"/>
                  <a:gd name="connsiteX88" fmla="*/ 8945 w 10016"/>
                  <a:gd name="connsiteY88" fmla="*/ 6546 h 10000"/>
                  <a:gd name="connsiteX89" fmla="*/ 8934 w 10016"/>
                  <a:gd name="connsiteY89" fmla="*/ 6546 h 10000"/>
                  <a:gd name="connsiteX90" fmla="*/ 8914 w 10016"/>
                  <a:gd name="connsiteY90" fmla="*/ 6546 h 10000"/>
                  <a:gd name="connsiteX91" fmla="*/ 8892 w 10016"/>
                  <a:gd name="connsiteY91" fmla="*/ 6546 h 10000"/>
                  <a:gd name="connsiteX92" fmla="*/ 8882 w 10016"/>
                  <a:gd name="connsiteY92" fmla="*/ 6546 h 10000"/>
                  <a:gd name="connsiteX93" fmla="*/ 8852 w 10016"/>
                  <a:gd name="connsiteY93" fmla="*/ 6546 h 10000"/>
                  <a:gd name="connsiteX94" fmla="*/ 8840 w 10016"/>
                  <a:gd name="connsiteY94" fmla="*/ 6546 h 10000"/>
                  <a:gd name="connsiteX95" fmla="*/ 8809 w 10016"/>
                  <a:gd name="connsiteY95" fmla="*/ 6546 h 10000"/>
                  <a:gd name="connsiteX96" fmla="*/ 8797 w 10016"/>
                  <a:gd name="connsiteY96" fmla="*/ 6619 h 10000"/>
                  <a:gd name="connsiteX97" fmla="*/ 8788 w 10016"/>
                  <a:gd name="connsiteY97" fmla="*/ 6619 h 10000"/>
                  <a:gd name="connsiteX98" fmla="*/ 8663 w 10016"/>
                  <a:gd name="connsiteY98" fmla="*/ 6619 h 10000"/>
                  <a:gd name="connsiteX99" fmla="*/ 8620 w 10016"/>
                  <a:gd name="connsiteY99" fmla="*/ 6691 h 10000"/>
                  <a:gd name="connsiteX100" fmla="*/ 8546 w 10016"/>
                  <a:gd name="connsiteY100" fmla="*/ 6691 h 10000"/>
                  <a:gd name="connsiteX101" fmla="*/ 8460 w 10016"/>
                  <a:gd name="connsiteY101" fmla="*/ 6691 h 10000"/>
                  <a:gd name="connsiteX102" fmla="*/ 8460 w 10016"/>
                  <a:gd name="connsiteY102" fmla="*/ 6907 h 10000"/>
                  <a:gd name="connsiteX103" fmla="*/ 8364 w 10016"/>
                  <a:gd name="connsiteY103" fmla="*/ 6907 h 10000"/>
                  <a:gd name="connsiteX104" fmla="*/ 8364 w 10016"/>
                  <a:gd name="connsiteY104" fmla="*/ 6907 h 10000"/>
                  <a:gd name="connsiteX105" fmla="*/ 8218 w 10016"/>
                  <a:gd name="connsiteY105" fmla="*/ 6979 h 10000"/>
                  <a:gd name="connsiteX106" fmla="*/ 8175 w 10016"/>
                  <a:gd name="connsiteY106" fmla="*/ 6979 h 10000"/>
                  <a:gd name="connsiteX107" fmla="*/ 8072 w 10016"/>
                  <a:gd name="connsiteY107" fmla="*/ 7050 h 10000"/>
                  <a:gd name="connsiteX108" fmla="*/ 7956 w 10016"/>
                  <a:gd name="connsiteY108" fmla="*/ 7050 h 10000"/>
                  <a:gd name="connsiteX109" fmla="*/ 7893 w 10016"/>
                  <a:gd name="connsiteY109" fmla="*/ 7123 h 10000"/>
                  <a:gd name="connsiteX110" fmla="*/ 7821 w 10016"/>
                  <a:gd name="connsiteY110" fmla="*/ 7194 h 10000"/>
                  <a:gd name="connsiteX111" fmla="*/ 7811 w 10016"/>
                  <a:gd name="connsiteY111" fmla="*/ 7194 h 10000"/>
                  <a:gd name="connsiteX112" fmla="*/ 7738 w 10016"/>
                  <a:gd name="connsiteY112" fmla="*/ 7194 h 10000"/>
                  <a:gd name="connsiteX113" fmla="*/ 7537 w 10016"/>
                  <a:gd name="connsiteY113" fmla="*/ 7267 h 10000"/>
                  <a:gd name="connsiteX114" fmla="*/ 7388 w 10016"/>
                  <a:gd name="connsiteY114" fmla="*/ 7411 h 10000"/>
                  <a:gd name="connsiteX115" fmla="*/ 7293 w 10016"/>
                  <a:gd name="connsiteY115" fmla="*/ 7411 h 10000"/>
                  <a:gd name="connsiteX116" fmla="*/ 7273 w 10016"/>
                  <a:gd name="connsiteY116" fmla="*/ 7411 h 10000"/>
                  <a:gd name="connsiteX117" fmla="*/ 7252 w 10016"/>
                  <a:gd name="connsiteY117" fmla="*/ 7482 h 10000"/>
                  <a:gd name="connsiteX118" fmla="*/ 7242 w 10016"/>
                  <a:gd name="connsiteY118" fmla="*/ 7482 h 10000"/>
                  <a:gd name="connsiteX119" fmla="*/ 7211 w 10016"/>
                  <a:gd name="connsiteY119" fmla="*/ 7482 h 10000"/>
                  <a:gd name="connsiteX120" fmla="*/ 7200 w 10016"/>
                  <a:gd name="connsiteY120" fmla="*/ 7482 h 10000"/>
                  <a:gd name="connsiteX121" fmla="*/ 7000 w 10016"/>
                  <a:gd name="connsiteY121" fmla="*/ 7554 h 10000"/>
                  <a:gd name="connsiteX122" fmla="*/ 7000 w 10016"/>
                  <a:gd name="connsiteY122" fmla="*/ 7554 h 10000"/>
                  <a:gd name="connsiteX123" fmla="*/ 6863 w 10016"/>
                  <a:gd name="connsiteY123" fmla="*/ 7554 h 10000"/>
                  <a:gd name="connsiteX124" fmla="*/ 6853 w 10016"/>
                  <a:gd name="connsiteY124" fmla="*/ 7554 h 10000"/>
                  <a:gd name="connsiteX125" fmla="*/ 6822 w 10016"/>
                  <a:gd name="connsiteY125" fmla="*/ 7627 h 10000"/>
                  <a:gd name="connsiteX126" fmla="*/ 6790 w 10016"/>
                  <a:gd name="connsiteY126" fmla="*/ 7627 h 10000"/>
                  <a:gd name="connsiteX127" fmla="*/ 6759 w 10016"/>
                  <a:gd name="connsiteY127" fmla="*/ 7627 h 10000"/>
                  <a:gd name="connsiteX128" fmla="*/ 6749 w 10016"/>
                  <a:gd name="connsiteY128" fmla="*/ 7627 h 10000"/>
                  <a:gd name="connsiteX129" fmla="*/ 6636 w 10016"/>
                  <a:gd name="connsiteY129" fmla="*/ 7698 h 10000"/>
                  <a:gd name="connsiteX130" fmla="*/ 6560 w 10016"/>
                  <a:gd name="connsiteY130" fmla="*/ 7698 h 10000"/>
                  <a:gd name="connsiteX131" fmla="*/ 6528 w 10016"/>
                  <a:gd name="connsiteY131" fmla="*/ 7698 h 10000"/>
                  <a:gd name="connsiteX132" fmla="*/ 6467 w 10016"/>
                  <a:gd name="connsiteY132" fmla="*/ 7771 h 10000"/>
                  <a:gd name="connsiteX133" fmla="*/ 6435 w 10016"/>
                  <a:gd name="connsiteY133" fmla="*/ 7771 h 10000"/>
                  <a:gd name="connsiteX134" fmla="*/ 6338 w 10016"/>
                  <a:gd name="connsiteY134" fmla="*/ 7771 h 10000"/>
                  <a:gd name="connsiteX135" fmla="*/ 6295 w 10016"/>
                  <a:gd name="connsiteY135" fmla="*/ 7842 h 10000"/>
                  <a:gd name="connsiteX136" fmla="*/ 6243 w 10016"/>
                  <a:gd name="connsiteY136" fmla="*/ 7842 h 10000"/>
                  <a:gd name="connsiteX137" fmla="*/ 6191 w 10016"/>
                  <a:gd name="connsiteY137" fmla="*/ 7842 h 10000"/>
                  <a:gd name="connsiteX138" fmla="*/ 6159 w 10016"/>
                  <a:gd name="connsiteY138" fmla="*/ 7842 h 10000"/>
                  <a:gd name="connsiteX139" fmla="*/ 6055 w 10016"/>
                  <a:gd name="connsiteY139" fmla="*/ 7914 h 10000"/>
                  <a:gd name="connsiteX140" fmla="*/ 5992 w 10016"/>
                  <a:gd name="connsiteY140" fmla="*/ 7914 h 10000"/>
                  <a:gd name="connsiteX141" fmla="*/ 5843 w 10016"/>
                  <a:gd name="connsiteY141" fmla="*/ 7986 h 10000"/>
                  <a:gd name="connsiteX142" fmla="*/ 5834 w 10016"/>
                  <a:gd name="connsiteY142" fmla="*/ 7986 h 10000"/>
                  <a:gd name="connsiteX143" fmla="*/ 5802 w 10016"/>
                  <a:gd name="connsiteY143" fmla="*/ 7986 h 10000"/>
                  <a:gd name="connsiteX144" fmla="*/ 5647 w 10016"/>
                  <a:gd name="connsiteY144" fmla="*/ 8058 h 10000"/>
                  <a:gd name="connsiteX145" fmla="*/ 5564 w 10016"/>
                  <a:gd name="connsiteY145" fmla="*/ 8130 h 10000"/>
                  <a:gd name="connsiteX146" fmla="*/ 5522 w 10016"/>
                  <a:gd name="connsiteY146" fmla="*/ 8130 h 10000"/>
                  <a:gd name="connsiteX147" fmla="*/ 5476 w 10016"/>
                  <a:gd name="connsiteY147" fmla="*/ 8130 h 10000"/>
                  <a:gd name="connsiteX148" fmla="*/ 5447 w 10016"/>
                  <a:gd name="connsiteY148" fmla="*/ 8202 h 10000"/>
                  <a:gd name="connsiteX149" fmla="*/ 5333 w 10016"/>
                  <a:gd name="connsiteY149" fmla="*/ 8202 h 10000"/>
                  <a:gd name="connsiteX150" fmla="*/ 5312 w 10016"/>
                  <a:gd name="connsiteY150" fmla="*/ 8202 h 10000"/>
                  <a:gd name="connsiteX151" fmla="*/ 5285 w 10016"/>
                  <a:gd name="connsiteY151" fmla="*/ 8202 h 10000"/>
                  <a:gd name="connsiteX152" fmla="*/ 5275 w 10016"/>
                  <a:gd name="connsiteY152" fmla="*/ 8202 h 10000"/>
                  <a:gd name="connsiteX153" fmla="*/ 5236 w 10016"/>
                  <a:gd name="connsiteY153" fmla="*/ 8274 h 10000"/>
                  <a:gd name="connsiteX154" fmla="*/ 5183 w 10016"/>
                  <a:gd name="connsiteY154" fmla="*/ 8274 h 10000"/>
                  <a:gd name="connsiteX155" fmla="*/ 5024 w 10016"/>
                  <a:gd name="connsiteY155" fmla="*/ 8346 h 10000"/>
                  <a:gd name="connsiteX156" fmla="*/ 5014 w 10016"/>
                  <a:gd name="connsiteY156" fmla="*/ 8346 h 10000"/>
                  <a:gd name="connsiteX157" fmla="*/ 5014 w 10016"/>
                  <a:gd name="connsiteY157" fmla="*/ 8346 h 10000"/>
                  <a:gd name="connsiteX158" fmla="*/ 5003 w 10016"/>
                  <a:gd name="connsiteY158" fmla="*/ 8346 h 10000"/>
                  <a:gd name="connsiteX159" fmla="*/ 5003 w 10016"/>
                  <a:gd name="connsiteY159" fmla="*/ 8417 h 10000"/>
                  <a:gd name="connsiteX160" fmla="*/ 4930 w 10016"/>
                  <a:gd name="connsiteY160" fmla="*/ 8417 h 10000"/>
                  <a:gd name="connsiteX161" fmla="*/ 4836 w 10016"/>
                  <a:gd name="connsiteY161" fmla="*/ 8417 h 10000"/>
                  <a:gd name="connsiteX162" fmla="*/ 4773 w 10016"/>
                  <a:gd name="connsiteY162" fmla="*/ 8490 h 10000"/>
                  <a:gd name="connsiteX163" fmla="*/ 4689 w 10016"/>
                  <a:gd name="connsiteY163" fmla="*/ 8490 h 10000"/>
                  <a:gd name="connsiteX164" fmla="*/ 4617 w 10016"/>
                  <a:gd name="connsiteY164" fmla="*/ 8490 h 10000"/>
                  <a:gd name="connsiteX165" fmla="*/ 4479 w 10016"/>
                  <a:gd name="connsiteY165" fmla="*/ 8561 h 10000"/>
                  <a:gd name="connsiteX166" fmla="*/ 4333 w 10016"/>
                  <a:gd name="connsiteY166" fmla="*/ 8634 h 10000"/>
                  <a:gd name="connsiteX167" fmla="*/ 4293 w 10016"/>
                  <a:gd name="connsiteY167" fmla="*/ 8634 h 10000"/>
                  <a:gd name="connsiteX168" fmla="*/ 4250 w 10016"/>
                  <a:gd name="connsiteY168" fmla="*/ 8634 h 10000"/>
                  <a:gd name="connsiteX169" fmla="*/ 4162 w 10016"/>
                  <a:gd name="connsiteY169" fmla="*/ 8705 h 10000"/>
                  <a:gd name="connsiteX170" fmla="*/ 4016 w 10016"/>
                  <a:gd name="connsiteY170" fmla="*/ 8705 h 10000"/>
                  <a:gd name="connsiteX171" fmla="*/ 3984 w 10016"/>
                  <a:gd name="connsiteY171" fmla="*/ 8705 h 10000"/>
                  <a:gd name="connsiteX172" fmla="*/ 3879 w 10016"/>
                  <a:gd name="connsiteY172" fmla="*/ 8778 h 10000"/>
                  <a:gd name="connsiteX173" fmla="*/ 3879 w 10016"/>
                  <a:gd name="connsiteY173" fmla="*/ 8778 h 10000"/>
                  <a:gd name="connsiteX174" fmla="*/ 3849 w 10016"/>
                  <a:gd name="connsiteY174" fmla="*/ 8778 h 10000"/>
                  <a:gd name="connsiteX175" fmla="*/ 3827 w 10016"/>
                  <a:gd name="connsiteY175" fmla="*/ 8778 h 10000"/>
                  <a:gd name="connsiteX176" fmla="*/ 3774 w 10016"/>
                  <a:gd name="connsiteY176" fmla="*/ 8778 h 10000"/>
                  <a:gd name="connsiteX177" fmla="*/ 3754 w 10016"/>
                  <a:gd name="connsiteY177" fmla="*/ 8778 h 10000"/>
                  <a:gd name="connsiteX178" fmla="*/ 3754 w 10016"/>
                  <a:gd name="connsiteY178" fmla="*/ 8849 h 10000"/>
                  <a:gd name="connsiteX179" fmla="*/ 3744 w 10016"/>
                  <a:gd name="connsiteY179" fmla="*/ 8849 h 10000"/>
                  <a:gd name="connsiteX180" fmla="*/ 3702 w 10016"/>
                  <a:gd name="connsiteY180" fmla="*/ 8849 h 10000"/>
                  <a:gd name="connsiteX181" fmla="*/ 3661 w 10016"/>
                  <a:gd name="connsiteY181" fmla="*/ 8849 h 10000"/>
                  <a:gd name="connsiteX182" fmla="*/ 3650 w 10016"/>
                  <a:gd name="connsiteY182" fmla="*/ 8849 h 10000"/>
                  <a:gd name="connsiteX183" fmla="*/ 3597 w 10016"/>
                  <a:gd name="connsiteY183" fmla="*/ 8849 h 10000"/>
                  <a:gd name="connsiteX184" fmla="*/ 3493 w 10016"/>
                  <a:gd name="connsiteY184" fmla="*/ 8921 h 10000"/>
                  <a:gd name="connsiteX185" fmla="*/ 3481 w 10016"/>
                  <a:gd name="connsiteY185" fmla="*/ 8921 h 10000"/>
                  <a:gd name="connsiteX186" fmla="*/ 3397 w 10016"/>
                  <a:gd name="connsiteY186" fmla="*/ 8921 h 10000"/>
                  <a:gd name="connsiteX187" fmla="*/ 3335 w 10016"/>
                  <a:gd name="connsiteY187" fmla="*/ 8993 h 10000"/>
                  <a:gd name="connsiteX188" fmla="*/ 3079 w 10016"/>
                  <a:gd name="connsiteY188" fmla="*/ 9065 h 10000"/>
                  <a:gd name="connsiteX189" fmla="*/ 3049 w 10016"/>
                  <a:gd name="connsiteY189" fmla="*/ 9065 h 10000"/>
                  <a:gd name="connsiteX190" fmla="*/ 3039 w 10016"/>
                  <a:gd name="connsiteY190" fmla="*/ 9065 h 10000"/>
                  <a:gd name="connsiteX191" fmla="*/ 2998 w 10016"/>
                  <a:gd name="connsiteY191" fmla="*/ 9065 h 10000"/>
                  <a:gd name="connsiteX192" fmla="*/ 2966 w 10016"/>
                  <a:gd name="connsiteY192" fmla="*/ 9137 h 10000"/>
                  <a:gd name="connsiteX193" fmla="*/ 2796 w 10016"/>
                  <a:gd name="connsiteY193" fmla="*/ 9209 h 10000"/>
                  <a:gd name="connsiteX194" fmla="*/ 2786 w 10016"/>
                  <a:gd name="connsiteY194" fmla="*/ 9209 h 10000"/>
                  <a:gd name="connsiteX195" fmla="*/ 2662 w 10016"/>
                  <a:gd name="connsiteY195" fmla="*/ 9209 h 10000"/>
                  <a:gd name="connsiteX196" fmla="*/ 2506 w 10016"/>
                  <a:gd name="connsiteY196" fmla="*/ 9281 h 10000"/>
                  <a:gd name="connsiteX197" fmla="*/ 2253 w 10016"/>
                  <a:gd name="connsiteY197" fmla="*/ 9353 h 10000"/>
                  <a:gd name="connsiteX198" fmla="*/ 2137 w 10016"/>
                  <a:gd name="connsiteY198" fmla="*/ 9424 h 10000"/>
                  <a:gd name="connsiteX199" fmla="*/ 2127 w 10016"/>
                  <a:gd name="connsiteY199" fmla="*/ 9424 h 10000"/>
                  <a:gd name="connsiteX200" fmla="*/ 2040 w 10016"/>
                  <a:gd name="connsiteY200" fmla="*/ 9424 h 10000"/>
                  <a:gd name="connsiteX201" fmla="*/ 1987 w 10016"/>
                  <a:gd name="connsiteY201" fmla="*/ 9424 h 10000"/>
                  <a:gd name="connsiteX202" fmla="*/ 1956 w 10016"/>
                  <a:gd name="connsiteY202" fmla="*/ 9497 h 10000"/>
                  <a:gd name="connsiteX203" fmla="*/ 1936 w 10016"/>
                  <a:gd name="connsiteY203" fmla="*/ 9497 h 10000"/>
                  <a:gd name="connsiteX204" fmla="*/ 1905 w 10016"/>
                  <a:gd name="connsiteY204" fmla="*/ 9497 h 10000"/>
                  <a:gd name="connsiteX205" fmla="*/ 1895 w 10016"/>
                  <a:gd name="connsiteY205" fmla="*/ 9497 h 10000"/>
                  <a:gd name="connsiteX206" fmla="*/ 1863 w 10016"/>
                  <a:gd name="connsiteY206" fmla="*/ 9497 h 10000"/>
                  <a:gd name="connsiteX207" fmla="*/ 1852 w 10016"/>
                  <a:gd name="connsiteY207" fmla="*/ 9497 h 10000"/>
                  <a:gd name="connsiteX208" fmla="*/ 1841 w 10016"/>
                  <a:gd name="connsiteY208" fmla="*/ 9497 h 10000"/>
                  <a:gd name="connsiteX209" fmla="*/ 1810 w 10016"/>
                  <a:gd name="connsiteY209" fmla="*/ 9497 h 10000"/>
                  <a:gd name="connsiteX210" fmla="*/ 1800 w 10016"/>
                  <a:gd name="connsiteY210" fmla="*/ 9497 h 10000"/>
                  <a:gd name="connsiteX211" fmla="*/ 1766 w 10016"/>
                  <a:gd name="connsiteY211" fmla="*/ 9568 h 10000"/>
                  <a:gd name="connsiteX212" fmla="*/ 1756 w 10016"/>
                  <a:gd name="connsiteY212" fmla="*/ 9568 h 10000"/>
                  <a:gd name="connsiteX213" fmla="*/ 1756 w 10016"/>
                  <a:gd name="connsiteY213" fmla="*/ 9568 h 10000"/>
                  <a:gd name="connsiteX214" fmla="*/ 1716 w 10016"/>
                  <a:gd name="connsiteY214" fmla="*/ 9568 h 10000"/>
                  <a:gd name="connsiteX215" fmla="*/ 1704 w 10016"/>
                  <a:gd name="connsiteY215" fmla="*/ 9568 h 10000"/>
                  <a:gd name="connsiteX216" fmla="*/ 1673 w 10016"/>
                  <a:gd name="connsiteY216" fmla="*/ 9568 h 10000"/>
                  <a:gd name="connsiteX217" fmla="*/ 1631 w 10016"/>
                  <a:gd name="connsiteY217" fmla="*/ 9568 h 10000"/>
                  <a:gd name="connsiteX218" fmla="*/ 1600 w 10016"/>
                  <a:gd name="connsiteY218" fmla="*/ 9568 h 10000"/>
                  <a:gd name="connsiteX219" fmla="*/ 1550 w 10016"/>
                  <a:gd name="connsiteY219" fmla="*/ 9641 h 10000"/>
                  <a:gd name="connsiteX220" fmla="*/ 1444 w 10016"/>
                  <a:gd name="connsiteY220" fmla="*/ 9641 h 10000"/>
                  <a:gd name="connsiteX221" fmla="*/ 1424 w 10016"/>
                  <a:gd name="connsiteY221" fmla="*/ 9641 h 10000"/>
                  <a:gd name="connsiteX222" fmla="*/ 1360 w 10016"/>
                  <a:gd name="connsiteY222" fmla="*/ 9641 h 10000"/>
                  <a:gd name="connsiteX223" fmla="*/ 1287 w 10016"/>
                  <a:gd name="connsiteY223" fmla="*/ 9641 h 10000"/>
                  <a:gd name="connsiteX224" fmla="*/ 1161 w 10016"/>
                  <a:gd name="connsiteY224" fmla="*/ 9641 h 10000"/>
                  <a:gd name="connsiteX225" fmla="*/ 1087 w 10016"/>
                  <a:gd name="connsiteY225" fmla="*/ 9641 h 10000"/>
                  <a:gd name="connsiteX226" fmla="*/ 1054 w 10016"/>
                  <a:gd name="connsiteY226" fmla="*/ 9641 h 10000"/>
                  <a:gd name="connsiteX227" fmla="*/ 1008 w 10016"/>
                  <a:gd name="connsiteY227" fmla="*/ 9641 h 10000"/>
                  <a:gd name="connsiteX228" fmla="*/ 935 w 10016"/>
                  <a:gd name="connsiteY228" fmla="*/ 9712 h 10000"/>
                  <a:gd name="connsiteX229" fmla="*/ 792 w 10016"/>
                  <a:gd name="connsiteY229" fmla="*/ 9712 h 10000"/>
                  <a:gd name="connsiteX230" fmla="*/ 770 w 10016"/>
                  <a:gd name="connsiteY230" fmla="*/ 9784 h 10000"/>
                  <a:gd name="connsiteX231" fmla="*/ 673 w 10016"/>
                  <a:gd name="connsiteY231" fmla="*/ 9784 h 10000"/>
                  <a:gd name="connsiteX232" fmla="*/ 499 w 10016"/>
                  <a:gd name="connsiteY232" fmla="*/ 9856 h 10000"/>
                  <a:gd name="connsiteX233" fmla="*/ 381 w 10016"/>
                  <a:gd name="connsiteY233" fmla="*/ 9856 h 10000"/>
                  <a:gd name="connsiteX234" fmla="*/ 268 w 10016"/>
                  <a:gd name="connsiteY234" fmla="*/ 9928 h 10000"/>
                  <a:gd name="connsiteX235" fmla="*/ 89 w 10016"/>
                  <a:gd name="connsiteY235" fmla="*/ 10000 h 10000"/>
                  <a:gd name="connsiteX236" fmla="*/ 0 w 10016"/>
                  <a:gd name="connsiteY236" fmla="*/ 10000 h 10000"/>
                  <a:gd name="connsiteX0" fmla="*/ 9996 w 10006"/>
                  <a:gd name="connsiteY0" fmla="*/ 0 h 10000"/>
                  <a:gd name="connsiteX1" fmla="*/ 9996 w 10006"/>
                  <a:gd name="connsiteY1" fmla="*/ 0 h 10000"/>
                  <a:gd name="connsiteX2" fmla="*/ 10006 w 10006"/>
                  <a:gd name="connsiteY2" fmla="*/ 72 h 10000"/>
                  <a:gd name="connsiteX3" fmla="*/ 10006 w 10006"/>
                  <a:gd name="connsiteY3" fmla="*/ 72 h 10000"/>
                  <a:gd name="connsiteX4" fmla="*/ 9987 w 10006"/>
                  <a:gd name="connsiteY4" fmla="*/ 1223 h 10000"/>
                  <a:gd name="connsiteX5" fmla="*/ 9965 w 10006"/>
                  <a:gd name="connsiteY5" fmla="*/ 1367 h 10000"/>
                  <a:gd name="connsiteX6" fmla="*/ 9901 w 10006"/>
                  <a:gd name="connsiteY6" fmla="*/ 1726 h 10000"/>
                  <a:gd name="connsiteX7" fmla="*/ 9889 w 10006"/>
                  <a:gd name="connsiteY7" fmla="*/ 1799 h 10000"/>
                  <a:gd name="connsiteX8" fmla="*/ 9889 w 10006"/>
                  <a:gd name="connsiteY8" fmla="*/ 1799 h 10000"/>
                  <a:gd name="connsiteX9" fmla="*/ 9889 w 10006"/>
                  <a:gd name="connsiteY9" fmla="*/ 1870 h 10000"/>
                  <a:gd name="connsiteX10" fmla="*/ 9889 w 10006"/>
                  <a:gd name="connsiteY10" fmla="*/ 2014 h 10000"/>
                  <a:gd name="connsiteX11" fmla="*/ 9889 w 10006"/>
                  <a:gd name="connsiteY11" fmla="*/ 2086 h 10000"/>
                  <a:gd name="connsiteX12" fmla="*/ 9889 w 10006"/>
                  <a:gd name="connsiteY12" fmla="*/ 2158 h 10000"/>
                  <a:gd name="connsiteX13" fmla="*/ 9889 w 10006"/>
                  <a:gd name="connsiteY13" fmla="*/ 2230 h 10000"/>
                  <a:gd name="connsiteX14" fmla="*/ 9889 w 10006"/>
                  <a:gd name="connsiteY14" fmla="*/ 2374 h 10000"/>
                  <a:gd name="connsiteX15" fmla="*/ 9889 w 10006"/>
                  <a:gd name="connsiteY15" fmla="*/ 2374 h 10000"/>
                  <a:gd name="connsiteX16" fmla="*/ 9889 w 10006"/>
                  <a:gd name="connsiteY16" fmla="*/ 2445 h 10000"/>
                  <a:gd name="connsiteX17" fmla="*/ 9879 w 10006"/>
                  <a:gd name="connsiteY17" fmla="*/ 2518 h 10000"/>
                  <a:gd name="connsiteX18" fmla="*/ 9879 w 10006"/>
                  <a:gd name="connsiteY18" fmla="*/ 2518 h 10000"/>
                  <a:gd name="connsiteX19" fmla="*/ 9869 w 10006"/>
                  <a:gd name="connsiteY19" fmla="*/ 2590 h 10000"/>
                  <a:gd name="connsiteX20" fmla="*/ 9860 w 10006"/>
                  <a:gd name="connsiteY20" fmla="*/ 2734 h 10000"/>
                  <a:gd name="connsiteX21" fmla="*/ 9850 w 10006"/>
                  <a:gd name="connsiteY21" fmla="*/ 2805 h 10000"/>
                  <a:gd name="connsiteX22" fmla="*/ 9838 w 10006"/>
                  <a:gd name="connsiteY22" fmla="*/ 2805 h 10000"/>
                  <a:gd name="connsiteX23" fmla="*/ 9827 w 10006"/>
                  <a:gd name="connsiteY23" fmla="*/ 2878 h 10000"/>
                  <a:gd name="connsiteX24" fmla="*/ 9817 w 10006"/>
                  <a:gd name="connsiteY24" fmla="*/ 2878 h 10000"/>
                  <a:gd name="connsiteX25" fmla="*/ 9787 w 10006"/>
                  <a:gd name="connsiteY25" fmla="*/ 2949 h 10000"/>
                  <a:gd name="connsiteX26" fmla="*/ 9764 w 10006"/>
                  <a:gd name="connsiteY26" fmla="*/ 3022 h 10000"/>
                  <a:gd name="connsiteX27" fmla="*/ 9743 w 10006"/>
                  <a:gd name="connsiteY27" fmla="*/ 3093 h 10000"/>
                  <a:gd name="connsiteX28" fmla="*/ 9743 w 10006"/>
                  <a:gd name="connsiteY28" fmla="*/ 3166 h 10000"/>
                  <a:gd name="connsiteX29" fmla="*/ 9743 w 10006"/>
                  <a:gd name="connsiteY29" fmla="*/ 3166 h 10000"/>
                  <a:gd name="connsiteX30" fmla="*/ 9734 w 10006"/>
                  <a:gd name="connsiteY30" fmla="*/ 3237 h 10000"/>
                  <a:gd name="connsiteX31" fmla="*/ 9734 w 10006"/>
                  <a:gd name="connsiteY31" fmla="*/ 3309 h 10000"/>
                  <a:gd name="connsiteX32" fmla="*/ 9724 w 10006"/>
                  <a:gd name="connsiteY32" fmla="*/ 3309 h 10000"/>
                  <a:gd name="connsiteX33" fmla="*/ 9724 w 10006"/>
                  <a:gd name="connsiteY33" fmla="*/ 3381 h 10000"/>
                  <a:gd name="connsiteX34" fmla="*/ 9724 w 10006"/>
                  <a:gd name="connsiteY34" fmla="*/ 3454 h 10000"/>
                  <a:gd name="connsiteX35" fmla="*/ 9724 w 10006"/>
                  <a:gd name="connsiteY35" fmla="*/ 3454 h 10000"/>
                  <a:gd name="connsiteX36" fmla="*/ 9703 w 10006"/>
                  <a:gd name="connsiteY36" fmla="*/ 3669 h 10000"/>
                  <a:gd name="connsiteX37" fmla="*/ 9703 w 10006"/>
                  <a:gd name="connsiteY37" fmla="*/ 3812 h 10000"/>
                  <a:gd name="connsiteX38" fmla="*/ 9692 w 10006"/>
                  <a:gd name="connsiteY38" fmla="*/ 3956 h 10000"/>
                  <a:gd name="connsiteX39" fmla="*/ 9682 w 10006"/>
                  <a:gd name="connsiteY39" fmla="*/ 4100 h 10000"/>
                  <a:gd name="connsiteX40" fmla="*/ 9682 w 10006"/>
                  <a:gd name="connsiteY40" fmla="*/ 4100 h 10000"/>
                  <a:gd name="connsiteX41" fmla="*/ 9682 w 10006"/>
                  <a:gd name="connsiteY41" fmla="*/ 4100 h 10000"/>
                  <a:gd name="connsiteX42" fmla="*/ 9673 w 10006"/>
                  <a:gd name="connsiteY42" fmla="*/ 4244 h 10000"/>
                  <a:gd name="connsiteX43" fmla="*/ 9651 w 10006"/>
                  <a:gd name="connsiteY43" fmla="*/ 4388 h 10000"/>
                  <a:gd name="connsiteX44" fmla="*/ 9629 w 10006"/>
                  <a:gd name="connsiteY44" fmla="*/ 4532 h 10000"/>
                  <a:gd name="connsiteX45" fmla="*/ 9629 w 10006"/>
                  <a:gd name="connsiteY45" fmla="*/ 4605 h 10000"/>
                  <a:gd name="connsiteX46" fmla="*/ 9629 w 10006"/>
                  <a:gd name="connsiteY46" fmla="*/ 4605 h 10000"/>
                  <a:gd name="connsiteX47" fmla="*/ 9619 w 10006"/>
                  <a:gd name="connsiteY47" fmla="*/ 4675 h 10000"/>
                  <a:gd name="connsiteX48" fmla="*/ 9619 w 10006"/>
                  <a:gd name="connsiteY48" fmla="*/ 4675 h 10000"/>
                  <a:gd name="connsiteX49" fmla="*/ 9619 w 10006"/>
                  <a:gd name="connsiteY49" fmla="*/ 4749 h 10000"/>
                  <a:gd name="connsiteX50" fmla="*/ 9599 w 10006"/>
                  <a:gd name="connsiteY50" fmla="*/ 4963 h 10000"/>
                  <a:gd name="connsiteX51" fmla="*/ 9579 w 10006"/>
                  <a:gd name="connsiteY51" fmla="*/ 5252 h 10000"/>
                  <a:gd name="connsiteX52" fmla="*/ 9579 w 10006"/>
                  <a:gd name="connsiteY52" fmla="*/ 5324 h 10000"/>
                  <a:gd name="connsiteX53" fmla="*/ 9579 w 10006"/>
                  <a:gd name="connsiteY53" fmla="*/ 5324 h 10000"/>
                  <a:gd name="connsiteX54" fmla="*/ 9589 w 10006"/>
                  <a:gd name="connsiteY54" fmla="*/ 5468 h 10000"/>
                  <a:gd name="connsiteX55" fmla="*/ 9589 w 10006"/>
                  <a:gd name="connsiteY55" fmla="*/ 5612 h 10000"/>
                  <a:gd name="connsiteX56" fmla="*/ 9589 w 10006"/>
                  <a:gd name="connsiteY56" fmla="*/ 5756 h 10000"/>
                  <a:gd name="connsiteX57" fmla="*/ 9579 w 10006"/>
                  <a:gd name="connsiteY57" fmla="*/ 6115 h 10000"/>
                  <a:gd name="connsiteX58" fmla="*/ 9566 w 10006"/>
                  <a:gd name="connsiteY58" fmla="*/ 6187 h 10000"/>
                  <a:gd name="connsiteX59" fmla="*/ 9566 w 10006"/>
                  <a:gd name="connsiteY59" fmla="*/ 6259 h 10000"/>
                  <a:gd name="connsiteX60" fmla="*/ 9566 w 10006"/>
                  <a:gd name="connsiteY60" fmla="*/ 6259 h 10000"/>
                  <a:gd name="connsiteX61" fmla="*/ 9566 w 10006"/>
                  <a:gd name="connsiteY61" fmla="*/ 6259 h 10000"/>
                  <a:gd name="connsiteX62" fmla="*/ 9555 w 10006"/>
                  <a:gd name="connsiteY62" fmla="*/ 6259 h 10000"/>
                  <a:gd name="connsiteX63" fmla="*/ 9555 w 10006"/>
                  <a:gd name="connsiteY63" fmla="*/ 6259 h 10000"/>
                  <a:gd name="connsiteX64" fmla="*/ 9541 w 10006"/>
                  <a:gd name="connsiteY64" fmla="*/ 6259 h 10000"/>
                  <a:gd name="connsiteX65" fmla="*/ 9499 w 10006"/>
                  <a:gd name="connsiteY65" fmla="*/ 6331 h 10000"/>
                  <a:gd name="connsiteX66" fmla="*/ 9467 w 10006"/>
                  <a:gd name="connsiteY66" fmla="*/ 6331 h 10000"/>
                  <a:gd name="connsiteX67" fmla="*/ 9457 w 10006"/>
                  <a:gd name="connsiteY67" fmla="*/ 6331 h 10000"/>
                  <a:gd name="connsiteX68" fmla="*/ 9405 w 10006"/>
                  <a:gd name="connsiteY68" fmla="*/ 6331 h 10000"/>
                  <a:gd name="connsiteX69" fmla="*/ 9353 w 10006"/>
                  <a:gd name="connsiteY69" fmla="*/ 6331 h 10000"/>
                  <a:gd name="connsiteX70" fmla="*/ 9343 w 10006"/>
                  <a:gd name="connsiteY70" fmla="*/ 6331 h 10000"/>
                  <a:gd name="connsiteX71" fmla="*/ 9343 w 10006"/>
                  <a:gd name="connsiteY71" fmla="*/ 6331 h 10000"/>
                  <a:gd name="connsiteX72" fmla="*/ 9291 w 10006"/>
                  <a:gd name="connsiteY72" fmla="*/ 6403 h 10000"/>
                  <a:gd name="connsiteX73" fmla="*/ 9216 w 10006"/>
                  <a:gd name="connsiteY73" fmla="*/ 6403 h 10000"/>
                  <a:gd name="connsiteX74" fmla="*/ 9216 w 10006"/>
                  <a:gd name="connsiteY74" fmla="*/ 6403 h 10000"/>
                  <a:gd name="connsiteX75" fmla="*/ 9216 w 10006"/>
                  <a:gd name="connsiteY75" fmla="*/ 6403 h 10000"/>
                  <a:gd name="connsiteX76" fmla="*/ 9142 w 10006"/>
                  <a:gd name="connsiteY76" fmla="*/ 6475 h 10000"/>
                  <a:gd name="connsiteX77" fmla="*/ 9122 w 10006"/>
                  <a:gd name="connsiteY77" fmla="*/ 6475 h 10000"/>
                  <a:gd name="connsiteX78" fmla="*/ 9112 w 10006"/>
                  <a:gd name="connsiteY78" fmla="*/ 6475 h 10000"/>
                  <a:gd name="connsiteX79" fmla="*/ 9069 w 10006"/>
                  <a:gd name="connsiteY79" fmla="*/ 6475 h 10000"/>
                  <a:gd name="connsiteX80" fmla="*/ 9007 w 10006"/>
                  <a:gd name="connsiteY80" fmla="*/ 6475 h 10000"/>
                  <a:gd name="connsiteX81" fmla="*/ 8997 w 10006"/>
                  <a:gd name="connsiteY81" fmla="*/ 6475 h 10000"/>
                  <a:gd name="connsiteX82" fmla="*/ 8997 w 10006"/>
                  <a:gd name="connsiteY82" fmla="*/ 6475 h 10000"/>
                  <a:gd name="connsiteX83" fmla="*/ 8987 w 10006"/>
                  <a:gd name="connsiteY83" fmla="*/ 6475 h 10000"/>
                  <a:gd name="connsiteX84" fmla="*/ 8978 w 10006"/>
                  <a:gd name="connsiteY84" fmla="*/ 6546 h 10000"/>
                  <a:gd name="connsiteX85" fmla="*/ 8955 w 10006"/>
                  <a:gd name="connsiteY85" fmla="*/ 6546 h 10000"/>
                  <a:gd name="connsiteX86" fmla="*/ 8955 w 10006"/>
                  <a:gd name="connsiteY86" fmla="*/ 6546 h 10000"/>
                  <a:gd name="connsiteX87" fmla="*/ 8945 w 10006"/>
                  <a:gd name="connsiteY87" fmla="*/ 6546 h 10000"/>
                  <a:gd name="connsiteX88" fmla="*/ 8934 w 10006"/>
                  <a:gd name="connsiteY88" fmla="*/ 6546 h 10000"/>
                  <a:gd name="connsiteX89" fmla="*/ 8914 w 10006"/>
                  <a:gd name="connsiteY89" fmla="*/ 6546 h 10000"/>
                  <a:gd name="connsiteX90" fmla="*/ 8892 w 10006"/>
                  <a:gd name="connsiteY90" fmla="*/ 6546 h 10000"/>
                  <a:gd name="connsiteX91" fmla="*/ 8882 w 10006"/>
                  <a:gd name="connsiteY91" fmla="*/ 6546 h 10000"/>
                  <a:gd name="connsiteX92" fmla="*/ 8852 w 10006"/>
                  <a:gd name="connsiteY92" fmla="*/ 6546 h 10000"/>
                  <a:gd name="connsiteX93" fmla="*/ 8840 w 10006"/>
                  <a:gd name="connsiteY93" fmla="*/ 6546 h 10000"/>
                  <a:gd name="connsiteX94" fmla="*/ 8809 w 10006"/>
                  <a:gd name="connsiteY94" fmla="*/ 6546 h 10000"/>
                  <a:gd name="connsiteX95" fmla="*/ 8797 w 10006"/>
                  <a:gd name="connsiteY95" fmla="*/ 6619 h 10000"/>
                  <a:gd name="connsiteX96" fmla="*/ 8788 w 10006"/>
                  <a:gd name="connsiteY96" fmla="*/ 6619 h 10000"/>
                  <a:gd name="connsiteX97" fmla="*/ 8663 w 10006"/>
                  <a:gd name="connsiteY97" fmla="*/ 6619 h 10000"/>
                  <a:gd name="connsiteX98" fmla="*/ 8620 w 10006"/>
                  <a:gd name="connsiteY98" fmla="*/ 6691 h 10000"/>
                  <a:gd name="connsiteX99" fmla="*/ 8546 w 10006"/>
                  <a:gd name="connsiteY99" fmla="*/ 6691 h 10000"/>
                  <a:gd name="connsiteX100" fmla="*/ 8460 w 10006"/>
                  <a:gd name="connsiteY100" fmla="*/ 6691 h 10000"/>
                  <a:gd name="connsiteX101" fmla="*/ 8460 w 10006"/>
                  <a:gd name="connsiteY101" fmla="*/ 6907 h 10000"/>
                  <a:gd name="connsiteX102" fmla="*/ 8364 w 10006"/>
                  <a:gd name="connsiteY102" fmla="*/ 6907 h 10000"/>
                  <a:gd name="connsiteX103" fmla="*/ 8364 w 10006"/>
                  <a:gd name="connsiteY103" fmla="*/ 6907 h 10000"/>
                  <a:gd name="connsiteX104" fmla="*/ 8218 w 10006"/>
                  <a:gd name="connsiteY104" fmla="*/ 6979 h 10000"/>
                  <a:gd name="connsiteX105" fmla="*/ 8175 w 10006"/>
                  <a:gd name="connsiteY105" fmla="*/ 6979 h 10000"/>
                  <a:gd name="connsiteX106" fmla="*/ 8072 w 10006"/>
                  <a:gd name="connsiteY106" fmla="*/ 7050 h 10000"/>
                  <a:gd name="connsiteX107" fmla="*/ 7956 w 10006"/>
                  <a:gd name="connsiteY107" fmla="*/ 7050 h 10000"/>
                  <a:gd name="connsiteX108" fmla="*/ 7893 w 10006"/>
                  <a:gd name="connsiteY108" fmla="*/ 7123 h 10000"/>
                  <a:gd name="connsiteX109" fmla="*/ 7821 w 10006"/>
                  <a:gd name="connsiteY109" fmla="*/ 7194 h 10000"/>
                  <a:gd name="connsiteX110" fmla="*/ 7811 w 10006"/>
                  <a:gd name="connsiteY110" fmla="*/ 7194 h 10000"/>
                  <a:gd name="connsiteX111" fmla="*/ 7738 w 10006"/>
                  <a:gd name="connsiteY111" fmla="*/ 7194 h 10000"/>
                  <a:gd name="connsiteX112" fmla="*/ 7537 w 10006"/>
                  <a:gd name="connsiteY112" fmla="*/ 7267 h 10000"/>
                  <a:gd name="connsiteX113" fmla="*/ 7388 w 10006"/>
                  <a:gd name="connsiteY113" fmla="*/ 7411 h 10000"/>
                  <a:gd name="connsiteX114" fmla="*/ 7293 w 10006"/>
                  <a:gd name="connsiteY114" fmla="*/ 7411 h 10000"/>
                  <a:gd name="connsiteX115" fmla="*/ 7273 w 10006"/>
                  <a:gd name="connsiteY115" fmla="*/ 7411 h 10000"/>
                  <a:gd name="connsiteX116" fmla="*/ 7252 w 10006"/>
                  <a:gd name="connsiteY116" fmla="*/ 7482 h 10000"/>
                  <a:gd name="connsiteX117" fmla="*/ 7242 w 10006"/>
                  <a:gd name="connsiteY117" fmla="*/ 7482 h 10000"/>
                  <a:gd name="connsiteX118" fmla="*/ 7211 w 10006"/>
                  <a:gd name="connsiteY118" fmla="*/ 7482 h 10000"/>
                  <a:gd name="connsiteX119" fmla="*/ 7200 w 10006"/>
                  <a:gd name="connsiteY119" fmla="*/ 7482 h 10000"/>
                  <a:gd name="connsiteX120" fmla="*/ 7000 w 10006"/>
                  <a:gd name="connsiteY120" fmla="*/ 7554 h 10000"/>
                  <a:gd name="connsiteX121" fmla="*/ 7000 w 10006"/>
                  <a:gd name="connsiteY121" fmla="*/ 7554 h 10000"/>
                  <a:gd name="connsiteX122" fmla="*/ 6863 w 10006"/>
                  <a:gd name="connsiteY122" fmla="*/ 7554 h 10000"/>
                  <a:gd name="connsiteX123" fmla="*/ 6853 w 10006"/>
                  <a:gd name="connsiteY123" fmla="*/ 7554 h 10000"/>
                  <a:gd name="connsiteX124" fmla="*/ 6822 w 10006"/>
                  <a:gd name="connsiteY124" fmla="*/ 7627 h 10000"/>
                  <a:gd name="connsiteX125" fmla="*/ 6790 w 10006"/>
                  <a:gd name="connsiteY125" fmla="*/ 7627 h 10000"/>
                  <a:gd name="connsiteX126" fmla="*/ 6759 w 10006"/>
                  <a:gd name="connsiteY126" fmla="*/ 7627 h 10000"/>
                  <a:gd name="connsiteX127" fmla="*/ 6749 w 10006"/>
                  <a:gd name="connsiteY127" fmla="*/ 7627 h 10000"/>
                  <a:gd name="connsiteX128" fmla="*/ 6636 w 10006"/>
                  <a:gd name="connsiteY128" fmla="*/ 7698 h 10000"/>
                  <a:gd name="connsiteX129" fmla="*/ 6560 w 10006"/>
                  <a:gd name="connsiteY129" fmla="*/ 7698 h 10000"/>
                  <a:gd name="connsiteX130" fmla="*/ 6528 w 10006"/>
                  <a:gd name="connsiteY130" fmla="*/ 7698 h 10000"/>
                  <a:gd name="connsiteX131" fmla="*/ 6467 w 10006"/>
                  <a:gd name="connsiteY131" fmla="*/ 7771 h 10000"/>
                  <a:gd name="connsiteX132" fmla="*/ 6435 w 10006"/>
                  <a:gd name="connsiteY132" fmla="*/ 7771 h 10000"/>
                  <a:gd name="connsiteX133" fmla="*/ 6338 w 10006"/>
                  <a:gd name="connsiteY133" fmla="*/ 7771 h 10000"/>
                  <a:gd name="connsiteX134" fmla="*/ 6295 w 10006"/>
                  <a:gd name="connsiteY134" fmla="*/ 7842 h 10000"/>
                  <a:gd name="connsiteX135" fmla="*/ 6243 w 10006"/>
                  <a:gd name="connsiteY135" fmla="*/ 7842 h 10000"/>
                  <a:gd name="connsiteX136" fmla="*/ 6191 w 10006"/>
                  <a:gd name="connsiteY136" fmla="*/ 7842 h 10000"/>
                  <a:gd name="connsiteX137" fmla="*/ 6159 w 10006"/>
                  <a:gd name="connsiteY137" fmla="*/ 7842 h 10000"/>
                  <a:gd name="connsiteX138" fmla="*/ 6055 w 10006"/>
                  <a:gd name="connsiteY138" fmla="*/ 7914 h 10000"/>
                  <a:gd name="connsiteX139" fmla="*/ 5992 w 10006"/>
                  <a:gd name="connsiteY139" fmla="*/ 7914 h 10000"/>
                  <a:gd name="connsiteX140" fmla="*/ 5843 w 10006"/>
                  <a:gd name="connsiteY140" fmla="*/ 7986 h 10000"/>
                  <a:gd name="connsiteX141" fmla="*/ 5834 w 10006"/>
                  <a:gd name="connsiteY141" fmla="*/ 7986 h 10000"/>
                  <a:gd name="connsiteX142" fmla="*/ 5802 w 10006"/>
                  <a:gd name="connsiteY142" fmla="*/ 7986 h 10000"/>
                  <a:gd name="connsiteX143" fmla="*/ 5647 w 10006"/>
                  <a:gd name="connsiteY143" fmla="*/ 8058 h 10000"/>
                  <a:gd name="connsiteX144" fmla="*/ 5564 w 10006"/>
                  <a:gd name="connsiteY144" fmla="*/ 8130 h 10000"/>
                  <a:gd name="connsiteX145" fmla="*/ 5522 w 10006"/>
                  <a:gd name="connsiteY145" fmla="*/ 8130 h 10000"/>
                  <a:gd name="connsiteX146" fmla="*/ 5476 w 10006"/>
                  <a:gd name="connsiteY146" fmla="*/ 8130 h 10000"/>
                  <a:gd name="connsiteX147" fmla="*/ 5447 w 10006"/>
                  <a:gd name="connsiteY147" fmla="*/ 8202 h 10000"/>
                  <a:gd name="connsiteX148" fmla="*/ 5333 w 10006"/>
                  <a:gd name="connsiteY148" fmla="*/ 8202 h 10000"/>
                  <a:gd name="connsiteX149" fmla="*/ 5312 w 10006"/>
                  <a:gd name="connsiteY149" fmla="*/ 8202 h 10000"/>
                  <a:gd name="connsiteX150" fmla="*/ 5285 w 10006"/>
                  <a:gd name="connsiteY150" fmla="*/ 8202 h 10000"/>
                  <a:gd name="connsiteX151" fmla="*/ 5275 w 10006"/>
                  <a:gd name="connsiteY151" fmla="*/ 8202 h 10000"/>
                  <a:gd name="connsiteX152" fmla="*/ 5236 w 10006"/>
                  <a:gd name="connsiteY152" fmla="*/ 8274 h 10000"/>
                  <a:gd name="connsiteX153" fmla="*/ 5183 w 10006"/>
                  <a:gd name="connsiteY153" fmla="*/ 8274 h 10000"/>
                  <a:gd name="connsiteX154" fmla="*/ 5024 w 10006"/>
                  <a:gd name="connsiteY154" fmla="*/ 8346 h 10000"/>
                  <a:gd name="connsiteX155" fmla="*/ 5014 w 10006"/>
                  <a:gd name="connsiteY155" fmla="*/ 8346 h 10000"/>
                  <a:gd name="connsiteX156" fmla="*/ 5014 w 10006"/>
                  <a:gd name="connsiteY156" fmla="*/ 8346 h 10000"/>
                  <a:gd name="connsiteX157" fmla="*/ 5003 w 10006"/>
                  <a:gd name="connsiteY157" fmla="*/ 8346 h 10000"/>
                  <a:gd name="connsiteX158" fmla="*/ 5003 w 10006"/>
                  <a:gd name="connsiteY158" fmla="*/ 8417 h 10000"/>
                  <a:gd name="connsiteX159" fmla="*/ 4930 w 10006"/>
                  <a:gd name="connsiteY159" fmla="*/ 8417 h 10000"/>
                  <a:gd name="connsiteX160" fmla="*/ 4836 w 10006"/>
                  <a:gd name="connsiteY160" fmla="*/ 8417 h 10000"/>
                  <a:gd name="connsiteX161" fmla="*/ 4773 w 10006"/>
                  <a:gd name="connsiteY161" fmla="*/ 8490 h 10000"/>
                  <a:gd name="connsiteX162" fmla="*/ 4689 w 10006"/>
                  <a:gd name="connsiteY162" fmla="*/ 8490 h 10000"/>
                  <a:gd name="connsiteX163" fmla="*/ 4617 w 10006"/>
                  <a:gd name="connsiteY163" fmla="*/ 8490 h 10000"/>
                  <a:gd name="connsiteX164" fmla="*/ 4479 w 10006"/>
                  <a:gd name="connsiteY164" fmla="*/ 8561 h 10000"/>
                  <a:gd name="connsiteX165" fmla="*/ 4333 w 10006"/>
                  <a:gd name="connsiteY165" fmla="*/ 8634 h 10000"/>
                  <a:gd name="connsiteX166" fmla="*/ 4293 w 10006"/>
                  <a:gd name="connsiteY166" fmla="*/ 8634 h 10000"/>
                  <a:gd name="connsiteX167" fmla="*/ 4250 w 10006"/>
                  <a:gd name="connsiteY167" fmla="*/ 8634 h 10000"/>
                  <a:gd name="connsiteX168" fmla="*/ 4162 w 10006"/>
                  <a:gd name="connsiteY168" fmla="*/ 8705 h 10000"/>
                  <a:gd name="connsiteX169" fmla="*/ 4016 w 10006"/>
                  <a:gd name="connsiteY169" fmla="*/ 8705 h 10000"/>
                  <a:gd name="connsiteX170" fmla="*/ 3984 w 10006"/>
                  <a:gd name="connsiteY170" fmla="*/ 8705 h 10000"/>
                  <a:gd name="connsiteX171" fmla="*/ 3879 w 10006"/>
                  <a:gd name="connsiteY171" fmla="*/ 8778 h 10000"/>
                  <a:gd name="connsiteX172" fmla="*/ 3879 w 10006"/>
                  <a:gd name="connsiteY172" fmla="*/ 8778 h 10000"/>
                  <a:gd name="connsiteX173" fmla="*/ 3849 w 10006"/>
                  <a:gd name="connsiteY173" fmla="*/ 8778 h 10000"/>
                  <a:gd name="connsiteX174" fmla="*/ 3827 w 10006"/>
                  <a:gd name="connsiteY174" fmla="*/ 8778 h 10000"/>
                  <a:gd name="connsiteX175" fmla="*/ 3774 w 10006"/>
                  <a:gd name="connsiteY175" fmla="*/ 8778 h 10000"/>
                  <a:gd name="connsiteX176" fmla="*/ 3754 w 10006"/>
                  <a:gd name="connsiteY176" fmla="*/ 8778 h 10000"/>
                  <a:gd name="connsiteX177" fmla="*/ 3754 w 10006"/>
                  <a:gd name="connsiteY177" fmla="*/ 8849 h 10000"/>
                  <a:gd name="connsiteX178" fmla="*/ 3744 w 10006"/>
                  <a:gd name="connsiteY178" fmla="*/ 8849 h 10000"/>
                  <a:gd name="connsiteX179" fmla="*/ 3702 w 10006"/>
                  <a:gd name="connsiteY179" fmla="*/ 8849 h 10000"/>
                  <a:gd name="connsiteX180" fmla="*/ 3661 w 10006"/>
                  <a:gd name="connsiteY180" fmla="*/ 8849 h 10000"/>
                  <a:gd name="connsiteX181" fmla="*/ 3650 w 10006"/>
                  <a:gd name="connsiteY181" fmla="*/ 8849 h 10000"/>
                  <a:gd name="connsiteX182" fmla="*/ 3597 w 10006"/>
                  <a:gd name="connsiteY182" fmla="*/ 8849 h 10000"/>
                  <a:gd name="connsiteX183" fmla="*/ 3493 w 10006"/>
                  <a:gd name="connsiteY183" fmla="*/ 8921 h 10000"/>
                  <a:gd name="connsiteX184" fmla="*/ 3481 w 10006"/>
                  <a:gd name="connsiteY184" fmla="*/ 8921 h 10000"/>
                  <a:gd name="connsiteX185" fmla="*/ 3397 w 10006"/>
                  <a:gd name="connsiteY185" fmla="*/ 8921 h 10000"/>
                  <a:gd name="connsiteX186" fmla="*/ 3335 w 10006"/>
                  <a:gd name="connsiteY186" fmla="*/ 8993 h 10000"/>
                  <a:gd name="connsiteX187" fmla="*/ 3079 w 10006"/>
                  <a:gd name="connsiteY187" fmla="*/ 9065 h 10000"/>
                  <a:gd name="connsiteX188" fmla="*/ 3049 w 10006"/>
                  <a:gd name="connsiteY188" fmla="*/ 9065 h 10000"/>
                  <a:gd name="connsiteX189" fmla="*/ 3039 w 10006"/>
                  <a:gd name="connsiteY189" fmla="*/ 9065 h 10000"/>
                  <a:gd name="connsiteX190" fmla="*/ 2998 w 10006"/>
                  <a:gd name="connsiteY190" fmla="*/ 9065 h 10000"/>
                  <a:gd name="connsiteX191" fmla="*/ 2966 w 10006"/>
                  <a:gd name="connsiteY191" fmla="*/ 9137 h 10000"/>
                  <a:gd name="connsiteX192" fmla="*/ 2796 w 10006"/>
                  <a:gd name="connsiteY192" fmla="*/ 9209 h 10000"/>
                  <a:gd name="connsiteX193" fmla="*/ 2786 w 10006"/>
                  <a:gd name="connsiteY193" fmla="*/ 9209 h 10000"/>
                  <a:gd name="connsiteX194" fmla="*/ 2662 w 10006"/>
                  <a:gd name="connsiteY194" fmla="*/ 9209 h 10000"/>
                  <a:gd name="connsiteX195" fmla="*/ 2506 w 10006"/>
                  <a:gd name="connsiteY195" fmla="*/ 9281 h 10000"/>
                  <a:gd name="connsiteX196" fmla="*/ 2253 w 10006"/>
                  <a:gd name="connsiteY196" fmla="*/ 9353 h 10000"/>
                  <a:gd name="connsiteX197" fmla="*/ 2137 w 10006"/>
                  <a:gd name="connsiteY197" fmla="*/ 9424 h 10000"/>
                  <a:gd name="connsiteX198" fmla="*/ 2127 w 10006"/>
                  <a:gd name="connsiteY198" fmla="*/ 9424 h 10000"/>
                  <a:gd name="connsiteX199" fmla="*/ 2040 w 10006"/>
                  <a:gd name="connsiteY199" fmla="*/ 9424 h 10000"/>
                  <a:gd name="connsiteX200" fmla="*/ 1987 w 10006"/>
                  <a:gd name="connsiteY200" fmla="*/ 9424 h 10000"/>
                  <a:gd name="connsiteX201" fmla="*/ 1956 w 10006"/>
                  <a:gd name="connsiteY201" fmla="*/ 9497 h 10000"/>
                  <a:gd name="connsiteX202" fmla="*/ 1936 w 10006"/>
                  <a:gd name="connsiteY202" fmla="*/ 9497 h 10000"/>
                  <a:gd name="connsiteX203" fmla="*/ 1905 w 10006"/>
                  <a:gd name="connsiteY203" fmla="*/ 9497 h 10000"/>
                  <a:gd name="connsiteX204" fmla="*/ 1895 w 10006"/>
                  <a:gd name="connsiteY204" fmla="*/ 9497 h 10000"/>
                  <a:gd name="connsiteX205" fmla="*/ 1863 w 10006"/>
                  <a:gd name="connsiteY205" fmla="*/ 9497 h 10000"/>
                  <a:gd name="connsiteX206" fmla="*/ 1852 w 10006"/>
                  <a:gd name="connsiteY206" fmla="*/ 9497 h 10000"/>
                  <a:gd name="connsiteX207" fmla="*/ 1841 w 10006"/>
                  <a:gd name="connsiteY207" fmla="*/ 9497 h 10000"/>
                  <a:gd name="connsiteX208" fmla="*/ 1810 w 10006"/>
                  <a:gd name="connsiteY208" fmla="*/ 9497 h 10000"/>
                  <a:gd name="connsiteX209" fmla="*/ 1800 w 10006"/>
                  <a:gd name="connsiteY209" fmla="*/ 9497 h 10000"/>
                  <a:gd name="connsiteX210" fmla="*/ 1766 w 10006"/>
                  <a:gd name="connsiteY210" fmla="*/ 9568 h 10000"/>
                  <a:gd name="connsiteX211" fmla="*/ 1756 w 10006"/>
                  <a:gd name="connsiteY211" fmla="*/ 9568 h 10000"/>
                  <a:gd name="connsiteX212" fmla="*/ 1756 w 10006"/>
                  <a:gd name="connsiteY212" fmla="*/ 9568 h 10000"/>
                  <a:gd name="connsiteX213" fmla="*/ 1716 w 10006"/>
                  <a:gd name="connsiteY213" fmla="*/ 9568 h 10000"/>
                  <a:gd name="connsiteX214" fmla="*/ 1704 w 10006"/>
                  <a:gd name="connsiteY214" fmla="*/ 9568 h 10000"/>
                  <a:gd name="connsiteX215" fmla="*/ 1673 w 10006"/>
                  <a:gd name="connsiteY215" fmla="*/ 9568 h 10000"/>
                  <a:gd name="connsiteX216" fmla="*/ 1631 w 10006"/>
                  <a:gd name="connsiteY216" fmla="*/ 9568 h 10000"/>
                  <a:gd name="connsiteX217" fmla="*/ 1600 w 10006"/>
                  <a:gd name="connsiteY217" fmla="*/ 9568 h 10000"/>
                  <a:gd name="connsiteX218" fmla="*/ 1550 w 10006"/>
                  <a:gd name="connsiteY218" fmla="*/ 9641 h 10000"/>
                  <a:gd name="connsiteX219" fmla="*/ 1444 w 10006"/>
                  <a:gd name="connsiteY219" fmla="*/ 9641 h 10000"/>
                  <a:gd name="connsiteX220" fmla="*/ 1424 w 10006"/>
                  <a:gd name="connsiteY220" fmla="*/ 9641 h 10000"/>
                  <a:gd name="connsiteX221" fmla="*/ 1360 w 10006"/>
                  <a:gd name="connsiteY221" fmla="*/ 9641 h 10000"/>
                  <a:gd name="connsiteX222" fmla="*/ 1287 w 10006"/>
                  <a:gd name="connsiteY222" fmla="*/ 9641 h 10000"/>
                  <a:gd name="connsiteX223" fmla="*/ 1161 w 10006"/>
                  <a:gd name="connsiteY223" fmla="*/ 9641 h 10000"/>
                  <a:gd name="connsiteX224" fmla="*/ 1087 w 10006"/>
                  <a:gd name="connsiteY224" fmla="*/ 9641 h 10000"/>
                  <a:gd name="connsiteX225" fmla="*/ 1054 w 10006"/>
                  <a:gd name="connsiteY225" fmla="*/ 9641 h 10000"/>
                  <a:gd name="connsiteX226" fmla="*/ 1008 w 10006"/>
                  <a:gd name="connsiteY226" fmla="*/ 9641 h 10000"/>
                  <a:gd name="connsiteX227" fmla="*/ 935 w 10006"/>
                  <a:gd name="connsiteY227" fmla="*/ 9712 h 10000"/>
                  <a:gd name="connsiteX228" fmla="*/ 792 w 10006"/>
                  <a:gd name="connsiteY228" fmla="*/ 9712 h 10000"/>
                  <a:gd name="connsiteX229" fmla="*/ 770 w 10006"/>
                  <a:gd name="connsiteY229" fmla="*/ 9784 h 10000"/>
                  <a:gd name="connsiteX230" fmla="*/ 673 w 10006"/>
                  <a:gd name="connsiteY230" fmla="*/ 9784 h 10000"/>
                  <a:gd name="connsiteX231" fmla="*/ 499 w 10006"/>
                  <a:gd name="connsiteY231" fmla="*/ 9856 h 10000"/>
                  <a:gd name="connsiteX232" fmla="*/ 381 w 10006"/>
                  <a:gd name="connsiteY232" fmla="*/ 9856 h 10000"/>
                  <a:gd name="connsiteX233" fmla="*/ 268 w 10006"/>
                  <a:gd name="connsiteY233" fmla="*/ 9928 h 10000"/>
                  <a:gd name="connsiteX234" fmla="*/ 89 w 10006"/>
                  <a:gd name="connsiteY234" fmla="*/ 10000 h 10000"/>
                  <a:gd name="connsiteX235" fmla="*/ 0 w 10006"/>
                  <a:gd name="connsiteY235" fmla="*/ 10000 h 10000"/>
                  <a:gd name="connsiteX0" fmla="*/ 9996 w 10006"/>
                  <a:gd name="connsiteY0" fmla="*/ 0 h 10000"/>
                  <a:gd name="connsiteX1" fmla="*/ 9996 w 10006"/>
                  <a:gd name="connsiteY1" fmla="*/ 0 h 10000"/>
                  <a:gd name="connsiteX2" fmla="*/ 10006 w 10006"/>
                  <a:gd name="connsiteY2" fmla="*/ 72 h 10000"/>
                  <a:gd name="connsiteX3" fmla="*/ 9987 w 10006"/>
                  <a:gd name="connsiteY3" fmla="*/ 1223 h 10000"/>
                  <a:gd name="connsiteX4" fmla="*/ 9965 w 10006"/>
                  <a:gd name="connsiteY4" fmla="*/ 1367 h 10000"/>
                  <a:gd name="connsiteX5" fmla="*/ 9901 w 10006"/>
                  <a:gd name="connsiteY5" fmla="*/ 1726 h 10000"/>
                  <a:gd name="connsiteX6" fmla="*/ 9889 w 10006"/>
                  <a:gd name="connsiteY6" fmla="*/ 1799 h 10000"/>
                  <a:gd name="connsiteX7" fmla="*/ 9889 w 10006"/>
                  <a:gd name="connsiteY7" fmla="*/ 1799 h 10000"/>
                  <a:gd name="connsiteX8" fmla="*/ 9889 w 10006"/>
                  <a:gd name="connsiteY8" fmla="*/ 1870 h 10000"/>
                  <a:gd name="connsiteX9" fmla="*/ 9889 w 10006"/>
                  <a:gd name="connsiteY9" fmla="*/ 2014 h 10000"/>
                  <a:gd name="connsiteX10" fmla="*/ 9889 w 10006"/>
                  <a:gd name="connsiteY10" fmla="*/ 2086 h 10000"/>
                  <a:gd name="connsiteX11" fmla="*/ 9889 w 10006"/>
                  <a:gd name="connsiteY11" fmla="*/ 2158 h 10000"/>
                  <a:gd name="connsiteX12" fmla="*/ 9889 w 10006"/>
                  <a:gd name="connsiteY12" fmla="*/ 2230 h 10000"/>
                  <a:gd name="connsiteX13" fmla="*/ 9889 w 10006"/>
                  <a:gd name="connsiteY13" fmla="*/ 2374 h 10000"/>
                  <a:gd name="connsiteX14" fmla="*/ 9889 w 10006"/>
                  <a:gd name="connsiteY14" fmla="*/ 2374 h 10000"/>
                  <a:gd name="connsiteX15" fmla="*/ 9889 w 10006"/>
                  <a:gd name="connsiteY15" fmla="*/ 2445 h 10000"/>
                  <a:gd name="connsiteX16" fmla="*/ 9879 w 10006"/>
                  <a:gd name="connsiteY16" fmla="*/ 2518 h 10000"/>
                  <a:gd name="connsiteX17" fmla="*/ 9879 w 10006"/>
                  <a:gd name="connsiteY17" fmla="*/ 2518 h 10000"/>
                  <a:gd name="connsiteX18" fmla="*/ 9869 w 10006"/>
                  <a:gd name="connsiteY18" fmla="*/ 2590 h 10000"/>
                  <a:gd name="connsiteX19" fmla="*/ 9860 w 10006"/>
                  <a:gd name="connsiteY19" fmla="*/ 2734 h 10000"/>
                  <a:gd name="connsiteX20" fmla="*/ 9850 w 10006"/>
                  <a:gd name="connsiteY20" fmla="*/ 2805 h 10000"/>
                  <a:gd name="connsiteX21" fmla="*/ 9838 w 10006"/>
                  <a:gd name="connsiteY21" fmla="*/ 2805 h 10000"/>
                  <a:gd name="connsiteX22" fmla="*/ 9827 w 10006"/>
                  <a:gd name="connsiteY22" fmla="*/ 2878 h 10000"/>
                  <a:gd name="connsiteX23" fmla="*/ 9817 w 10006"/>
                  <a:gd name="connsiteY23" fmla="*/ 2878 h 10000"/>
                  <a:gd name="connsiteX24" fmla="*/ 9787 w 10006"/>
                  <a:gd name="connsiteY24" fmla="*/ 2949 h 10000"/>
                  <a:gd name="connsiteX25" fmla="*/ 9764 w 10006"/>
                  <a:gd name="connsiteY25" fmla="*/ 3022 h 10000"/>
                  <a:gd name="connsiteX26" fmla="*/ 9743 w 10006"/>
                  <a:gd name="connsiteY26" fmla="*/ 3093 h 10000"/>
                  <a:gd name="connsiteX27" fmla="*/ 9743 w 10006"/>
                  <a:gd name="connsiteY27" fmla="*/ 3166 h 10000"/>
                  <a:gd name="connsiteX28" fmla="*/ 9743 w 10006"/>
                  <a:gd name="connsiteY28" fmla="*/ 3166 h 10000"/>
                  <a:gd name="connsiteX29" fmla="*/ 9734 w 10006"/>
                  <a:gd name="connsiteY29" fmla="*/ 3237 h 10000"/>
                  <a:gd name="connsiteX30" fmla="*/ 9734 w 10006"/>
                  <a:gd name="connsiteY30" fmla="*/ 3309 h 10000"/>
                  <a:gd name="connsiteX31" fmla="*/ 9724 w 10006"/>
                  <a:gd name="connsiteY31" fmla="*/ 3309 h 10000"/>
                  <a:gd name="connsiteX32" fmla="*/ 9724 w 10006"/>
                  <a:gd name="connsiteY32" fmla="*/ 3381 h 10000"/>
                  <a:gd name="connsiteX33" fmla="*/ 9724 w 10006"/>
                  <a:gd name="connsiteY33" fmla="*/ 3454 h 10000"/>
                  <a:gd name="connsiteX34" fmla="*/ 9724 w 10006"/>
                  <a:gd name="connsiteY34" fmla="*/ 3454 h 10000"/>
                  <a:gd name="connsiteX35" fmla="*/ 9703 w 10006"/>
                  <a:gd name="connsiteY35" fmla="*/ 3669 h 10000"/>
                  <a:gd name="connsiteX36" fmla="*/ 9703 w 10006"/>
                  <a:gd name="connsiteY36" fmla="*/ 3812 h 10000"/>
                  <a:gd name="connsiteX37" fmla="*/ 9692 w 10006"/>
                  <a:gd name="connsiteY37" fmla="*/ 3956 h 10000"/>
                  <a:gd name="connsiteX38" fmla="*/ 9682 w 10006"/>
                  <a:gd name="connsiteY38" fmla="*/ 4100 h 10000"/>
                  <a:gd name="connsiteX39" fmla="*/ 9682 w 10006"/>
                  <a:gd name="connsiteY39" fmla="*/ 4100 h 10000"/>
                  <a:gd name="connsiteX40" fmla="*/ 9682 w 10006"/>
                  <a:gd name="connsiteY40" fmla="*/ 4100 h 10000"/>
                  <a:gd name="connsiteX41" fmla="*/ 9673 w 10006"/>
                  <a:gd name="connsiteY41" fmla="*/ 4244 h 10000"/>
                  <a:gd name="connsiteX42" fmla="*/ 9651 w 10006"/>
                  <a:gd name="connsiteY42" fmla="*/ 4388 h 10000"/>
                  <a:gd name="connsiteX43" fmla="*/ 9629 w 10006"/>
                  <a:gd name="connsiteY43" fmla="*/ 4532 h 10000"/>
                  <a:gd name="connsiteX44" fmla="*/ 9629 w 10006"/>
                  <a:gd name="connsiteY44" fmla="*/ 4605 h 10000"/>
                  <a:gd name="connsiteX45" fmla="*/ 9629 w 10006"/>
                  <a:gd name="connsiteY45" fmla="*/ 4605 h 10000"/>
                  <a:gd name="connsiteX46" fmla="*/ 9619 w 10006"/>
                  <a:gd name="connsiteY46" fmla="*/ 4675 h 10000"/>
                  <a:gd name="connsiteX47" fmla="*/ 9619 w 10006"/>
                  <a:gd name="connsiteY47" fmla="*/ 4675 h 10000"/>
                  <a:gd name="connsiteX48" fmla="*/ 9619 w 10006"/>
                  <a:gd name="connsiteY48" fmla="*/ 4749 h 10000"/>
                  <a:gd name="connsiteX49" fmla="*/ 9599 w 10006"/>
                  <a:gd name="connsiteY49" fmla="*/ 4963 h 10000"/>
                  <a:gd name="connsiteX50" fmla="*/ 9579 w 10006"/>
                  <a:gd name="connsiteY50" fmla="*/ 5252 h 10000"/>
                  <a:gd name="connsiteX51" fmla="*/ 9579 w 10006"/>
                  <a:gd name="connsiteY51" fmla="*/ 5324 h 10000"/>
                  <a:gd name="connsiteX52" fmla="*/ 9579 w 10006"/>
                  <a:gd name="connsiteY52" fmla="*/ 5324 h 10000"/>
                  <a:gd name="connsiteX53" fmla="*/ 9589 w 10006"/>
                  <a:gd name="connsiteY53" fmla="*/ 5468 h 10000"/>
                  <a:gd name="connsiteX54" fmla="*/ 9589 w 10006"/>
                  <a:gd name="connsiteY54" fmla="*/ 5612 h 10000"/>
                  <a:gd name="connsiteX55" fmla="*/ 9589 w 10006"/>
                  <a:gd name="connsiteY55" fmla="*/ 5756 h 10000"/>
                  <a:gd name="connsiteX56" fmla="*/ 9579 w 10006"/>
                  <a:gd name="connsiteY56" fmla="*/ 6115 h 10000"/>
                  <a:gd name="connsiteX57" fmla="*/ 9566 w 10006"/>
                  <a:gd name="connsiteY57" fmla="*/ 6187 h 10000"/>
                  <a:gd name="connsiteX58" fmla="*/ 9566 w 10006"/>
                  <a:gd name="connsiteY58" fmla="*/ 6259 h 10000"/>
                  <a:gd name="connsiteX59" fmla="*/ 9566 w 10006"/>
                  <a:gd name="connsiteY59" fmla="*/ 6259 h 10000"/>
                  <a:gd name="connsiteX60" fmla="*/ 9566 w 10006"/>
                  <a:gd name="connsiteY60" fmla="*/ 6259 h 10000"/>
                  <a:gd name="connsiteX61" fmla="*/ 9555 w 10006"/>
                  <a:gd name="connsiteY61" fmla="*/ 6259 h 10000"/>
                  <a:gd name="connsiteX62" fmla="*/ 9555 w 10006"/>
                  <a:gd name="connsiteY62" fmla="*/ 6259 h 10000"/>
                  <a:gd name="connsiteX63" fmla="*/ 9541 w 10006"/>
                  <a:gd name="connsiteY63" fmla="*/ 6259 h 10000"/>
                  <a:gd name="connsiteX64" fmla="*/ 9499 w 10006"/>
                  <a:gd name="connsiteY64" fmla="*/ 6331 h 10000"/>
                  <a:gd name="connsiteX65" fmla="*/ 9467 w 10006"/>
                  <a:gd name="connsiteY65" fmla="*/ 6331 h 10000"/>
                  <a:gd name="connsiteX66" fmla="*/ 9457 w 10006"/>
                  <a:gd name="connsiteY66" fmla="*/ 6331 h 10000"/>
                  <a:gd name="connsiteX67" fmla="*/ 9405 w 10006"/>
                  <a:gd name="connsiteY67" fmla="*/ 6331 h 10000"/>
                  <a:gd name="connsiteX68" fmla="*/ 9353 w 10006"/>
                  <a:gd name="connsiteY68" fmla="*/ 6331 h 10000"/>
                  <a:gd name="connsiteX69" fmla="*/ 9343 w 10006"/>
                  <a:gd name="connsiteY69" fmla="*/ 6331 h 10000"/>
                  <a:gd name="connsiteX70" fmla="*/ 9343 w 10006"/>
                  <a:gd name="connsiteY70" fmla="*/ 6331 h 10000"/>
                  <a:gd name="connsiteX71" fmla="*/ 9291 w 10006"/>
                  <a:gd name="connsiteY71" fmla="*/ 6403 h 10000"/>
                  <a:gd name="connsiteX72" fmla="*/ 9216 w 10006"/>
                  <a:gd name="connsiteY72" fmla="*/ 6403 h 10000"/>
                  <a:gd name="connsiteX73" fmla="*/ 9216 w 10006"/>
                  <a:gd name="connsiteY73" fmla="*/ 6403 h 10000"/>
                  <a:gd name="connsiteX74" fmla="*/ 9216 w 10006"/>
                  <a:gd name="connsiteY74" fmla="*/ 6403 h 10000"/>
                  <a:gd name="connsiteX75" fmla="*/ 9142 w 10006"/>
                  <a:gd name="connsiteY75" fmla="*/ 6475 h 10000"/>
                  <a:gd name="connsiteX76" fmla="*/ 9122 w 10006"/>
                  <a:gd name="connsiteY76" fmla="*/ 6475 h 10000"/>
                  <a:gd name="connsiteX77" fmla="*/ 9112 w 10006"/>
                  <a:gd name="connsiteY77" fmla="*/ 6475 h 10000"/>
                  <a:gd name="connsiteX78" fmla="*/ 9069 w 10006"/>
                  <a:gd name="connsiteY78" fmla="*/ 6475 h 10000"/>
                  <a:gd name="connsiteX79" fmla="*/ 9007 w 10006"/>
                  <a:gd name="connsiteY79" fmla="*/ 6475 h 10000"/>
                  <a:gd name="connsiteX80" fmla="*/ 8997 w 10006"/>
                  <a:gd name="connsiteY80" fmla="*/ 6475 h 10000"/>
                  <a:gd name="connsiteX81" fmla="*/ 8997 w 10006"/>
                  <a:gd name="connsiteY81" fmla="*/ 6475 h 10000"/>
                  <a:gd name="connsiteX82" fmla="*/ 8987 w 10006"/>
                  <a:gd name="connsiteY82" fmla="*/ 6475 h 10000"/>
                  <a:gd name="connsiteX83" fmla="*/ 8978 w 10006"/>
                  <a:gd name="connsiteY83" fmla="*/ 6546 h 10000"/>
                  <a:gd name="connsiteX84" fmla="*/ 8955 w 10006"/>
                  <a:gd name="connsiteY84" fmla="*/ 6546 h 10000"/>
                  <a:gd name="connsiteX85" fmla="*/ 8955 w 10006"/>
                  <a:gd name="connsiteY85" fmla="*/ 6546 h 10000"/>
                  <a:gd name="connsiteX86" fmla="*/ 8945 w 10006"/>
                  <a:gd name="connsiteY86" fmla="*/ 6546 h 10000"/>
                  <a:gd name="connsiteX87" fmla="*/ 8934 w 10006"/>
                  <a:gd name="connsiteY87" fmla="*/ 6546 h 10000"/>
                  <a:gd name="connsiteX88" fmla="*/ 8914 w 10006"/>
                  <a:gd name="connsiteY88" fmla="*/ 6546 h 10000"/>
                  <a:gd name="connsiteX89" fmla="*/ 8892 w 10006"/>
                  <a:gd name="connsiteY89" fmla="*/ 6546 h 10000"/>
                  <a:gd name="connsiteX90" fmla="*/ 8882 w 10006"/>
                  <a:gd name="connsiteY90" fmla="*/ 6546 h 10000"/>
                  <a:gd name="connsiteX91" fmla="*/ 8852 w 10006"/>
                  <a:gd name="connsiteY91" fmla="*/ 6546 h 10000"/>
                  <a:gd name="connsiteX92" fmla="*/ 8840 w 10006"/>
                  <a:gd name="connsiteY92" fmla="*/ 6546 h 10000"/>
                  <a:gd name="connsiteX93" fmla="*/ 8809 w 10006"/>
                  <a:gd name="connsiteY93" fmla="*/ 6546 h 10000"/>
                  <a:gd name="connsiteX94" fmla="*/ 8797 w 10006"/>
                  <a:gd name="connsiteY94" fmla="*/ 6619 h 10000"/>
                  <a:gd name="connsiteX95" fmla="*/ 8788 w 10006"/>
                  <a:gd name="connsiteY95" fmla="*/ 6619 h 10000"/>
                  <a:gd name="connsiteX96" fmla="*/ 8663 w 10006"/>
                  <a:gd name="connsiteY96" fmla="*/ 6619 h 10000"/>
                  <a:gd name="connsiteX97" fmla="*/ 8620 w 10006"/>
                  <a:gd name="connsiteY97" fmla="*/ 6691 h 10000"/>
                  <a:gd name="connsiteX98" fmla="*/ 8546 w 10006"/>
                  <a:gd name="connsiteY98" fmla="*/ 6691 h 10000"/>
                  <a:gd name="connsiteX99" fmla="*/ 8460 w 10006"/>
                  <a:gd name="connsiteY99" fmla="*/ 6691 h 10000"/>
                  <a:gd name="connsiteX100" fmla="*/ 8460 w 10006"/>
                  <a:gd name="connsiteY100" fmla="*/ 6907 h 10000"/>
                  <a:gd name="connsiteX101" fmla="*/ 8364 w 10006"/>
                  <a:gd name="connsiteY101" fmla="*/ 6907 h 10000"/>
                  <a:gd name="connsiteX102" fmla="*/ 8364 w 10006"/>
                  <a:gd name="connsiteY102" fmla="*/ 6907 h 10000"/>
                  <a:gd name="connsiteX103" fmla="*/ 8218 w 10006"/>
                  <a:gd name="connsiteY103" fmla="*/ 6979 h 10000"/>
                  <a:gd name="connsiteX104" fmla="*/ 8175 w 10006"/>
                  <a:gd name="connsiteY104" fmla="*/ 6979 h 10000"/>
                  <a:gd name="connsiteX105" fmla="*/ 8072 w 10006"/>
                  <a:gd name="connsiteY105" fmla="*/ 7050 h 10000"/>
                  <a:gd name="connsiteX106" fmla="*/ 7956 w 10006"/>
                  <a:gd name="connsiteY106" fmla="*/ 7050 h 10000"/>
                  <a:gd name="connsiteX107" fmla="*/ 7893 w 10006"/>
                  <a:gd name="connsiteY107" fmla="*/ 7123 h 10000"/>
                  <a:gd name="connsiteX108" fmla="*/ 7821 w 10006"/>
                  <a:gd name="connsiteY108" fmla="*/ 7194 h 10000"/>
                  <a:gd name="connsiteX109" fmla="*/ 7811 w 10006"/>
                  <a:gd name="connsiteY109" fmla="*/ 7194 h 10000"/>
                  <a:gd name="connsiteX110" fmla="*/ 7738 w 10006"/>
                  <a:gd name="connsiteY110" fmla="*/ 7194 h 10000"/>
                  <a:gd name="connsiteX111" fmla="*/ 7537 w 10006"/>
                  <a:gd name="connsiteY111" fmla="*/ 7267 h 10000"/>
                  <a:gd name="connsiteX112" fmla="*/ 7388 w 10006"/>
                  <a:gd name="connsiteY112" fmla="*/ 7411 h 10000"/>
                  <a:gd name="connsiteX113" fmla="*/ 7293 w 10006"/>
                  <a:gd name="connsiteY113" fmla="*/ 7411 h 10000"/>
                  <a:gd name="connsiteX114" fmla="*/ 7273 w 10006"/>
                  <a:gd name="connsiteY114" fmla="*/ 7411 h 10000"/>
                  <a:gd name="connsiteX115" fmla="*/ 7252 w 10006"/>
                  <a:gd name="connsiteY115" fmla="*/ 7482 h 10000"/>
                  <a:gd name="connsiteX116" fmla="*/ 7242 w 10006"/>
                  <a:gd name="connsiteY116" fmla="*/ 7482 h 10000"/>
                  <a:gd name="connsiteX117" fmla="*/ 7211 w 10006"/>
                  <a:gd name="connsiteY117" fmla="*/ 7482 h 10000"/>
                  <a:gd name="connsiteX118" fmla="*/ 7200 w 10006"/>
                  <a:gd name="connsiteY118" fmla="*/ 7482 h 10000"/>
                  <a:gd name="connsiteX119" fmla="*/ 7000 w 10006"/>
                  <a:gd name="connsiteY119" fmla="*/ 7554 h 10000"/>
                  <a:gd name="connsiteX120" fmla="*/ 7000 w 10006"/>
                  <a:gd name="connsiteY120" fmla="*/ 7554 h 10000"/>
                  <a:gd name="connsiteX121" fmla="*/ 6863 w 10006"/>
                  <a:gd name="connsiteY121" fmla="*/ 7554 h 10000"/>
                  <a:gd name="connsiteX122" fmla="*/ 6853 w 10006"/>
                  <a:gd name="connsiteY122" fmla="*/ 7554 h 10000"/>
                  <a:gd name="connsiteX123" fmla="*/ 6822 w 10006"/>
                  <a:gd name="connsiteY123" fmla="*/ 7627 h 10000"/>
                  <a:gd name="connsiteX124" fmla="*/ 6790 w 10006"/>
                  <a:gd name="connsiteY124" fmla="*/ 7627 h 10000"/>
                  <a:gd name="connsiteX125" fmla="*/ 6759 w 10006"/>
                  <a:gd name="connsiteY125" fmla="*/ 7627 h 10000"/>
                  <a:gd name="connsiteX126" fmla="*/ 6749 w 10006"/>
                  <a:gd name="connsiteY126" fmla="*/ 7627 h 10000"/>
                  <a:gd name="connsiteX127" fmla="*/ 6636 w 10006"/>
                  <a:gd name="connsiteY127" fmla="*/ 7698 h 10000"/>
                  <a:gd name="connsiteX128" fmla="*/ 6560 w 10006"/>
                  <a:gd name="connsiteY128" fmla="*/ 7698 h 10000"/>
                  <a:gd name="connsiteX129" fmla="*/ 6528 w 10006"/>
                  <a:gd name="connsiteY129" fmla="*/ 7698 h 10000"/>
                  <a:gd name="connsiteX130" fmla="*/ 6467 w 10006"/>
                  <a:gd name="connsiteY130" fmla="*/ 7771 h 10000"/>
                  <a:gd name="connsiteX131" fmla="*/ 6435 w 10006"/>
                  <a:gd name="connsiteY131" fmla="*/ 7771 h 10000"/>
                  <a:gd name="connsiteX132" fmla="*/ 6338 w 10006"/>
                  <a:gd name="connsiteY132" fmla="*/ 7771 h 10000"/>
                  <a:gd name="connsiteX133" fmla="*/ 6295 w 10006"/>
                  <a:gd name="connsiteY133" fmla="*/ 7842 h 10000"/>
                  <a:gd name="connsiteX134" fmla="*/ 6243 w 10006"/>
                  <a:gd name="connsiteY134" fmla="*/ 7842 h 10000"/>
                  <a:gd name="connsiteX135" fmla="*/ 6191 w 10006"/>
                  <a:gd name="connsiteY135" fmla="*/ 7842 h 10000"/>
                  <a:gd name="connsiteX136" fmla="*/ 6159 w 10006"/>
                  <a:gd name="connsiteY136" fmla="*/ 7842 h 10000"/>
                  <a:gd name="connsiteX137" fmla="*/ 6055 w 10006"/>
                  <a:gd name="connsiteY137" fmla="*/ 7914 h 10000"/>
                  <a:gd name="connsiteX138" fmla="*/ 5992 w 10006"/>
                  <a:gd name="connsiteY138" fmla="*/ 7914 h 10000"/>
                  <a:gd name="connsiteX139" fmla="*/ 5843 w 10006"/>
                  <a:gd name="connsiteY139" fmla="*/ 7986 h 10000"/>
                  <a:gd name="connsiteX140" fmla="*/ 5834 w 10006"/>
                  <a:gd name="connsiteY140" fmla="*/ 7986 h 10000"/>
                  <a:gd name="connsiteX141" fmla="*/ 5802 w 10006"/>
                  <a:gd name="connsiteY141" fmla="*/ 7986 h 10000"/>
                  <a:gd name="connsiteX142" fmla="*/ 5647 w 10006"/>
                  <a:gd name="connsiteY142" fmla="*/ 8058 h 10000"/>
                  <a:gd name="connsiteX143" fmla="*/ 5564 w 10006"/>
                  <a:gd name="connsiteY143" fmla="*/ 8130 h 10000"/>
                  <a:gd name="connsiteX144" fmla="*/ 5522 w 10006"/>
                  <a:gd name="connsiteY144" fmla="*/ 8130 h 10000"/>
                  <a:gd name="connsiteX145" fmla="*/ 5476 w 10006"/>
                  <a:gd name="connsiteY145" fmla="*/ 8130 h 10000"/>
                  <a:gd name="connsiteX146" fmla="*/ 5447 w 10006"/>
                  <a:gd name="connsiteY146" fmla="*/ 8202 h 10000"/>
                  <a:gd name="connsiteX147" fmla="*/ 5333 w 10006"/>
                  <a:gd name="connsiteY147" fmla="*/ 8202 h 10000"/>
                  <a:gd name="connsiteX148" fmla="*/ 5312 w 10006"/>
                  <a:gd name="connsiteY148" fmla="*/ 8202 h 10000"/>
                  <a:gd name="connsiteX149" fmla="*/ 5285 w 10006"/>
                  <a:gd name="connsiteY149" fmla="*/ 8202 h 10000"/>
                  <a:gd name="connsiteX150" fmla="*/ 5275 w 10006"/>
                  <a:gd name="connsiteY150" fmla="*/ 8202 h 10000"/>
                  <a:gd name="connsiteX151" fmla="*/ 5236 w 10006"/>
                  <a:gd name="connsiteY151" fmla="*/ 8274 h 10000"/>
                  <a:gd name="connsiteX152" fmla="*/ 5183 w 10006"/>
                  <a:gd name="connsiteY152" fmla="*/ 8274 h 10000"/>
                  <a:gd name="connsiteX153" fmla="*/ 5024 w 10006"/>
                  <a:gd name="connsiteY153" fmla="*/ 8346 h 10000"/>
                  <a:gd name="connsiteX154" fmla="*/ 5014 w 10006"/>
                  <a:gd name="connsiteY154" fmla="*/ 8346 h 10000"/>
                  <a:gd name="connsiteX155" fmla="*/ 5014 w 10006"/>
                  <a:gd name="connsiteY155" fmla="*/ 8346 h 10000"/>
                  <a:gd name="connsiteX156" fmla="*/ 5003 w 10006"/>
                  <a:gd name="connsiteY156" fmla="*/ 8346 h 10000"/>
                  <a:gd name="connsiteX157" fmla="*/ 5003 w 10006"/>
                  <a:gd name="connsiteY157" fmla="*/ 8417 h 10000"/>
                  <a:gd name="connsiteX158" fmla="*/ 4930 w 10006"/>
                  <a:gd name="connsiteY158" fmla="*/ 8417 h 10000"/>
                  <a:gd name="connsiteX159" fmla="*/ 4836 w 10006"/>
                  <a:gd name="connsiteY159" fmla="*/ 8417 h 10000"/>
                  <a:gd name="connsiteX160" fmla="*/ 4773 w 10006"/>
                  <a:gd name="connsiteY160" fmla="*/ 8490 h 10000"/>
                  <a:gd name="connsiteX161" fmla="*/ 4689 w 10006"/>
                  <a:gd name="connsiteY161" fmla="*/ 8490 h 10000"/>
                  <a:gd name="connsiteX162" fmla="*/ 4617 w 10006"/>
                  <a:gd name="connsiteY162" fmla="*/ 8490 h 10000"/>
                  <a:gd name="connsiteX163" fmla="*/ 4479 w 10006"/>
                  <a:gd name="connsiteY163" fmla="*/ 8561 h 10000"/>
                  <a:gd name="connsiteX164" fmla="*/ 4333 w 10006"/>
                  <a:gd name="connsiteY164" fmla="*/ 8634 h 10000"/>
                  <a:gd name="connsiteX165" fmla="*/ 4293 w 10006"/>
                  <a:gd name="connsiteY165" fmla="*/ 8634 h 10000"/>
                  <a:gd name="connsiteX166" fmla="*/ 4250 w 10006"/>
                  <a:gd name="connsiteY166" fmla="*/ 8634 h 10000"/>
                  <a:gd name="connsiteX167" fmla="*/ 4162 w 10006"/>
                  <a:gd name="connsiteY167" fmla="*/ 8705 h 10000"/>
                  <a:gd name="connsiteX168" fmla="*/ 4016 w 10006"/>
                  <a:gd name="connsiteY168" fmla="*/ 8705 h 10000"/>
                  <a:gd name="connsiteX169" fmla="*/ 3984 w 10006"/>
                  <a:gd name="connsiteY169" fmla="*/ 8705 h 10000"/>
                  <a:gd name="connsiteX170" fmla="*/ 3879 w 10006"/>
                  <a:gd name="connsiteY170" fmla="*/ 8778 h 10000"/>
                  <a:gd name="connsiteX171" fmla="*/ 3879 w 10006"/>
                  <a:gd name="connsiteY171" fmla="*/ 8778 h 10000"/>
                  <a:gd name="connsiteX172" fmla="*/ 3849 w 10006"/>
                  <a:gd name="connsiteY172" fmla="*/ 8778 h 10000"/>
                  <a:gd name="connsiteX173" fmla="*/ 3827 w 10006"/>
                  <a:gd name="connsiteY173" fmla="*/ 8778 h 10000"/>
                  <a:gd name="connsiteX174" fmla="*/ 3774 w 10006"/>
                  <a:gd name="connsiteY174" fmla="*/ 8778 h 10000"/>
                  <a:gd name="connsiteX175" fmla="*/ 3754 w 10006"/>
                  <a:gd name="connsiteY175" fmla="*/ 8778 h 10000"/>
                  <a:gd name="connsiteX176" fmla="*/ 3754 w 10006"/>
                  <a:gd name="connsiteY176" fmla="*/ 8849 h 10000"/>
                  <a:gd name="connsiteX177" fmla="*/ 3744 w 10006"/>
                  <a:gd name="connsiteY177" fmla="*/ 8849 h 10000"/>
                  <a:gd name="connsiteX178" fmla="*/ 3702 w 10006"/>
                  <a:gd name="connsiteY178" fmla="*/ 8849 h 10000"/>
                  <a:gd name="connsiteX179" fmla="*/ 3661 w 10006"/>
                  <a:gd name="connsiteY179" fmla="*/ 8849 h 10000"/>
                  <a:gd name="connsiteX180" fmla="*/ 3650 w 10006"/>
                  <a:gd name="connsiteY180" fmla="*/ 8849 h 10000"/>
                  <a:gd name="connsiteX181" fmla="*/ 3597 w 10006"/>
                  <a:gd name="connsiteY181" fmla="*/ 8849 h 10000"/>
                  <a:gd name="connsiteX182" fmla="*/ 3493 w 10006"/>
                  <a:gd name="connsiteY182" fmla="*/ 8921 h 10000"/>
                  <a:gd name="connsiteX183" fmla="*/ 3481 w 10006"/>
                  <a:gd name="connsiteY183" fmla="*/ 8921 h 10000"/>
                  <a:gd name="connsiteX184" fmla="*/ 3397 w 10006"/>
                  <a:gd name="connsiteY184" fmla="*/ 8921 h 10000"/>
                  <a:gd name="connsiteX185" fmla="*/ 3335 w 10006"/>
                  <a:gd name="connsiteY185" fmla="*/ 8993 h 10000"/>
                  <a:gd name="connsiteX186" fmla="*/ 3079 w 10006"/>
                  <a:gd name="connsiteY186" fmla="*/ 9065 h 10000"/>
                  <a:gd name="connsiteX187" fmla="*/ 3049 w 10006"/>
                  <a:gd name="connsiteY187" fmla="*/ 9065 h 10000"/>
                  <a:gd name="connsiteX188" fmla="*/ 3039 w 10006"/>
                  <a:gd name="connsiteY188" fmla="*/ 9065 h 10000"/>
                  <a:gd name="connsiteX189" fmla="*/ 2998 w 10006"/>
                  <a:gd name="connsiteY189" fmla="*/ 9065 h 10000"/>
                  <a:gd name="connsiteX190" fmla="*/ 2966 w 10006"/>
                  <a:gd name="connsiteY190" fmla="*/ 9137 h 10000"/>
                  <a:gd name="connsiteX191" fmla="*/ 2796 w 10006"/>
                  <a:gd name="connsiteY191" fmla="*/ 9209 h 10000"/>
                  <a:gd name="connsiteX192" fmla="*/ 2786 w 10006"/>
                  <a:gd name="connsiteY192" fmla="*/ 9209 h 10000"/>
                  <a:gd name="connsiteX193" fmla="*/ 2662 w 10006"/>
                  <a:gd name="connsiteY193" fmla="*/ 9209 h 10000"/>
                  <a:gd name="connsiteX194" fmla="*/ 2506 w 10006"/>
                  <a:gd name="connsiteY194" fmla="*/ 9281 h 10000"/>
                  <a:gd name="connsiteX195" fmla="*/ 2253 w 10006"/>
                  <a:gd name="connsiteY195" fmla="*/ 9353 h 10000"/>
                  <a:gd name="connsiteX196" fmla="*/ 2137 w 10006"/>
                  <a:gd name="connsiteY196" fmla="*/ 9424 h 10000"/>
                  <a:gd name="connsiteX197" fmla="*/ 2127 w 10006"/>
                  <a:gd name="connsiteY197" fmla="*/ 9424 h 10000"/>
                  <a:gd name="connsiteX198" fmla="*/ 2040 w 10006"/>
                  <a:gd name="connsiteY198" fmla="*/ 9424 h 10000"/>
                  <a:gd name="connsiteX199" fmla="*/ 1987 w 10006"/>
                  <a:gd name="connsiteY199" fmla="*/ 9424 h 10000"/>
                  <a:gd name="connsiteX200" fmla="*/ 1956 w 10006"/>
                  <a:gd name="connsiteY200" fmla="*/ 9497 h 10000"/>
                  <a:gd name="connsiteX201" fmla="*/ 1936 w 10006"/>
                  <a:gd name="connsiteY201" fmla="*/ 9497 h 10000"/>
                  <a:gd name="connsiteX202" fmla="*/ 1905 w 10006"/>
                  <a:gd name="connsiteY202" fmla="*/ 9497 h 10000"/>
                  <a:gd name="connsiteX203" fmla="*/ 1895 w 10006"/>
                  <a:gd name="connsiteY203" fmla="*/ 9497 h 10000"/>
                  <a:gd name="connsiteX204" fmla="*/ 1863 w 10006"/>
                  <a:gd name="connsiteY204" fmla="*/ 9497 h 10000"/>
                  <a:gd name="connsiteX205" fmla="*/ 1852 w 10006"/>
                  <a:gd name="connsiteY205" fmla="*/ 9497 h 10000"/>
                  <a:gd name="connsiteX206" fmla="*/ 1841 w 10006"/>
                  <a:gd name="connsiteY206" fmla="*/ 9497 h 10000"/>
                  <a:gd name="connsiteX207" fmla="*/ 1810 w 10006"/>
                  <a:gd name="connsiteY207" fmla="*/ 9497 h 10000"/>
                  <a:gd name="connsiteX208" fmla="*/ 1800 w 10006"/>
                  <a:gd name="connsiteY208" fmla="*/ 9497 h 10000"/>
                  <a:gd name="connsiteX209" fmla="*/ 1766 w 10006"/>
                  <a:gd name="connsiteY209" fmla="*/ 9568 h 10000"/>
                  <a:gd name="connsiteX210" fmla="*/ 1756 w 10006"/>
                  <a:gd name="connsiteY210" fmla="*/ 9568 h 10000"/>
                  <a:gd name="connsiteX211" fmla="*/ 1756 w 10006"/>
                  <a:gd name="connsiteY211" fmla="*/ 9568 h 10000"/>
                  <a:gd name="connsiteX212" fmla="*/ 1716 w 10006"/>
                  <a:gd name="connsiteY212" fmla="*/ 9568 h 10000"/>
                  <a:gd name="connsiteX213" fmla="*/ 1704 w 10006"/>
                  <a:gd name="connsiteY213" fmla="*/ 9568 h 10000"/>
                  <a:gd name="connsiteX214" fmla="*/ 1673 w 10006"/>
                  <a:gd name="connsiteY214" fmla="*/ 9568 h 10000"/>
                  <a:gd name="connsiteX215" fmla="*/ 1631 w 10006"/>
                  <a:gd name="connsiteY215" fmla="*/ 9568 h 10000"/>
                  <a:gd name="connsiteX216" fmla="*/ 1600 w 10006"/>
                  <a:gd name="connsiteY216" fmla="*/ 9568 h 10000"/>
                  <a:gd name="connsiteX217" fmla="*/ 1550 w 10006"/>
                  <a:gd name="connsiteY217" fmla="*/ 9641 h 10000"/>
                  <a:gd name="connsiteX218" fmla="*/ 1444 w 10006"/>
                  <a:gd name="connsiteY218" fmla="*/ 9641 h 10000"/>
                  <a:gd name="connsiteX219" fmla="*/ 1424 w 10006"/>
                  <a:gd name="connsiteY219" fmla="*/ 9641 h 10000"/>
                  <a:gd name="connsiteX220" fmla="*/ 1360 w 10006"/>
                  <a:gd name="connsiteY220" fmla="*/ 9641 h 10000"/>
                  <a:gd name="connsiteX221" fmla="*/ 1287 w 10006"/>
                  <a:gd name="connsiteY221" fmla="*/ 9641 h 10000"/>
                  <a:gd name="connsiteX222" fmla="*/ 1161 w 10006"/>
                  <a:gd name="connsiteY222" fmla="*/ 9641 h 10000"/>
                  <a:gd name="connsiteX223" fmla="*/ 1087 w 10006"/>
                  <a:gd name="connsiteY223" fmla="*/ 9641 h 10000"/>
                  <a:gd name="connsiteX224" fmla="*/ 1054 w 10006"/>
                  <a:gd name="connsiteY224" fmla="*/ 9641 h 10000"/>
                  <a:gd name="connsiteX225" fmla="*/ 1008 w 10006"/>
                  <a:gd name="connsiteY225" fmla="*/ 9641 h 10000"/>
                  <a:gd name="connsiteX226" fmla="*/ 935 w 10006"/>
                  <a:gd name="connsiteY226" fmla="*/ 9712 h 10000"/>
                  <a:gd name="connsiteX227" fmla="*/ 792 w 10006"/>
                  <a:gd name="connsiteY227" fmla="*/ 9712 h 10000"/>
                  <a:gd name="connsiteX228" fmla="*/ 770 w 10006"/>
                  <a:gd name="connsiteY228" fmla="*/ 9784 h 10000"/>
                  <a:gd name="connsiteX229" fmla="*/ 673 w 10006"/>
                  <a:gd name="connsiteY229" fmla="*/ 9784 h 10000"/>
                  <a:gd name="connsiteX230" fmla="*/ 499 w 10006"/>
                  <a:gd name="connsiteY230" fmla="*/ 9856 h 10000"/>
                  <a:gd name="connsiteX231" fmla="*/ 381 w 10006"/>
                  <a:gd name="connsiteY231" fmla="*/ 9856 h 10000"/>
                  <a:gd name="connsiteX232" fmla="*/ 268 w 10006"/>
                  <a:gd name="connsiteY232" fmla="*/ 9928 h 10000"/>
                  <a:gd name="connsiteX233" fmla="*/ 89 w 10006"/>
                  <a:gd name="connsiteY233" fmla="*/ 10000 h 10000"/>
                  <a:gd name="connsiteX234" fmla="*/ 0 w 10006"/>
                  <a:gd name="connsiteY234" fmla="*/ 10000 h 10000"/>
                  <a:gd name="connsiteX0" fmla="*/ 9996 w 9996"/>
                  <a:gd name="connsiteY0" fmla="*/ 0 h 10000"/>
                  <a:gd name="connsiteX1" fmla="*/ 9996 w 9996"/>
                  <a:gd name="connsiteY1" fmla="*/ 0 h 10000"/>
                  <a:gd name="connsiteX2" fmla="*/ 9987 w 9996"/>
                  <a:gd name="connsiteY2" fmla="*/ 1223 h 10000"/>
                  <a:gd name="connsiteX3" fmla="*/ 9965 w 9996"/>
                  <a:gd name="connsiteY3" fmla="*/ 1367 h 10000"/>
                  <a:gd name="connsiteX4" fmla="*/ 9901 w 9996"/>
                  <a:gd name="connsiteY4" fmla="*/ 1726 h 10000"/>
                  <a:gd name="connsiteX5" fmla="*/ 9889 w 9996"/>
                  <a:gd name="connsiteY5" fmla="*/ 1799 h 10000"/>
                  <a:gd name="connsiteX6" fmla="*/ 9889 w 9996"/>
                  <a:gd name="connsiteY6" fmla="*/ 1799 h 10000"/>
                  <a:gd name="connsiteX7" fmla="*/ 9889 w 9996"/>
                  <a:gd name="connsiteY7" fmla="*/ 1870 h 10000"/>
                  <a:gd name="connsiteX8" fmla="*/ 9889 w 9996"/>
                  <a:gd name="connsiteY8" fmla="*/ 2014 h 10000"/>
                  <a:gd name="connsiteX9" fmla="*/ 9889 w 9996"/>
                  <a:gd name="connsiteY9" fmla="*/ 2086 h 10000"/>
                  <a:gd name="connsiteX10" fmla="*/ 9889 w 9996"/>
                  <a:gd name="connsiteY10" fmla="*/ 2158 h 10000"/>
                  <a:gd name="connsiteX11" fmla="*/ 9889 w 9996"/>
                  <a:gd name="connsiteY11" fmla="*/ 2230 h 10000"/>
                  <a:gd name="connsiteX12" fmla="*/ 9889 w 9996"/>
                  <a:gd name="connsiteY12" fmla="*/ 2374 h 10000"/>
                  <a:gd name="connsiteX13" fmla="*/ 9889 w 9996"/>
                  <a:gd name="connsiteY13" fmla="*/ 2374 h 10000"/>
                  <a:gd name="connsiteX14" fmla="*/ 9889 w 9996"/>
                  <a:gd name="connsiteY14" fmla="*/ 2445 h 10000"/>
                  <a:gd name="connsiteX15" fmla="*/ 9879 w 9996"/>
                  <a:gd name="connsiteY15" fmla="*/ 2518 h 10000"/>
                  <a:gd name="connsiteX16" fmla="*/ 9879 w 9996"/>
                  <a:gd name="connsiteY16" fmla="*/ 2518 h 10000"/>
                  <a:gd name="connsiteX17" fmla="*/ 9869 w 9996"/>
                  <a:gd name="connsiteY17" fmla="*/ 2590 h 10000"/>
                  <a:gd name="connsiteX18" fmla="*/ 9860 w 9996"/>
                  <a:gd name="connsiteY18" fmla="*/ 2734 h 10000"/>
                  <a:gd name="connsiteX19" fmla="*/ 9850 w 9996"/>
                  <a:gd name="connsiteY19" fmla="*/ 2805 h 10000"/>
                  <a:gd name="connsiteX20" fmla="*/ 9838 w 9996"/>
                  <a:gd name="connsiteY20" fmla="*/ 2805 h 10000"/>
                  <a:gd name="connsiteX21" fmla="*/ 9827 w 9996"/>
                  <a:gd name="connsiteY21" fmla="*/ 2878 h 10000"/>
                  <a:gd name="connsiteX22" fmla="*/ 9817 w 9996"/>
                  <a:gd name="connsiteY22" fmla="*/ 2878 h 10000"/>
                  <a:gd name="connsiteX23" fmla="*/ 9787 w 9996"/>
                  <a:gd name="connsiteY23" fmla="*/ 2949 h 10000"/>
                  <a:gd name="connsiteX24" fmla="*/ 9764 w 9996"/>
                  <a:gd name="connsiteY24" fmla="*/ 3022 h 10000"/>
                  <a:gd name="connsiteX25" fmla="*/ 9743 w 9996"/>
                  <a:gd name="connsiteY25" fmla="*/ 3093 h 10000"/>
                  <a:gd name="connsiteX26" fmla="*/ 9743 w 9996"/>
                  <a:gd name="connsiteY26" fmla="*/ 3166 h 10000"/>
                  <a:gd name="connsiteX27" fmla="*/ 9743 w 9996"/>
                  <a:gd name="connsiteY27" fmla="*/ 3166 h 10000"/>
                  <a:gd name="connsiteX28" fmla="*/ 9734 w 9996"/>
                  <a:gd name="connsiteY28" fmla="*/ 3237 h 10000"/>
                  <a:gd name="connsiteX29" fmla="*/ 9734 w 9996"/>
                  <a:gd name="connsiteY29" fmla="*/ 3309 h 10000"/>
                  <a:gd name="connsiteX30" fmla="*/ 9724 w 9996"/>
                  <a:gd name="connsiteY30" fmla="*/ 3309 h 10000"/>
                  <a:gd name="connsiteX31" fmla="*/ 9724 w 9996"/>
                  <a:gd name="connsiteY31" fmla="*/ 3381 h 10000"/>
                  <a:gd name="connsiteX32" fmla="*/ 9724 w 9996"/>
                  <a:gd name="connsiteY32" fmla="*/ 3454 h 10000"/>
                  <a:gd name="connsiteX33" fmla="*/ 9724 w 9996"/>
                  <a:gd name="connsiteY33" fmla="*/ 3454 h 10000"/>
                  <a:gd name="connsiteX34" fmla="*/ 9703 w 9996"/>
                  <a:gd name="connsiteY34" fmla="*/ 3669 h 10000"/>
                  <a:gd name="connsiteX35" fmla="*/ 9703 w 9996"/>
                  <a:gd name="connsiteY35" fmla="*/ 3812 h 10000"/>
                  <a:gd name="connsiteX36" fmla="*/ 9692 w 9996"/>
                  <a:gd name="connsiteY36" fmla="*/ 3956 h 10000"/>
                  <a:gd name="connsiteX37" fmla="*/ 9682 w 9996"/>
                  <a:gd name="connsiteY37" fmla="*/ 4100 h 10000"/>
                  <a:gd name="connsiteX38" fmla="*/ 9682 w 9996"/>
                  <a:gd name="connsiteY38" fmla="*/ 4100 h 10000"/>
                  <a:gd name="connsiteX39" fmla="*/ 9682 w 9996"/>
                  <a:gd name="connsiteY39" fmla="*/ 4100 h 10000"/>
                  <a:gd name="connsiteX40" fmla="*/ 9673 w 9996"/>
                  <a:gd name="connsiteY40" fmla="*/ 4244 h 10000"/>
                  <a:gd name="connsiteX41" fmla="*/ 9651 w 9996"/>
                  <a:gd name="connsiteY41" fmla="*/ 4388 h 10000"/>
                  <a:gd name="connsiteX42" fmla="*/ 9629 w 9996"/>
                  <a:gd name="connsiteY42" fmla="*/ 4532 h 10000"/>
                  <a:gd name="connsiteX43" fmla="*/ 9629 w 9996"/>
                  <a:gd name="connsiteY43" fmla="*/ 4605 h 10000"/>
                  <a:gd name="connsiteX44" fmla="*/ 9629 w 9996"/>
                  <a:gd name="connsiteY44" fmla="*/ 4605 h 10000"/>
                  <a:gd name="connsiteX45" fmla="*/ 9619 w 9996"/>
                  <a:gd name="connsiteY45" fmla="*/ 4675 h 10000"/>
                  <a:gd name="connsiteX46" fmla="*/ 9619 w 9996"/>
                  <a:gd name="connsiteY46" fmla="*/ 4675 h 10000"/>
                  <a:gd name="connsiteX47" fmla="*/ 9619 w 9996"/>
                  <a:gd name="connsiteY47" fmla="*/ 4749 h 10000"/>
                  <a:gd name="connsiteX48" fmla="*/ 9599 w 9996"/>
                  <a:gd name="connsiteY48" fmla="*/ 4963 h 10000"/>
                  <a:gd name="connsiteX49" fmla="*/ 9579 w 9996"/>
                  <a:gd name="connsiteY49" fmla="*/ 5252 h 10000"/>
                  <a:gd name="connsiteX50" fmla="*/ 9579 w 9996"/>
                  <a:gd name="connsiteY50" fmla="*/ 5324 h 10000"/>
                  <a:gd name="connsiteX51" fmla="*/ 9579 w 9996"/>
                  <a:gd name="connsiteY51" fmla="*/ 5324 h 10000"/>
                  <a:gd name="connsiteX52" fmla="*/ 9589 w 9996"/>
                  <a:gd name="connsiteY52" fmla="*/ 5468 h 10000"/>
                  <a:gd name="connsiteX53" fmla="*/ 9589 w 9996"/>
                  <a:gd name="connsiteY53" fmla="*/ 5612 h 10000"/>
                  <a:gd name="connsiteX54" fmla="*/ 9589 w 9996"/>
                  <a:gd name="connsiteY54" fmla="*/ 5756 h 10000"/>
                  <a:gd name="connsiteX55" fmla="*/ 9579 w 9996"/>
                  <a:gd name="connsiteY55" fmla="*/ 6115 h 10000"/>
                  <a:gd name="connsiteX56" fmla="*/ 9566 w 9996"/>
                  <a:gd name="connsiteY56" fmla="*/ 6187 h 10000"/>
                  <a:gd name="connsiteX57" fmla="*/ 9566 w 9996"/>
                  <a:gd name="connsiteY57" fmla="*/ 6259 h 10000"/>
                  <a:gd name="connsiteX58" fmla="*/ 9566 w 9996"/>
                  <a:gd name="connsiteY58" fmla="*/ 6259 h 10000"/>
                  <a:gd name="connsiteX59" fmla="*/ 9566 w 9996"/>
                  <a:gd name="connsiteY59" fmla="*/ 6259 h 10000"/>
                  <a:gd name="connsiteX60" fmla="*/ 9555 w 9996"/>
                  <a:gd name="connsiteY60" fmla="*/ 6259 h 10000"/>
                  <a:gd name="connsiteX61" fmla="*/ 9555 w 9996"/>
                  <a:gd name="connsiteY61" fmla="*/ 6259 h 10000"/>
                  <a:gd name="connsiteX62" fmla="*/ 9541 w 9996"/>
                  <a:gd name="connsiteY62" fmla="*/ 6259 h 10000"/>
                  <a:gd name="connsiteX63" fmla="*/ 9499 w 9996"/>
                  <a:gd name="connsiteY63" fmla="*/ 6331 h 10000"/>
                  <a:gd name="connsiteX64" fmla="*/ 9467 w 9996"/>
                  <a:gd name="connsiteY64" fmla="*/ 6331 h 10000"/>
                  <a:gd name="connsiteX65" fmla="*/ 9457 w 9996"/>
                  <a:gd name="connsiteY65" fmla="*/ 6331 h 10000"/>
                  <a:gd name="connsiteX66" fmla="*/ 9405 w 9996"/>
                  <a:gd name="connsiteY66" fmla="*/ 6331 h 10000"/>
                  <a:gd name="connsiteX67" fmla="*/ 9353 w 9996"/>
                  <a:gd name="connsiteY67" fmla="*/ 6331 h 10000"/>
                  <a:gd name="connsiteX68" fmla="*/ 9343 w 9996"/>
                  <a:gd name="connsiteY68" fmla="*/ 6331 h 10000"/>
                  <a:gd name="connsiteX69" fmla="*/ 9343 w 9996"/>
                  <a:gd name="connsiteY69" fmla="*/ 6331 h 10000"/>
                  <a:gd name="connsiteX70" fmla="*/ 9291 w 9996"/>
                  <a:gd name="connsiteY70" fmla="*/ 6403 h 10000"/>
                  <a:gd name="connsiteX71" fmla="*/ 9216 w 9996"/>
                  <a:gd name="connsiteY71" fmla="*/ 6403 h 10000"/>
                  <a:gd name="connsiteX72" fmla="*/ 9216 w 9996"/>
                  <a:gd name="connsiteY72" fmla="*/ 6403 h 10000"/>
                  <a:gd name="connsiteX73" fmla="*/ 9216 w 9996"/>
                  <a:gd name="connsiteY73" fmla="*/ 6403 h 10000"/>
                  <a:gd name="connsiteX74" fmla="*/ 9142 w 9996"/>
                  <a:gd name="connsiteY74" fmla="*/ 6475 h 10000"/>
                  <a:gd name="connsiteX75" fmla="*/ 9122 w 9996"/>
                  <a:gd name="connsiteY75" fmla="*/ 6475 h 10000"/>
                  <a:gd name="connsiteX76" fmla="*/ 9112 w 9996"/>
                  <a:gd name="connsiteY76" fmla="*/ 6475 h 10000"/>
                  <a:gd name="connsiteX77" fmla="*/ 9069 w 9996"/>
                  <a:gd name="connsiteY77" fmla="*/ 6475 h 10000"/>
                  <a:gd name="connsiteX78" fmla="*/ 9007 w 9996"/>
                  <a:gd name="connsiteY78" fmla="*/ 6475 h 10000"/>
                  <a:gd name="connsiteX79" fmla="*/ 8997 w 9996"/>
                  <a:gd name="connsiteY79" fmla="*/ 6475 h 10000"/>
                  <a:gd name="connsiteX80" fmla="*/ 8997 w 9996"/>
                  <a:gd name="connsiteY80" fmla="*/ 6475 h 10000"/>
                  <a:gd name="connsiteX81" fmla="*/ 8987 w 9996"/>
                  <a:gd name="connsiteY81" fmla="*/ 6475 h 10000"/>
                  <a:gd name="connsiteX82" fmla="*/ 8978 w 9996"/>
                  <a:gd name="connsiteY82" fmla="*/ 6546 h 10000"/>
                  <a:gd name="connsiteX83" fmla="*/ 8955 w 9996"/>
                  <a:gd name="connsiteY83" fmla="*/ 6546 h 10000"/>
                  <a:gd name="connsiteX84" fmla="*/ 8955 w 9996"/>
                  <a:gd name="connsiteY84" fmla="*/ 6546 h 10000"/>
                  <a:gd name="connsiteX85" fmla="*/ 8945 w 9996"/>
                  <a:gd name="connsiteY85" fmla="*/ 6546 h 10000"/>
                  <a:gd name="connsiteX86" fmla="*/ 8934 w 9996"/>
                  <a:gd name="connsiteY86" fmla="*/ 6546 h 10000"/>
                  <a:gd name="connsiteX87" fmla="*/ 8914 w 9996"/>
                  <a:gd name="connsiteY87" fmla="*/ 6546 h 10000"/>
                  <a:gd name="connsiteX88" fmla="*/ 8892 w 9996"/>
                  <a:gd name="connsiteY88" fmla="*/ 6546 h 10000"/>
                  <a:gd name="connsiteX89" fmla="*/ 8882 w 9996"/>
                  <a:gd name="connsiteY89" fmla="*/ 6546 h 10000"/>
                  <a:gd name="connsiteX90" fmla="*/ 8852 w 9996"/>
                  <a:gd name="connsiteY90" fmla="*/ 6546 h 10000"/>
                  <a:gd name="connsiteX91" fmla="*/ 8840 w 9996"/>
                  <a:gd name="connsiteY91" fmla="*/ 6546 h 10000"/>
                  <a:gd name="connsiteX92" fmla="*/ 8809 w 9996"/>
                  <a:gd name="connsiteY92" fmla="*/ 6546 h 10000"/>
                  <a:gd name="connsiteX93" fmla="*/ 8797 w 9996"/>
                  <a:gd name="connsiteY93" fmla="*/ 6619 h 10000"/>
                  <a:gd name="connsiteX94" fmla="*/ 8788 w 9996"/>
                  <a:gd name="connsiteY94" fmla="*/ 6619 h 10000"/>
                  <a:gd name="connsiteX95" fmla="*/ 8663 w 9996"/>
                  <a:gd name="connsiteY95" fmla="*/ 6619 h 10000"/>
                  <a:gd name="connsiteX96" fmla="*/ 8620 w 9996"/>
                  <a:gd name="connsiteY96" fmla="*/ 6691 h 10000"/>
                  <a:gd name="connsiteX97" fmla="*/ 8546 w 9996"/>
                  <a:gd name="connsiteY97" fmla="*/ 6691 h 10000"/>
                  <a:gd name="connsiteX98" fmla="*/ 8460 w 9996"/>
                  <a:gd name="connsiteY98" fmla="*/ 6691 h 10000"/>
                  <a:gd name="connsiteX99" fmla="*/ 8460 w 9996"/>
                  <a:gd name="connsiteY99" fmla="*/ 6907 h 10000"/>
                  <a:gd name="connsiteX100" fmla="*/ 8364 w 9996"/>
                  <a:gd name="connsiteY100" fmla="*/ 6907 h 10000"/>
                  <a:gd name="connsiteX101" fmla="*/ 8364 w 9996"/>
                  <a:gd name="connsiteY101" fmla="*/ 6907 h 10000"/>
                  <a:gd name="connsiteX102" fmla="*/ 8218 w 9996"/>
                  <a:gd name="connsiteY102" fmla="*/ 6979 h 10000"/>
                  <a:gd name="connsiteX103" fmla="*/ 8175 w 9996"/>
                  <a:gd name="connsiteY103" fmla="*/ 6979 h 10000"/>
                  <a:gd name="connsiteX104" fmla="*/ 8072 w 9996"/>
                  <a:gd name="connsiteY104" fmla="*/ 7050 h 10000"/>
                  <a:gd name="connsiteX105" fmla="*/ 7956 w 9996"/>
                  <a:gd name="connsiteY105" fmla="*/ 7050 h 10000"/>
                  <a:gd name="connsiteX106" fmla="*/ 7893 w 9996"/>
                  <a:gd name="connsiteY106" fmla="*/ 7123 h 10000"/>
                  <a:gd name="connsiteX107" fmla="*/ 7821 w 9996"/>
                  <a:gd name="connsiteY107" fmla="*/ 7194 h 10000"/>
                  <a:gd name="connsiteX108" fmla="*/ 7811 w 9996"/>
                  <a:gd name="connsiteY108" fmla="*/ 7194 h 10000"/>
                  <a:gd name="connsiteX109" fmla="*/ 7738 w 9996"/>
                  <a:gd name="connsiteY109" fmla="*/ 7194 h 10000"/>
                  <a:gd name="connsiteX110" fmla="*/ 7537 w 9996"/>
                  <a:gd name="connsiteY110" fmla="*/ 7267 h 10000"/>
                  <a:gd name="connsiteX111" fmla="*/ 7388 w 9996"/>
                  <a:gd name="connsiteY111" fmla="*/ 7411 h 10000"/>
                  <a:gd name="connsiteX112" fmla="*/ 7293 w 9996"/>
                  <a:gd name="connsiteY112" fmla="*/ 7411 h 10000"/>
                  <a:gd name="connsiteX113" fmla="*/ 7273 w 9996"/>
                  <a:gd name="connsiteY113" fmla="*/ 7411 h 10000"/>
                  <a:gd name="connsiteX114" fmla="*/ 7252 w 9996"/>
                  <a:gd name="connsiteY114" fmla="*/ 7482 h 10000"/>
                  <a:gd name="connsiteX115" fmla="*/ 7242 w 9996"/>
                  <a:gd name="connsiteY115" fmla="*/ 7482 h 10000"/>
                  <a:gd name="connsiteX116" fmla="*/ 7211 w 9996"/>
                  <a:gd name="connsiteY116" fmla="*/ 7482 h 10000"/>
                  <a:gd name="connsiteX117" fmla="*/ 7200 w 9996"/>
                  <a:gd name="connsiteY117" fmla="*/ 7482 h 10000"/>
                  <a:gd name="connsiteX118" fmla="*/ 7000 w 9996"/>
                  <a:gd name="connsiteY118" fmla="*/ 7554 h 10000"/>
                  <a:gd name="connsiteX119" fmla="*/ 7000 w 9996"/>
                  <a:gd name="connsiteY119" fmla="*/ 7554 h 10000"/>
                  <a:gd name="connsiteX120" fmla="*/ 6863 w 9996"/>
                  <a:gd name="connsiteY120" fmla="*/ 7554 h 10000"/>
                  <a:gd name="connsiteX121" fmla="*/ 6853 w 9996"/>
                  <a:gd name="connsiteY121" fmla="*/ 7554 h 10000"/>
                  <a:gd name="connsiteX122" fmla="*/ 6822 w 9996"/>
                  <a:gd name="connsiteY122" fmla="*/ 7627 h 10000"/>
                  <a:gd name="connsiteX123" fmla="*/ 6790 w 9996"/>
                  <a:gd name="connsiteY123" fmla="*/ 7627 h 10000"/>
                  <a:gd name="connsiteX124" fmla="*/ 6759 w 9996"/>
                  <a:gd name="connsiteY124" fmla="*/ 7627 h 10000"/>
                  <a:gd name="connsiteX125" fmla="*/ 6749 w 9996"/>
                  <a:gd name="connsiteY125" fmla="*/ 7627 h 10000"/>
                  <a:gd name="connsiteX126" fmla="*/ 6636 w 9996"/>
                  <a:gd name="connsiteY126" fmla="*/ 7698 h 10000"/>
                  <a:gd name="connsiteX127" fmla="*/ 6560 w 9996"/>
                  <a:gd name="connsiteY127" fmla="*/ 7698 h 10000"/>
                  <a:gd name="connsiteX128" fmla="*/ 6528 w 9996"/>
                  <a:gd name="connsiteY128" fmla="*/ 7698 h 10000"/>
                  <a:gd name="connsiteX129" fmla="*/ 6467 w 9996"/>
                  <a:gd name="connsiteY129" fmla="*/ 7771 h 10000"/>
                  <a:gd name="connsiteX130" fmla="*/ 6435 w 9996"/>
                  <a:gd name="connsiteY130" fmla="*/ 7771 h 10000"/>
                  <a:gd name="connsiteX131" fmla="*/ 6338 w 9996"/>
                  <a:gd name="connsiteY131" fmla="*/ 7771 h 10000"/>
                  <a:gd name="connsiteX132" fmla="*/ 6295 w 9996"/>
                  <a:gd name="connsiteY132" fmla="*/ 7842 h 10000"/>
                  <a:gd name="connsiteX133" fmla="*/ 6243 w 9996"/>
                  <a:gd name="connsiteY133" fmla="*/ 7842 h 10000"/>
                  <a:gd name="connsiteX134" fmla="*/ 6191 w 9996"/>
                  <a:gd name="connsiteY134" fmla="*/ 7842 h 10000"/>
                  <a:gd name="connsiteX135" fmla="*/ 6159 w 9996"/>
                  <a:gd name="connsiteY135" fmla="*/ 7842 h 10000"/>
                  <a:gd name="connsiteX136" fmla="*/ 6055 w 9996"/>
                  <a:gd name="connsiteY136" fmla="*/ 7914 h 10000"/>
                  <a:gd name="connsiteX137" fmla="*/ 5992 w 9996"/>
                  <a:gd name="connsiteY137" fmla="*/ 7914 h 10000"/>
                  <a:gd name="connsiteX138" fmla="*/ 5843 w 9996"/>
                  <a:gd name="connsiteY138" fmla="*/ 7986 h 10000"/>
                  <a:gd name="connsiteX139" fmla="*/ 5834 w 9996"/>
                  <a:gd name="connsiteY139" fmla="*/ 7986 h 10000"/>
                  <a:gd name="connsiteX140" fmla="*/ 5802 w 9996"/>
                  <a:gd name="connsiteY140" fmla="*/ 7986 h 10000"/>
                  <a:gd name="connsiteX141" fmla="*/ 5647 w 9996"/>
                  <a:gd name="connsiteY141" fmla="*/ 8058 h 10000"/>
                  <a:gd name="connsiteX142" fmla="*/ 5564 w 9996"/>
                  <a:gd name="connsiteY142" fmla="*/ 8130 h 10000"/>
                  <a:gd name="connsiteX143" fmla="*/ 5522 w 9996"/>
                  <a:gd name="connsiteY143" fmla="*/ 8130 h 10000"/>
                  <a:gd name="connsiteX144" fmla="*/ 5476 w 9996"/>
                  <a:gd name="connsiteY144" fmla="*/ 8130 h 10000"/>
                  <a:gd name="connsiteX145" fmla="*/ 5447 w 9996"/>
                  <a:gd name="connsiteY145" fmla="*/ 8202 h 10000"/>
                  <a:gd name="connsiteX146" fmla="*/ 5333 w 9996"/>
                  <a:gd name="connsiteY146" fmla="*/ 8202 h 10000"/>
                  <a:gd name="connsiteX147" fmla="*/ 5312 w 9996"/>
                  <a:gd name="connsiteY147" fmla="*/ 8202 h 10000"/>
                  <a:gd name="connsiteX148" fmla="*/ 5285 w 9996"/>
                  <a:gd name="connsiteY148" fmla="*/ 8202 h 10000"/>
                  <a:gd name="connsiteX149" fmla="*/ 5275 w 9996"/>
                  <a:gd name="connsiteY149" fmla="*/ 8202 h 10000"/>
                  <a:gd name="connsiteX150" fmla="*/ 5236 w 9996"/>
                  <a:gd name="connsiteY150" fmla="*/ 8274 h 10000"/>
                  <a:gd name="connsiteX151" fmla="*/ 5183 w 9996"/>
                  <a:gd name="connsiteY151" fmla="*/ 8274 h 10000"/>
                  <a:gd name="connsiteX152" fmla="*/ 5024 w 9996"/>
                  <a:gd name="connsiteY152" fmla="*/ 8346 h 10000"/>
                  <a:gd name="connsiteX153" fmla="*/ 5014 w 9996"/>
                  <a:gd name="connsiteY153" fmla="*/ 8346 h 10000"/>
                  <a:gd name="connsiteX154" fmla="*/ 5014 w 9996"/>
                  <a:gd name="connsiteY154" fmla="*/ 8346 h 10000"/>
                  <a:gd name="connsiteX155" fmla="*/ 5003 w 9996"/>
                  <a:gd name="connsiteY155" fmla="*/ 8346 h 10000"/>
                  <a:gd name="connsiteX156" fmla="*/ 5003 w 9996"/>
                  <a:gd name="connsiteY156" fmla="*/ 8417 h 10000"/>
                  <a:gd name="connsiteX157" fmla="*/ 4930 w 9996"/>
                  <a:gd name="connsiteY157" fmla="*/ 8417 h 10000"/>
                  <a:gd name="connsiteX158" fmla="*/ 4836 w 9996"/>
                  <a:gd name="connsiteY158" fmla="*/ 8417 h 10000"/>
                  <a:gd name="connsiteX159" fmla="*/ 4773 w 9996"/>
                  <a:gd name="connsiteY159" fmla="*/ 8490 h 10000"/>
                  <a:gd name="connsiteX160" fmla="*/ 4689 w 9996"/>
                  <a:gd name="connsiteY160" fmla="*/ 8490 h 10000"/>
                  <a:gd name="connsiteX161" fmla="*/ 4617 w 9996"/>
                  <a:gd name="connsiteY161" fmla="*/ 8490 h 10000"/>
                  <a:gd name="connsiteX162" fmla="*/ 4479 w 9996"/>
                  <a:gd name="connsiteY162" fmla="*/ 8561 h 10000"/>
                  <a:gd name="connsiteX163" fmla="*/ 4333 w 9996"/>
                  <a:gd name="connsiteY163" fmla="*/ 8634 h 10000"/>
                  <a:gd name="connsiteX164" fmla="*/ 4293 w 9996"/>
                  <a:gd name="connsiteY164" fmla="*/ 8634 h 10000"/>
                  <a:gd name="connsiteX165" fmla="*/ 4250 w 9996"/>
                  <a:gd name="connsiteY165" fmla="*/ 8634 h 10000"/>
                  <a:gd name="connsiteX166" fmla="*/ 4162 w 9996"/>
                  <a:gd name="connsiteY166" fmla="*/ 8705 h 10000"/>
                  <a:gd name="connsiteX167" fmla="*/ 4016 w 9996"/>
                  <a:gd name="connsiteY167" fmla="*/ 8705 h 10000"/>
                  <a:gd name="connsiteX168" fmla="*/ 3984 w 9996"/>
                  <a:gd name="connsiteY168" fmla="*/ 8705 h 10000"/>
                  <a:gd name="connsiteX169" fmla="*/ 3879 w 9996"/>
                  <a:gd name="connsiteY169" fmla="*/ 8778 h 10000"/>
                  <a:gd name="connsiteX170" fmla="*/ 3879 w 9996"/>
                  <a:gd name="connsiteY170" fmla="*/ 8778 h 10000"/>
                  <a:gd name="connsiteX171" fmla="*/ 3849 w 9996"/>
                  <a:gd name="connsiteY171" fmla="*/ 8778 h 10000"/>
                  <a:gd name="connsiteX172" fmla="*/ 3827 w 9996"/>
                  <a:gd name="connsiteY172" fmla="*/ 8778 h 10000"/>
                  <a:gd name="connsiteX173" fmla="*/ 3774 w 9996"/>
                  <a:gd name="connsiteY173" fmla="*/ 8778 h 10000"/>
                  <a:gd name="connsiteX174" fmla="*/ 3754 w 9996"/>
                  <a:gd name="connsiteY174" fmla="*/ 8778 h 10000"/>
                  <a:gd name="connsiteX175" fmla="*/ 3754 w 9996"/>
                  <a:gd name="connsiteY175" fmla="*/ 8849 h 10000"/>
                  <a:gd name="connsiteX176" fmla="*/ 3744 w 9996"/>
                  <a:gd name="connsiteY176" fmla="*/ 8849 h 10000"/>
                  <a:gd name="connsiteX177" fmla="*/ 3702 w 9996"/>
                  <a:gd name="connsiteY177" fmla="*/ 8849 h 10000"/>
                  <a:gd name="connsiteX178" fmla="*/ 3661 w 9996"/>
                  <a:gd name="connsiteY178" fmla="*/ 8849 h 10000"/>
                  <a:gd name="connsiteX179" fmla="*/ 3650 w 9996"/>
                  <a:gd name="connsiteY179" fmla="*/ 8849 h 10000"/>
                  <a:gd name="connsiteX180" fmla="*/ 3597 w 9996"/>
                  <a:gd name="connsiteY180" fmla="*/ 8849 h 10000"/>
                  <a:gd name="connsiteX181" fmla="*/ 3493 w 9996"/>
                  <a:gd name="connsiteY181" fmla="*/ 8921 h 10000"/>
                  <a:gd name="connsiteX182" fmla="*/ 3481 w 9996"/>
                  <a:gd name="connsiteY182" fmla="*/ 8921 h 10000"/>
                  <a:gd name="connsiteX183" fmla="*/ 3397 w 9996"/>
                  <a:gd name="connsiteY183" fmla="*/ 8921 h 10000"/>
                  <a:gd name="connsiteX184" fmla="*/ 3335 w 9996"/>
                  <a:gd name="connsiteY184" fmla="*/ 8993 h 10000"/>
                  <a:gd name="connsiteX185" fmla="*/ 3079 w 9996"/>
                  <a:gd name="connsiteY185" fmla="*/ 9065 h 10000"/>
                  <a:gd name="connsiteX186" fmla="*/ 3049 w 9996"/>
                  <a:gd name="connsiteY186" fmla="*/ 9065 h 10000"/>
                  <a:gd name="connsiteX187" fmla="*/ 3039 w 9996"/>
                  <a:gd name="connsiteY187" fmla="*/ 9065 h 10000"/>
                  <a:gd name="connsiteX188" fmla="*/ 2998 w 9996"/>
                  <a:gd name="connsiteY188" fmla="*/ 9065 h 10000"/>
                  <a:gd name="connsiteX189" fmla="*/ 2966 w 9996"/>
                  <a:gd name="connsiteY189" fmla="*/ 9137 h 10000"/>
                  <a:gd name="connsiteX190" fmla="*/ 2796 w 9996"/>
                  <a:gd name="connsiteY190" fmla="*/ 9209 h 10000"/>
                  <a:gd name="connsiteX191" fmla="*/ 2786 w 9996"/>
                  <a:gd name="connsiteY191" fmla="*/ 9209 h 10000"/>
                  <a:gd name="connsiteX192" fmla="*/ 2662 w 9996"/>
                  <a:gd name="connsiteY192" fmla="*/ 9209 h 10000"/>
                  <a:gd name="connsiteX193" fmla="*/ 2506 w 9996"/>
                  <a:gd name="connsiteY193" fmla="*/ 9281 h 10000"/>
                  <a:gd name="connsiteX194" fmla="*/ 2253 w 9996"/>
                  <a:gd name="connsiteY194" fmla="*/ 9353 h 10000"/>
                  <a:gd name="connsiteX195" fmla="*/ 2137 w 9996"/>
                  <a:gd name="connsiteY195" fmla="*/ 9424 h 10000"/>
                  <a:gd name="connsiteX196" fmla="*/ 2127 w 9996"/>
                  <a:gd name="connsiteY196" fmla="*/ 9424 h 10000"/>
                  <a:gd name="connsiteX197" fmla="*/ 2040 w 9996"/>
                  <a:gd name="connsiteY197" fmla="*/ 9424 h 10000"/>
                  <a:gd name="connsiteX198" fmla="*/ 1987 w 9996"/>
                  <a:gd name="connsiteY198" fmla="*/ 9424 h 10000"/>
                  <a:gd name="connsiteX199" fmla="*/ 1956 w 9996"/>
                  <a:gd name="connsiteY199" fmla="*/ 9497 h 10000"/>
                  <a:gd name="connsiteX200" fmla="*/ 1936 w 9996"/>
                  <a:gd name="connsiteY200" fmla="*/ 9497 h 10000"/>
                  <a:gd name="connsiteX201" fmla="*/ 1905 w 9996"/>
                  <a:gd name="connsiteY201" fmla="*/ 9497 h 10000"/>
                  <a:gd name="connsiteX202" fmla="*/ 1895 w 9996"/>
                  <a:gd name="connsiteY202" fmla="*/ 9497 h 10000"/>
                  <a:gd name="connsiteX203" fmla="*/ 1863 w 9996"/>
                  <a:gd name="connsiteY203" fmla="*/ 9497 h 10000"/>
                  <a:gd name="connsiteX204" fmla="*/ 1852 w 9996"/>
                  <a:gd name="connsiteY204" fmla="*/ 9497 h 10000"/>
                  <a:gd name="connsiteX205" fmla="*/ 1841 w 9996"/>
                  <a:gd name="connsiteY205" fmla="*/ 9497 h 10000"/>
                  <a:gd name="connsiteX206" fmla="*/ 1810 w 9996"/>
                  <a:gd name="connsiteY206" fmla="*/ 9497 h 10000"/>
                  <a:gd name="connsiteX207" fmla="*/ 1800 w 9996"/>
                  <a:gd name="connsiteY207" fmla="*/ 9497 h 10000"/>
                  <a:gd name="connsiteX208" fmla="*/ 1766 w 9996"/>
                  <a:gd name="connsiteY208" fmla="*/ 9568 h 10000"/>
                  <a:gd name="connsiteX209" fmla="*/ 1756 w 9996"/>
                  <a:gd name="connsiteY209" fmla="*/ 9568 h 10000"/>
                  <a:gd name="connsiteX210" fmla="*/ 1756 w 9996"/>
                  <a:gd name="connsiteY210" fmla="*/ 9568 h 10000"/>
                  <a:gd name="connsiteX211" fmla="*/ 1716 w 9996"/>
                  <a:gd name="connsiteY211" fmla="*/ 9568 h 10000"/>
                  <a:gd name="connsiteX212" fmla="*/ 1704 w 9996"/>
                  <a:gd name="connsiteY212" fmla="*/ 9568 h 10000"/>
                  <a:gd name="connsiteX213" fmla="*/ 1673 w 9996"/>
                  <a:gd name="connsiteY213" fmla="*/ 9568 h 10000"/>
                  <a:gd name="connsiteX214" fmla="*/ 1631 w 9996"/>
                  <a:gd name="connsiteY214" fmla="*/ 9568 h 10000"/>
                  <a:gd name="connsiteX215" fmla="*/ 1600 w 9996"/>
                  <a:gd name="connsiteY215" fmla="*/ 9568 h 10000"/>
                  <a:gd name="connsiteX216" fmla="*/ 1550 w 9996"/>
                  <a:gd name="connsiteY216" fmla="*/ 9641 h 10000"/>
                  <a:gd name="connsiteX217" fmla="*/ 1444 w 9996"/>
                  <a:gd name="connsiteY217" fmla="*/ 9641 h 10000"/>
                  <a:gd name="connsiteX218" fmla="*/ 1424 w 9996"/>
                  <a:gd name="connsiteY218" fmla="*/ 9641 h 10000"/>
                  <a:gd name="connsiteX219" fmla="*/ 1360 w 9996"/>
                  <a:gd name="connsiteY219" fmla="*/ 9641 h 10000"/>
                  <a:gd name="connsiteX220" fmla="*/ 1287 w 9996"/>
                  <a:gd name="connsiteY220" fmla="*/ 9641 h 10000"/>
                  <a:gd name="connsiteX221" fmla="*/ 1161 w 9996"/>
                  <a:gd name="connsiteY221" fmla="*/ 9641 h 10000"/>
                  <a:gd name="connsiteX222" fmla="*/ 1087 w 9996"/>
                  <a:gd name="connsiteY222" fmla="*/ 9641 h 10000"/>
                  <a:gd name="connsiteX223" fmla="*/ 1054 w 9996"/>
                  <a:gd name="connsiteY223" fmla="*/ 9641 h 10000"/>
                  <a:gd name="connsiteX224" fmla="*/ 1008 w 9996"/>
                  <a:gd name="connsiteY224" fmla="*/ 9641 h 10000"/>
                  <a:gd name="connsiteX225" fmla="*/ 935 w 9996"/>
                  <a:gd name="connsiteY225" fmla="*/ 9712 h 10000"/>
                  <a:gd name="connsiteX226" fmla="*/ 792 w 9996"/>
                  <a:gd name="connsiteY226" fmla="*/ 9712 h 10000"/>
                  <a:gd name="connsiteX227" fmla="*/ 770 w 9996"/>
                  <a:gd name="connsiteY227" fmla="*/ 9784 h 10000"/>
                  <a:gd name="connsiteX228" fmla="*/ 673 w 9996"/>
                  <a:gd name="connsiteY228" fmla="*/ 9784 h 10000"/>
                  <a:gd name="connsiteX229" fmla="*/ 499 w 9996"/>
                  <a:gd name="connsiteY229" fmla="*/ 9856 h 10000"/>
                  <a:gd name="connsiteX230" fmla="*/ 381 w 9996"/>
                  <a:gd name="connsiteY230" fmla="*/ 9856 h 10000"/>
                  <a:gd name="connsiteX231" fmla="*/ 268 w 9996"/>
                  <a:gd name="connsiteY231" fmla="*/ 9928 h 10000"/>
                  <a:gd name="connsiteX232" fmla="*/ 89 w 9996"/>
                  <a:gd name="connsiteY232" fmla="*/ 10000 h 10000"/>
                  <a:gd name="connsiteX233" fmla="*/ 0 w 9996"/>
                  <a:gd name="connsiteY233" fmla="*/ 10000 h 10000"/>
                  <a:gd name="connsiteX0" fmla="*/ 10000 w 10000"/>
                  <a:gd name="connsiteY0" fmla="*/ 0 h 10000"/>
                  <a:gd name="connsiteX1" fmla="*/ 9991 w 10000"/>
                  <a:gd name="connsiteY1" fmla="*/ 1223 h 10000"/>
                  <a:gd name="connsiteX2" fmla="*/ 9969 w 10000"/>
                  <a:gd name="connsiteY2" fmla="*/ 1367 h 10000"/>
                  <a:gd name="connsiteX3" fmla="*/ 9905 w 10000"/>
                  <a:gd name="connsiteY3" fmla="*/ 1726 h 10000"/>
                  <a:gd name="connsiteX4" fmla="*/ 9893 w 10000"/>
                  <a:gd name="connsiteY4" fmla="*/ 1799 h 10000"/>
                  <a:gd name="connsiteX5" fmla="*/ 9893 w 10000"/>
                  <a:gd name="connsiteY5" fmla="*/ 1799 h 10000"/>
                  <a:gd name="connsiteX6" fmla="*/ 9893 w 10000"/>
                  <a:gd name="connsiteY6" fmla="*/ 1870 h 10000"/>
                  <a:gd name="connsiteX7" fmla="*/ 9893 w 10000"/>
                  <a:gd name="connsiteY7" fmla="*/ 2014 h 10000"/>
                  <a:gd name="connsiteX8" fmla="*/ 9893 w 10000"/>
                  <a:gd name="connsiteY8" fmla="*/ 2086 h 10000"/>
                  <a:gd name="connsiteX9" fmla="*/ 9893 w 10000"/>
                  <a:gd name="connsiteY9" fmla="*/ 2158 h 10000"/>
                  <a:gd name="connsiteX10" fmla="*/ 9893 w 10000"/>
                  <a:gd name="connsiteY10" fmla="*/ 2230 h 10000"/>
                  <a:gd name="connsiteX11" fmla="*/ 9893 w 10000"/>
                  <a:gd name="connsiteY11" fmla="*/ 2374 h 10000"/>
                  <a:gd name="connsiteX12" fmla="*/ 9893 w 10000"/>
                  <a:gd name="connsiteY12" fmla="*/ 2374 h 10000"/>
                  <a:gd name="connsiteX13" fmla="*/ 9893 w 10000"/>
                  <a:gd name="connsiteY13" fmla="*/ 2445 h 10000"/>
                  <a:gd name="connsiteX14" fmla="*/ 9883 w 10000"/>
                  <a:gd name="connsiteY14" fmla="*/ 2518 h 10000"/>
                  <a:gd name="connsiteX15" fmla="*/ 9883 w 10000"/>
                  <a:gd name="connsiteY15" fmla="*/ 2518 h 10000"/>
                  <a:gd name="connsiteX16" fmla="*/ 9873 w 10000"/>
                  <a:gd name="connsiteY16" fmla="*/ 2590 h 10000"/>
                  <a:gd name="connsiteX17" fmla="*/ 9864 w 10000"/>
                  <a:gd name="connsiteY17" fmla="*/ 2734 h 10000"/>
                  <a:gd name="connsiteX18" fmla="*/ 9854 w 10000"/>
                  <a:gd name="connsiteY18" fmla="*/ 2805 h 10000"/>
                  <a:gd name="connsiteX19" fmla="*/ 9842 w 10000"/>
                  <a:gd name="connsiteY19" fmla="*/ 2805 h 10000"/>
                  <a:gd name="connsiteX20" fmla="*/ 9831 w 10000"/>
                  <a:gd name="connsiteY20" fmla="*/ 2878 h 10000"/>
                  <a:gd name="connsiteX21" fmla="*/ 9821 w 10000"/>
                  <a:gd name="connsiteY21" fmla="*/ 2878 h 10000"/>
                  <a:gd name="connsiteX22" fmla="*/ 9791 w 10000"/>
                  <a:gd name="connsiteY22" fmla="*/ 2949 h 10000"/>
                  <a:gd name="connsiteX23" fmla="*/ 9768 w 10000"/>
                  <a:gd name="connsiteY23" fmla="*/ 3022 h 10000"/>
                  <a:gd name="connsiteX24" fmla="*/ 9747 w 10000"/>
                  <a:gd name="connsiteY24" fmla="*/ 3093 h 10000"/>
                  <a:gd name="connsiteX25" fmla="*/ 9747 w 10000"/>
                  <a:gd name="connsiteY25" fmla="*/ 3166 h 10000"/>
                  <a:gd name="connsiteX26" fmla="*/ 9747 w 10000"/>
                  <a:gd name="connsiteY26" fmla="*/ 3166 h 10000"/>
                  <a:gd name="connsiteX27" fmla="*/ 9738 w 10000"/>
                  <a:gd name="connsiteY27" fmla="*/ 3237 h 10000"/>
                  <a:gd name="connsiteX28" fmla="*/ 9738 w 10000"/>
                  <a:gd name="connsiteY28" fmla="*/ 3309 h 10000"/>
                  <a:gd name="connsiteX29" fmla="*/ 9728 w 10000"/>
                  <a:gd name="connsiteY29" fmla="*/ 3309 h 10000"/>
                  <a:gd name="connsiteX30" fmla="*/ 9728 w 10000"/>
                  <a:gd name="connsiteY30" fmla="*/ 3381 h 10000"/>
                  <a:gd name="connsiteX31" fmla="*/ 9728 w 10000"/>
                  <a:gd name="connsiteY31" fmla="*/ 3454 h 10000"/>
                  <a:gd name="connsiteX32" fmla="*/ 9728 w 10000"/>
                  <a:gd name="connsiteY32" fmla="*/ 3454 h 10000"/>
                  <a:gd name="connsiteX33" fmla="*/ 9707 w 10000"/>
                  <a:gd name="connsiteY33" fmla="*/ 3669 h 10000"/>
                  <a:gd name="connsiteX34" fmla="*/ 9707 w 10000"/>
                  <a:gd name="connsiteY34" fmla="*/ 3812 h 10000"/>
                  <a:gd name="connsiteX35" fmla="*/ 9696 w 10000"/>
                  <a:gd name="connsiteY35" fmla="*/ 3956 h 10000"/>
                  <a:gd name="connsiteX36" fmla="*/ 9686 w 10000"/>
                  <a:gd name="connsiteY36" fmla="*/ 4100 h 10000"/>
                  <a:gd name="connsiteX37" fmla="*/ 9686 w 10000"/>
                  <a:gd name="connsiteY37" fmla="*/ 4100 h 10000"/>
                  <a:gd name="connsiteX38" fmla="*/ 9686 w 10000"/>
                  <a:gd name="connsiteY38" fmla="*/ 4100 h 10000"/>
                  <a:gd name="connsiteX39" fmla="*/ 9677 w 10000"/>
                  <a:gd name="connsiteY39" fmla="*/ 4244 h 10000"/>
                  <a:gd name="connsiteX40" fmla="*/ 9655 w 10000"/>
                  <a:gd name="connsiteY40" fmla="*/ 4388 h 10000"/>
                  <a:gd name="connsiteX41" fmla="*/ 9633 w 10000"/>
                  <a:gd name="connsiteY41" fmla="*/ 4532 h 10000"/>
                  <a:gd name="connsiteX42" fmla="*/ 9633 w 10000"/>
                  <a:gd name="connsiteY42" fmla="*/ 4605 h 10000"/>
                  <a:gd name="connsiteX43" fmla="*/ 9633 w 10000"/>
                  <a:gd name="connsiteY43" fmla="*/ 4605 h 10000"/>
                  <a:gd name="connsiteX44" fmla="*/ 9623 w 10000"/>
                  <a:gd name="connsiteY44" fmla="*/ 4675 h 10000"/>
                  <a:gd name="connsiteX45" fmla="*/ 9623 w 10000"/>
                  <a:gd name="connsiteY45" fmla="*/ 4675 h 10000"/>
                  <a:gd name="connsiteX46" fmla="*/ 9623 w 10000"/>
                  <a:gd name="connsiteY46" fmla="*/ 4749 h 10000"/>
                  <a:gd name="connsiteX47" fmla="*/ 9603 w 10000"/>
                  <a:gd name="connsiteY47" fmla="*/ 4963 h 10000"/>
                  <a:gd name="connsiteX48" fmla="*/ 9583 w 10000"/>
                  <a:gd name="connsiteY48" fmla="*/ 5252 h 10000"/>
                  <a:gd name="connsiteX49" fmla="*/ 9583 w 10000"/>
                  <a:gd name="connsiteY49" fmla="*/ 5324 h 10000"/>
                  <a:gd name="connsiteX50" fmla="*/ 9583 w 10000"/>
                  <a:gd name="connsiteY50" fmla="*/ 5324 h 10000"/>
                  <a:gd name="connsiteX51" fmla="*/ 9593 w 10000"/>
                  <a:gd name="connsiteY51" fmla="*/ 5468 h 10000"/>
                  <a:gd name="connsiteX52" fmla="*/ 9593 w 10000"/>
                  <a:gd name="connsiteY52" fmla="*/ 5612 h 10000"/>
                  <a:gd name="connsiteX53" fmla="*/ 9593 w 10000"/>
                  <a:gd name="connsiteY53" fmla="*/ 5756 h 10000"/>
                  <a:gd name="connsiteX54" fmla="*/ 9583 w 10000"/>
                  <a:gd name="connsiteY54" fmla="*/ 6115 h 10000"/>
                  <a:gd name="connsiteX55" fmla="*/ 9570 w 10000"/>
                  <a:gd name="connsiteY55" fmla="*/ 6187 h 10000"/>
                  <a:gd name="connsiteX56" fmla="*/ 9570 w 10000"/>
                  <a:gd name="connsiteY56" fmla="*/ 6259 h 10000"/>
                  <a:gd name="connsiteX57" fmla="*/ 9570 w 10000"/>
                  <a:gd name="connsiteY57" fmla="*/ 6259 h 10000"/>
                  <a:gd name="connsiteX58" fmla="*/ 9570 w 10000"/>
                  <a:gd name="connsiteY58" fmla="*/ 6259 h 10000"/>
                  <a:gd name="connsiteX59" fmla="*/ 9559 w 10000"/>
                  <a:gd name="connsiteY59" fmla="*/ 6259 h 10000"/>
                  <a:gd name="connsiteX60" fmla="*/ 9559 w 10000"/>
                  <a:gd name="connsiteY60" fmla="*/ 6259 h 10000"/>
                  <a:gd name="connsiteX61" fmla="*/ 9545 w 10000"/>
                  <a:gd name="connsiteY61" fmla="*/ 6259 h 10000"/>
                  <a:gd name="connsiteX62" fmla="*/ 9503 w 10000"/>
                  <a:gd name="connsiteY62" fmla="*/ 6331 h 10000"/>
                  <a:gd name="connsiteX63" fmla="*/ 9471 w 10000"/>
                  <a:gd name="connsiteY63" fmla="*/ 6331 h 10000"/>
                  <a:gd name="connsiteX64" fmla="*/ 9461 w 10000"/>
                  <a:gd name="connsiteY64" fmla="*/ 6331 h 10000"/>
                  <a:gd name="connsiteX65" fmla="*/ 9409 w 10000"/>
                  <a:gd name="connsiteY65" fmla="*/ 6331 h 10000"/>
                  <a:gd name="connsiteX66" fmla="*/ 9357 w 10000"/>
                  <a:gd name="connsiteY66" fmla="*/ 6331 h 10000"/>
                  <a:gd name="connsiteX67" fmla="*/ 9347 w 10000"/>
                  <a:gd name="connsiteY67" fmla="*/ 6331 h 10000"/>
                  <a:gd name="connsiteX68" fmla="*/ 9347 w 10000"/>
                  <a:gd name="connsiteY68" fmla="*/ 6331 h 10000"/>
                  <a:gd name="connsiteX69" fmla="*/ 9295 w 10000"/>
                  <a:gd name="connsiteY69" fmla="*/ 6403 h 10000"/>
                  <a:gd name="connsiteX70" fmla="*/ 9220 w 10000"/>
                  <a:gd name="connsiteY70" fmla="*/ 6403 h 10000"/>
                  <a:gd name="connsiteX71" fmla="*/ 9220 w 10000"/>
                  <a:gd name="connsiteY71" fmla="*/ 6403 h 10000"/>
                  <a:gd name="connsiteX72" fmla="*/ 9220 w 10000"/>
                  <a:gd name="connsiteY72" fmla="*/ 6403 h 10000"/>
                  <a:gd name="connsiteX73" fmla="*/ 9146 w 10000"/>
                  <a:gd name="connsiteY73" fmla="*/ 6475 h 10000"/>
                  <a:gd name="connsiteX74" fmla="*/ 9126 w 10000"/>
                  <a:gd name="connsiteY74" fmla="*/ 6475 h 10000"/>
                  <a:gd name="connsiteX75" fmla="*/ 9116 w 10000"/>
                  <a:gd name="connsiteY75" fmla="*/ 6475 h 10000"/>
                  <a:gd name="connsiteX76" fmla="*/ 9073 w 10000"/>
                  <a:gd name="connsiteY76" fmla="*/ 6475 h 10000"/>
                  <a:gd name="connsiteX77" fmla="*/ 9011 w 10000"/>
                  <a:gd name="connsiteY77" fmla="*/ 6475 h 10000"/>
                  <a:gd name="connsiteX78" fmla="*/ 9001 w 10000"/>
                  <a:gd name="connsiteY78" fmla="*/ 6475 h 10000"/>
                  <a:gd name="connsiteX79" fmla="*/ 9001 w 10000"/>
                  <a:gd name="connsiteY79" fmla="*/ 6475 h 10000"/>
                  <a:gd name="connsiteX80" fmla="*/ 8991 w 10000"/>
                  <a:gd name="connsiteY80" fmla="*/ 6475 h 10000"/>
                  <a:gd name="connsiteX81" fmla="*/ 8982 w 10000"/>
                  <a:gd name="connsiteY81" fmla="*/ 6546 h 10000"/>
                  <a:gd name="connsiteX82" fmla="*/ 8959 w 10000"/>
                  <a:gd name="connsiteY82" fmla="*/ 6546 h 10000"/>
                  <a:gd name="connsiteX83" fmla="*/ 8959 w 10000"/>
                  <a:gd name="connsiteY83" fmla="*/ 6546 h 10000"/>
                  <a:gd name="connsiteX84" fmla="*/ 8949 w 10000"/>
                  <a:gd name="connsiteY84" fmla="*/ 6546 h 10000"/>
                  <a:gd name="connsiteX85" fmla="*/ 8938 w 10000"/>
                  <a:gd name="connsiteY85" fmla="*/ 6546 h 10000"/>
                  <a:gd name="connsiteX86" fmla="*/ 8918 w 10000"/>
                  <a:gd name="connsiteY86" fmla="*/ 6546 h 10000"/>
                  <a:gd name="connsiteX87" fmla="*/ 8896 w 10000"/>
                  <a:gd name="connsiteY87" fmla="*/ 6546 h 10000"/>
                  <a:gd name="connsiteX88" fmla="*/ 8886 w 10000"/>
                  <a:gd name="connsiteY88" fmla="*/ 6546 h 10000"/>
                  <a:gd name="connsiteX89" fmla="*/ 8856 w 10000"/>
                  <a:gd name="connsiteY89" fmla="*/ 6546 h 10000"/>
                  <a:gd name="connsiteX90" fmla="*/ 8844 w 10000"/>
                  <a:gd name="connsiteY90" fmla="*/ 6546 h 10000"/>
                  <a:gd name="connsiteX91" fmla="*/ 8813 w 10000"/>
                  <a:gd name="connsiteY91" fmla="*/ 6546 h 10000"/>
                  <a:gd name="connsiteX92" fmla="*/ 8801 w 10000"/>
                  <a:gd name="connsiteY92" fmla="*/ 6619 h 10000"/>
                  <a:gd name="connsiteX93" fmla="*/ 8792 w 10000"/>
                  <a:gd name="connsiteY93" fmla="*/ 6619 h 10000"/>
                  <a:gd name="connsiteX94" fmla="*/ 8666 w 10000"/>
                  <a:gd name="connsiteY94" fmla="*/ 6619 h 10000"/>
                  <a:gd name="connsiteX95" fmla="*/ 8623 w 10000"/>
                  <a:gd name="connsiteY95" fmla="*/ 6691 h 10000"/>
                  <a:gd name="connsiteX96" fmla="*/ 8549 w 10000"/>
                  <a:gd name="connsiteY96" fmla="*/ 6691 h 10000"/>
                  <a:gd name="connsiteX97" fmla="*/ 8463 w 10000"/>
                  <a:gd name="connsiteY97" fmla="*/ 6691 h 10000"/>
                  <a:gd name="connsiteX98" fmla="*/ 8463 w 10000"/>
                  <a:gd name="connsiteY98" fmla="*/ 6907 h 10000"/>
                  <a:gd name="connsiteX99" fmla="*/ 8367 w 10000"/>
                  <a:gd name="connsiteY99" fmla="*/ 6907 h 10000"/>
                  <a:gd name="connsiteX100" fmla="*/ 8367 w 10000"/>
                  <a:gd name="connsiteY100" fmla="*/ 6907 h 10000"/>
                  <a:gd name="connsiteX101" fmla="*/ 8221 w 10000"/>
                  <a:gd name="connsiteY101" fmla="*/ 6979 h 10000"/>
                  <a:gd name="connsiteX102" fmla="*/ 8178 w 10000"/>
                  <a:gd name="connsiteY102" fmla="*/ 6979 h 10000"/>
                  <a:gd name="connsiteX103" fmla="*/ 8075 w 10000"/>
                  <a:gd name="connsiteY103" fmla="*/ 7050 h 10000"/>
                  <a:gd name="connsiteX104" fmla="*/ 7959 w 10000"/>
                  <a:gd name="connsiteY104" fmla="*/ 7050 h 10000"/>
                  <a:gd name="connsiteX105" fmla="*/ 7896 w 10000"/>
                  <a:gd name="connsiteY105" fmla="*/ 7123 h 10000"/>
                  <a:gd name="connsiteX106" fmla="*/ 7824 w 10000"/>
                  <a:gd name="connsiteY106" fmla="*/ 7194 h 10000"/>
                  <a:gd name="connsiteX107" fmla="*/ 7814 w 10000"/>
                  <a:gd name="connsiteY107" fmla="*/ 7194 h 10000"/>
                  <a:gd name="connsiteX108" fmla="*/ 7741 w 10000"/>
                  <a:gd name="connsiteY108" fmla="*/ 7194 h 10000"/>
                  <a:gd name="connsiteX109" fmla="*/ 7540 w 10000"/>
                  <a:gd name="connsiteY109" fmla="*/ 7267 h 10000"/>
                  <a:gd name="connsiteX110" fmla="*/ 7391 w 10000"/>
                  <a:gd name="connsiteY110" fmla="*/ 7411 h 10000"/>
                  <a:gd name="connsiteX111" fmla="*/ 7296 w 10000"/>
                  <a:gd name="connsiteY111" fmla="*/ 7411 h 10000"/>
                  <a:gd name="connsiteX112" fmla="*/ 7276 w 10000"/>
                  <a:gd name="connsiteY112" fmla="*/ 7411 h 10000"/>
                  <a:gd name="connsiteX113" fmla="*/ 7255 w 10000"/>
                  <a:gd name="connsiteY113" fmla="*/ 7482 h 10000"/>
                  <a:gd name="connsiteX114" fmla="*/ 7245 w 10000"/>
                  <a:gd name="connsiteY114" fmla="*/ 7482 h 10000"/>
                  <a:gd name="connsiteX115" fmla="*/ 7214 w 10000"/>
                  <a:gd name="connsiteY115" fmla="*/ 7482 h 10000"/>
                  <a:gd name="connsiteX116" fmla="*/ 7203 w 10000"/>
                  <a:gd name="connsiteY116" fmla="*/ 7482 h 10000"/>
                  <a:gd name="connsiteX117" fmla="*/ 7003 w 10000"/>
                  <a:gd name="connsiteY117" fmla="*/ 7554 h 10000"/>
                  <a:gd name="connsiteX118" fmla="*/ 7003 w 10000"/>
                  <a:gd name="connsiteY118" fmla="*/ 7554 h 10000"/>
                  <a:gd name="connsiteX119" fmla="*/ 6866 w 10000"/>
                  <a:gd name="connsiteY119" fmla="*/ 7554 h 10000"/>
                  <a:gd name="connsiteX120" fmla="*/ 6856 w 10000"/>
                  <a:gd name="connsiteY120" fmla="*/ 7554 h 10000"/>
                  <a:gd name="connsiteX121" fmla="*/ 6825 w 10000"/>
                  <a:gd name="connsiteY121" fmla="*/ 7627 h 10000"/>
                  <a:gd name="connsiteX122" fmla="*/ 6793 w 10000"/>
                  <a:gd name="connsiteY122" fmla="*/ 7627 h 10000"/>
                  <a:gd name="connsiteX123" fmla="*/ 6762 w 10000"/>
                  <a:gd name="connsiteY123" fmla="*/ 7627 h 10000"/>
                  <a:gd name="connsiteX124" fmla="*/ 6752 w 10000"/>
                  <a:gd name="connsiteY124" fmla="*/ 7627 h 10000"/>
                  <a:gd name="connsiteX125" fmla="*/ 6639 w 10000"/>
                  <a:gd name="connsiteY125" fmla="*/ 7698 h 10000"/>
                  <a:gd name="connsiteX126" fmla="*/ 6563 w 10000"/>
                  <a:gd name="connsiteY126" fmla="*/ 7698 h 10000"/>
                  <a:gd name="connsiteX127" fmla="*/ 6531 w 10000"/>
                  <a:gd name="connsiteY127" fmla="*/ 7698 h 10000"/>
                  <a:gd name="connsiteX128" fmla="*/ 6470 w 10000"/>
                  <a:gd name="connsiteY128" fmla="*/ 7771 h 10000"/>
                  <a:gd name="connsiteX129" fmla="*/ 6438 w 10000"/>
                  <a:gd name="connsiteY129" fmla="*/ 7771 h 10000"/>
                  <a:gd name="connsiteX130" fmla="*/ 6341 w 10000"/>
                  <a:gd name="connsiteY130" fmla="*/ 7771 h 10000"/>
                  <a:gd name="connsiteX131" fmla="*/ 6298 w 10000"/>
                  <a:gd name="connsiteY131" fmla="*/ 7842 h 10000"/>
                  <a:gd name="connsiteX132" fmla="*/ 6245 w 10000"/>
                  <a:gd name="connsiteY132" fmla="*/ 7842 h 10000"/>
                  <a:gd name="connsiteX133" fmla="*/ 6193 w 10000"/>
                  <a:gd name="connsiteY133" fmla="*/ 7842 h 10000"/>
                  <a:gd name="connsiteX134" fmla="*/ 6161 w 10000"/>
                  <a:gd name="connsiteY134" fmla="*/ 7842 h 10000"/>
                  <a:gd name="connsiteX135" fmla="*/ 6057 w 10000"/>
                  <a:gd name="connsiteY135" fmla="*/ 7914 h 10000"/>
                  <a:gd name="connsiteX136" fmla="*/ 5994 w 10000"/>
                  <a:gd name="connsiteY136" fmla="*/ 7914 h 10000"/>
                  <a:gd name="connsiteX137" fmla="*/ 5845 w 10000"/>
                  <a:gd name="connsiteY137" fmla="*/ 7986 h 10000"/>
                  <a:gd name="connsiteX138" fmla="*/ 5836 w 10000"/>
                  <a:gd name="connsiteY138" fmla="*/ 7986 h 10000"/>
                  <a:gd name="connsiteX139" fmla="*/ 5804 w 10000"/>
                  <a:gd name="connsiteY139" fmla="*/ 7986 h 10000"/>
                  <a:gd name="connsiteX140" fmla="*/ 5649 w 10000"/>
                  <a:gd name="connsiteY140" fmla="*/ 8058 h 10000"/>
                  <a:gd name="connsiteX141" fmla="*/ 5566 w 10000"/>
                  <a:gd name="connsiteY141" fmla="*/ 8130 h 10000"/>
                  <a:gd name="connsiteX142" fmla="*/ 5524 w 10000"/>
                  <a:gd name="connsiteY142" fmla="*/ 8130 h 10000"/>
                  <a:gd name="connsiteX143" fmla="*/ 5478 w 10000"/>
                  <a:gd name="connsiteY143" fmla="*/ 8130 h 10000"/>
                  <a:gd name="connsiteX144" fmla="*/ 5449 w 10000"/>
                  <a:gd name="connsiteY144" fmla="*/ 8202 h 10000"/>
                  <a:gd name="connsiteX145" fmla="*/ 5335 w 10000"/>
                  <a:gd name="connsiteY145" fmla="*/ 8202 h 10000"/>
                  <a:gd name="connsiteX146" fmla="*/ 5314 w 10000"/>
                  <a:gd name="connsiteY146" fmla="*/ 8202 h 10000"/>
                  <a:gd name="connsiteX147" fmla="*/ 5287 w 10000"/>
                  <a:gd name="connsiteY147" fmla="*/ 8202 h 10000"/>
                  <a:gd name="connsiteX148" fmla="*/ 5277 w 10000"/>
                  <a:gd name="connsiteY148" fmla="*/ 8202 h 10000"/>
                  <a:gd name="connsiteX149" fmla="*/ 5238 w 10000"/>
                  <a:gd name="connsiteY149" fmla="*/ 8274 h 10000"/>
                  <a:gd name="connsiteX150" fmla="*/ 5185 w 10000"/>
                  <a:gd name="connsiteY150" fmla="*/ 8274 h 10000"/>
                  <a:gd name="connsiteX151" fmla="*/ 5026 w 10000"/>
                  <a:gd name="connsiteY151" fmla="*/ 8346 h 10000"/>
                  <a:gd name="connsiteX152" fmla="*/ 5016 w 10000"/>
                  <a:gd name="connsiteY152" fmla="*/ 8346 h 10000"/>
                  <a:gd name="connsiteX153" fmla="*/ 5016 w 10000"/>
                  <a:gd name="connsiteY153" fmla="*/ 8346 h 10000"/>
                  <a:gd name="connsiteX154" fmla="*/ 5005 w 10000"/>
                  <a:gd name="connsiteY154" fmla="*/ 8346 h 10000"/>
                  <a:gd name="connsiteX155" fmla="*/ 5005 w 10000"/>
                  <a:gd name="connsiteY155" fmla="*/ 8417 h 10000"/>
                  <a:gd name="connsiteX156" fmla="*/ 4932 w 10000"/>
                  <a:gd name="connsiteY156" fmla="*/ 8417 h 10000"/>
                  <a:gd name="connsiteX157" fmla="*/ 4838 w 10000"/>
                  <a:gd name="connsiteY157" fmla="*/ 8417 h 10000"/>
                  <a:gd name="connsiteX158" fmla="*/ 4775 w 10000"/>
                  <a:gd name="connsiteY158" fmla="*/ 8490 h 10000"/>
                  <a:gd name="connsiteX159" fmla="*/ 4691 w 10000"/>
                  <a:gd name="connsiteY159" fmla="*/ 8490 h 10000"/>
                  <a:gd name="connsiteX160" fmla="*/ 4619 w 10000"/>
                  <a:gd name="connsiteY160" fmla="*/ 8490 h 10000"/>
                  <a:gd name="connsiteX161" fmla="*/ 4481 w 10000"/>
                  <a:gd name="connsiteY161" fmla="*/ 8561 h 10000"/>
                  <a:gd name="connsiteX162" fmla="*/ 4335 w 10000"/>
                  <a:gd name="connsiteY162" fmla="*/ 8634 h 10000"/>
                  <a:gd name="connsiteX163" fmla="*/ 4295 w 10000"/>
                  <a:gd name="connsiteY163" fmla="*/ 8634 h 10000"/>
                  <a:gd name="connsiteX164" fmla="*/ 4252 w 10000"/>
                  <a:gd name="connsiteY164" fmla="*/ 8634 h 10000"/>
                  <a:gd name="connsiteX165" fmla="*/ 4164 w 10000"/>
                  <a:gd name="connsiteY165" fmla="*/ 8705 h 10000"/>
                  <a:gd name="connsiteX166" fmla="*/ 4018 w 10000"/>
                  <a:gd name="connsiteY166" fmla="*/ 8705 h 10000"/>
                  <a:gd name="connsiteX167" fmla="*/ 3986 w 10000"/>
                  <a:gd name="connsiteY167" fmla="*/ 8705 h 10000"/>
                  <a:gd name="connsiteX168" fmla="*/ 3881 w 10000"/>
                  <a:gd name="connsiteY168" fmla="*/ 8778 h 10000"/>
                  <a:gd name="connsiteX169" fmla="*/ 3881 w 10000"/>
                  <a:gd name="connsiteY169" fmla="*/ 8778 h 10000"/>
                  <a:gd name="connsiteX170" fmla="*/ 3851 w 10000"/>
                  <a:gd name="connsiteY170" fmla="*/ 8778 h 10000"/>
                  <a:gd name="connsiteX171" fmla="*/ 3829 w 10000"/>
                  <a:gd name="connsiteY171" fmla="*/ 8778 h 10000"/>
                  <a:gd name="connsiteX172" fmla="*/ 3776 w 10000"/>
                  <a:gd name="connsiteY172" fmla="*/ 8778 h 10000"/>
                  <a:gd name="connsiteX173" fmla="*/ 3756 w 10000"/>
                  <a:gd name="connsiteY173" fmla="*/ 8778 h 10000"/>
                  <a:gd name="connsiteX174" fmla="*/ 3756 w 10000"/>
                  <a:gd name="connsiteY174" fmla="*/ 8849 h 10000"/>
                  <a:gd name="connsiteX175" fmla="*/ 3745 w 10000"/>
                  <a:gd name="connsiteY175" fmla="*/ 8849 h 10000"/>
                  <a:gd name="connsiteX176" fmla="*/ 3703 w 10000"/>
                  <a:gd name="connsiteY176" fmla="*/ 8849 h 10000"/>
                  <a:gd name="connsiteX177" fmla="*/ 3662 w 10000"/>
                  <a:gd name="connsiteY177" fmla="*/ 8849 h 10000"/>
                  <a:gd name="connsiteX178" fmla="*/ 3651 w 10000"/>
                  <a:gd name="connsiteY178" fmla="*/ 8849 h 10000"/>
                  <a:gd name="connsiteX179" fmla="*/ 3598 w 10000"/>
                  <a:gd name="connsiteY179" fmla="*/ 8849 h 10000"/>
                  <a:gd name="connsiteX180" fmla="*/ 3494 w 10000"/>
                  <a:gd name="connsiteY180" fmla="*/ 8921 h 10000"/>
                  <a:gd name="connsiteX181" fmla="*/ 3482 w 10000"/>
                  <a:gd name="connsiteY181" fmla="*/ 8921 h 10000"/>
                  <a:gd name="connsiteX182" fmla="*/ 3398 w 10000"/>
                  <a:gd name="connsiteY182" fmla="*/ 8921 h 10000"/>
                  <a:gd name="connsiteX183" fmla="*/ 3336 w 10000"/>
                  <a:gd name="connsiteY183" fmla="*/ 8993 h 10000"/>
                  <a:gd name="connsiteX184" fmla="*/ 3080 w 10000"/>
                  <a:gd name="connsiteY184" fmla="*/ 9065 h 10000"/>
                  <a:gd name="connsiteX185" fmla="*/ 3050 w 10000"/>
                  <a:gd name="connsiteY185" fmla="*/ 9065 h 10000"/>
                  <a:gd name="connsiteX186" fmla="*/ 3040 w 10000"/>
                  <a:gd name="connsiteY186" fmla="*/ 9065 h 10000"/>
                  <a:gd name="connsiteX187" fmla="*/ 2999 w 10000"/>
                  <a:gd name="connsiteY187" fmla="*/ 9065 h 10000"/>
                  <a:gd name="connsiteX188" fmla="*/ 2967 w 10000"/>
                  <a:gd name="connsiteY188" fmla="*/ 9137 h 10000"/>
                  <a:gd name="connsiteX189" fmla="*/ 2797 w 10000"/>
                  <a:gd name="connsiteY189" fmla="*/ 9209 h 10000"/>
                  <a:gd name="connsiteX190" fmla="*/ 2787 w 10000"/>
                  <a:gd name="connsiteY190" fmla="*/ 9209 h 10000"/>
                  <a:gd name="connsiteX191" fmla="*/ 2663 w 10000"/>
                  <a:gd name="connsiteY191" fmla="*/ 9209 h 10000"/>
                  <a:gd name="connsiteX192" fmla="*/ 2507 w 10000"/>
                  <a:gd name="connsiteY192" fmla="*/ 9281 h 10000"/>
                  <a:gd name="connsiteX193" fmla="*/ 2254 w 10000"/>
                  <a:gd name="connsiteY193" fmla="*/ 9353 h 10000"/>
                  <a:gd name="connsiteX194" fmla="*/ 2138 w 10000"/>
                  <a:gd name="connsiteY194" fmla="*/ 9424 h 10000"/>
                  <a:gd name="connsiteX195" fmla="*/ 2128 w 10000"/>
                  <a:gd name="connsiteY195" fmla="*/ 9424 h 10000"/>
                  <a:gd name="connsiteX196" fmla="*/ 2041 w 10000"/>
                  <a:gd name="connsiteY196" fmla="*/ 9424 h 10000"/>
                  <a:gd name="connsiteX197" fmla="*/ 1988 w 10000"/>
                  <a:gd name="connsiteY197" fmla="*/ 9424 h 10000"/>
                  <a:gd name="connsiteX198" fmla="*/ 1957 w 10000"/>
                  <a:gd name="connsiteY198" fmla="*/ 9497 h 10000"/>
                  <a:gd name="connsiteX199" fmla="*/ 1937 w 10000"/>
                  <a:gd name="connsiteY199" fmla="*/ 9497 h 10000"/>
                  <a:gd name="connsiteX200" fmla="*/ 1906 w 10000"/>
                  <a:gd name="connsiteY200" fmla="*/ 9497 h 10000"/>
                  <a:gd name="connsiteX201" fmla="*/ 1896 w 10000"/>
                  <a:gd name="connsiteY201" fmla="*/ 9497 h 10000"/>
                  <a:gd name="connsiteX202" fmla="*/ 1864 w 10000"/>
                  <a:gd name="connsiteY202" fmla="*/ 9497 h 10000"/>
                  <a:gd name="connsiteX203" fmla="*/ 1853 w 10000"/>
                  <a:gd name="connsiteY203" fmla="*/ 9497 h 10000"/>
                  <a:gd name="connsiteX204" fmla="*/ 1842 w 10000"/>
                  <a:gd name="connsiteY204" fmla="*/ 9497 h 10000"/>
                  <a:gd name="connsiteX205" fmla="*/ 1811 w 10000"/>
                  <a:gd name="connsiteY205" fmla="*/ 9497 h 10000"/>
                  <a:gd name="connsiteX206" fmla="*/ 1801 w 10000"/>
                  <a:gd name="connsiteY206" fmla="*/ 9497 h 10000"/>
                  <a:gd name="connsiteX207" fmla="*/ 1767 w 10000"/>
                  <a:gd name="connsiteY207" fmla="*/ 9568 h 10000"/>
                  <a:gd name="connsiteX208" fmla="*/ 1757 w 10000"/>
                  <a:gd name="connsiteY208" fmla="*/ 9568 h 10000"/>
                  <a:gd name="connsiteX209" fmla="*/ 1757 w 10000"/>
                  <a:gd name="connsiteY209" fmla="*/ 9568 h 10000"/>
                  <a:gd name="connsiteX210" fmla="*/ 1717 w 10000"/>
                  <a:gd name="connsiteY210" fmla="*/ 9568 h 10000"/>
                  <a:gd name="connsiteX211" fmla="*/ 1705 w 10000"/>
                  <a:gd name="connsiteY211" fmla="*/ 9568 h 10000"/>
                  <a:gd name="connsiteX212" fmla="*/ 1674 w 10000"/>
                  <a:gd name="connsiteY212" fmla="*/ 9568 h 10000"/>
                  <a:gd name="connsiteX213" fmla="*/ 1632 w 10000"/>
                  <a:gd name="connsiteY213" fmla="*/ 9568 h 10000"/>
                  <a:gd name="connsiteX214" fmla="*/ 1601 w 10000"/>
                  <a:gd name="connsiteY214" fmla="*/ 9568 h 10000"/>
                  <a:gd name="connsiteX215" fmla="*/ 1551 w 10000"/>
                  <a:gd name="connsiteY215" fmla="*/ 9641 h 10000"/>
                  <a:gd name="connsiteX216" fmla="*/ 1445 w 10000"/>
                  <a:gd name="connsiteY216" fmla="*/ 9641 h 10000"/>
                  <a:gd name="connsiteX217" fmla="*/ 1425 w 10000"/>
                  <a:gd name="connsiteY217" fmla="*/ 9641 h 10000"/>
                  <a:gd name="connsiteX218" fmla="*/ 1361 w 10000"/>
                  <a:gd name="connsiteY218" fmla="*/ 9641 h 10000"/>
                  <a:gd name="connsiteX219" fmla="*/ 1288 w 10000"/>
                  <a:gd name="connsiteY219" fmla="*/ 9641 h 10000"/>
                  <a:gd name="connsiteX220" fmla="*/ 1161 w 10000"/>
                  <a:gd name="connsiteY220" fmla="*/ 9641 h 10000"/>
                  <a:gd name="connsiteX221" fmla="*/ 1087 w 10000"/>
                  <a:gd name="connsiteY221" fmla="*/ 9641 h 10000"/>
                  <a:gd name="connsiteX222" fmla="*/ 1054 w 10000"/>
                  <a:gd name="connsiteY222" fmla="*/ 9641 h 10000"/>
                  <a:gd name="connsiteX223" fmla="*/ 1008 w 10000"/>
                  <a:gd name="connsiteY223" fmla="*/ 9641 h 10000"/>
                  <a:gd name="connsiteX224" fmla="*/ 935 w 10000"/>
                  <a:gd name="connsiteY224" fmla="*/ 9712 h 10000"/>
                  <a:gd name="connsiteX225" fmla="*/ 792 w 10000"/>
                  <a:gd name="connsiteY225" fmla="*/ 9712 h 10000"/>
                  <a:gd name="connsiteX226" fmla="*/ 770 w 10000"/>
                  <a:gd name="connsiteY226" fmla="*/ 9784 h 10000"/>
                  <a:gd name="connsiteX227" fmla="*/ 673 w 10000"/>
                  <a:gd name="connsiteY227" fmla="*/ 9784 h 10000"/>
                  <a:gd name="connsiteX228" fmla="*/ 499 w 10000"/>
                  <a:gd name="connsiteY228" fmla="*/ 9856 h 10000"/>
                  <a:gd name="connsiteX229" fmla="*/ 381 w 10000"/>
                  <a:gd name="connsiteY229" fmla="*/ 9856 h 10000"/>
                  <a:gd name="connsiteX230" fmla="*/ 268 w 10000"/>
                  <a:gd name="connsiteY230" fmla="*/ 9928 h 10000"/>
                  <a:gd name="connsiteX231" fmla="*/ 89 w 10000"/>
                  <a:gd name="connsiteY231" fmla="*/ 10000 h 10000"/>
                  <a:gd name="connsiteX232" fmla="*/ 0 w 10000"/>
                  <a:gd name="connsiteY232" fmla="*/ 10000 h 10000"/>
                  <a:gd name="connsiteX0" fmla="*/ 9991 w 9991"/>
                  <a:gd name="connsiteY0" fmla="*/ 0 h 8777"/>
                  <a:gd name="connsiteX1" fmla="*/ 9969 w 9991"/>
                  <a:gd name="connsiteY1" fmla="*/ 144 h 8777"/>
                  <a:gd name="connsiteX2" fmla="*/ 9905 w 9991"/>
                  <a:gd name="connsiteY2" fmla="*/ 503 h 8777"/>
                  <a:gd name="connsiteX3" fmla="*/ 9893 w 9991"/>
                  <a:gd name="connsiteY3" fmla="*/ 576 h 8777"/>
                  <a:gd name="connsiteX4" fmla="*/ 9893 w 9991"/>
                  <a:gd name="connsiteY4" fmla="*/ 576 h 8777"/>
                  <a:gd name="connsiteX5" fmla="*/ 9893 w 9991"/>
                  <a:gd name="connsiteY5" fmla="*/ 647 h 8777"/>
                  <a:gd name="connsiteX6" fmla="*/ 9893 w 9991"/>
                  <a:gd name="connsiteY6" fmla="*/ 791 h 8777"/>
                  <a:gd name="connsiteX7" fmla="*/ 9893 w 9991"/>
                  <a:gd name="connsiteY7" fmla="*/ 863 h 8777"/>
                  <a:gd name="connsiteX8" fmla="*/ 9893 w 9991"/>
                  <a:gd name="connsiteY8" fmla="*/ 935 h 8777"/>
                  <a:gd name="connsiteX9" fmla="*/ 9893 w 9991"/>
                  <a:gd name="connsiteY9" fmla="*/ 1007 h 8777"/>
                  <a:gd name="connsiteX10" fmla="*/ 9893 w 9991"/>
                  <a:gd name="connsiteY10" fmla="*/ 1151 h 8777"/>
                  <a:gd name="connsiteX11" fmla="*/ 9893 w 9991"/>
                  <a:gd name="connsiteY11" fmla="*/ 1151 h 8777"/>
                  <a:gd name="connsiteX12" fmla="*/ 9893 w 9991"/>
                  <a:gd name="connsiteY12" fmla="*/ 1222 h 8777"/>
                  <a:gd name="connsiteX13" fmla="*/ 9883 w 9991"/>
                  <a:gd name="connsiteY13" fmla="*/ 1295 h 8777"/>
                  <a:gd name="connsiteX14" fmla="*/ 9883 w 9991"/>
                  <a:gd name="connsiteY14" fmla="*/ 1295 h 8777"/>
                  <a:gd name="connsiteX15" fmla="*/ 9873 w 9991"/>
                  <a:gd name="connsiteY15" fmla="*/ 1367 h 8777"/>
                  <a:gd name="connsiteX16" fmla="*/ 9864 w 9991"/>
                  <a:gd name="connsiteY16" fmla="*/ 1511 h 8777"/>
                  <a:gd name="connsiteX17" fmla="*/ 9854 w 9991"/>
                  <a:gd name="connsiteY17" fmla="*/ 1582 h 8777"/>
                  <a:gd name="connsiteX18" fmla="*/ 9842 w 9991"/>
                  <a:gd name="connsiteY18" fmla="*/ 1582 h 8777"/>
                  <a:gd name="connsiteX19" fmla="*/ 9831 w 9991"/>
                  <a:gd name="connsiteY19" fmla="*/ 1655 h 8777"/>
                  <a:gd name="connsiteX20" fmla="*/ 9821 w 9991"/>
                  <a:gd name="connsiteY20" fmla="*/ 1655 h 8777"/>
                  <a:gd name="connsiteX21" fmla="*/ 9791 w 9991"/>
                  <a:gd name="connsiteY21" fmla="*/ 1726 h 8777"/>
                  <a:gd name="connsiteX22" fmla="*/ 9768 w 9991"/>
                  <a:gd name="connsiteY22" fmla="*/ 1799 h 8777"/>
                  <a:gd name="connsiteX23" fmla="*/ 9747 w 9991"/>
                  <a:gd name="connsiteY23" fmla="*/ 1870 h 8777"/>
                  <a:gd name="connsiteX24" fmla="*/ 9747 w 9991"/>
                  <a:gd name="connsiteY24" fmla="*/ 1943 h 8777"/>
                  <a:gd name="connsiteX25" fmla="*/ 9747 w 9991"/>
                  <a:gd name="connsiteY25" fmla="*/ 1943 h 8777"/>
                  <a:gd name="connsiteX26" fmla="*/ 9738 w 9991"/>
                  <a:gd name="connsiteY26" fmla="*/ 2014 h 8777"/>
                  <a:gd name="connsiteX27" fmla="*/ 9738 w 9991"/>
                  <a:gd name="connsiteY27" fmla="*/ 2086 h 8777"/>
                  <a:gd name="connsiteX28" fmla="*/ 9728 w 9991"/>
                  <a:gd name="connsiteY28" fmla="*/ 2086 h 8777"/>
                  <a:gd name="connsiteX29" fmla="*/ 9728 w 9991"/>
                  <a:gd name="connsiteY29" fmla="*/ 2158 h 8777"/>
                  <a:gd name="connsiteX30" fmla="*/ 9728 w 9991"/>
                  <a:gd name="connsiteY30" fmla="*/ 2231 h 8777"/>
                  <a:gd name="connsiteX31" fmla="*/ 9728 w 9991"/>
                  <a:gd name="connsiteY31" fmla="*/ 2231 h 8777"/>
                  <a:gd name="connsiteX32" fmla="*/ 9707 w 9991"/>
                  <a:gd name="connsiteY32" fmla="*/ 2446 h 8777"/>
                  <a:gd name="connsiteX33" fmla="*/ 9707 w 9991"/>
                  <a:gd name="connsiteY33" fmla="*/ 2589 h 8777"/>
                  <a:gd name="connsiteX34" fmla="*/ 9696 w 9991"/>
                  <a:gd name="connsiteY34" fmla="*/ 2733 h 8777"/>
                  <a:gd name="connsiteX35" fmla="*/ 9686 w 9991"/>
                  <a:gd name="connsiteY35" fmla="*/ 2877 h 8777"/>
                  <a:gd name="connsiteX36" fmla="*/ 9686 w 9991"/>
                  <a:gd name="connsiteY36" fmla="*/ 2877 h 8777"/>
                  <a:gd name="connsiteX37" fmla="*/ 9686 w 9991"/>
                  <a:gd name="connsiteY37" fmla="*/ 2877 h 8777"/>
                  <a:gd name="connsiteX38" fmla="*/ 9677 w 9991"/>
                  <a:gd name="connsiteY38" fmla="*/ 3021 h 8777"/>
                  <a:gd name="connsiteX39" fmla="*/ 9655 w 9991"/>
                  <a:gd name="connsiteY39" fmla="*/ 3165 h 8777"/>
                  <a:gd name="connsiteX40" fmla="*/ 9633 w 9991"/>
                  <a:gd name="connsiteY40" fmla="*/ 3309 h 8777"/>
                  <a:gd name="connsiteX41" fmla="*/ 9633 w 9991"/>
                  <a:gd name="connsiteY41" fmla="*/ 3382 h 8777"/>
                  <a:gd name="connsiteX42" fmla="*/ 9633 w 9991"/>
                  <a:gd name="connsiteY42" fmla="*/ 3382 h 8777"/>
                  <a:gd name="connsiteX43" fmla="*/ 9623 w 9991"/>
                  <a:gd name="connsiteY43" fmla="*/ 3452 h 8777"/>
                  <a:gd name="connsiteX44" fmla="*/ 9623 w 9991"/>
                  <a:gd name="connsiteY44" fmla="*/ 3452 h 8777"/>
                  <a:gd name="connsiteX45" fmla="*/ 9623 w 9991"/>
                  <a:gd name="connsiteY45" fmla="*/ 3526 h 8777"/>
                  <a:gd name="connsiteX46" fmla="*/ 9603 w 9991"/>
                  <a:gd name="connsiteY46" fmla="*/ 3740 h 8777"/>
                  <a:gd name="connsiteX47" fmla="*/ 9583 w 9991"/>
                  <a:gd name="connsiteY47" fmla="*/ 4029 h 8777"/>
                  <a:gd name="connsiteX48" fmla="*/ 9583 w 9991"/>
                  <a:gd name="connsiteY48" fmla="*/ 4101 h 8777"/>
                  <a:gd name="connsiteX49" fmla="*/ 9583 w 9991"/>
                  <a:gd name="connsiteY49" fmla="*/ 4101 h 8777"/>
                  <a:gd name="connsiteX50" fmla="*/ 9593 w 9991"/>
                  <a:gd name="connsiteY50" fmla="*/ 4245 h 8777"/>
                  <a:gd name="connsiteX51" fmla="*/ 9593 w 9991"/>
                  <a:gd name="connsiteY51" fmla="*/ 4389 h 8777"/>
                  <a:gd name="connsiteX52" fmla="*/ 9593 w 9991"/>
                  <a:gd name="connsiteY52" fmla="*/ 4533 h 8777"/>
                  <a:gd name="connsiteX53" fmla="*/ 9583 w 9991"/>
                  <a:gd name="connsiteY53" fmla="*/ 4892 h 8777"/>
                  <a:gd name="connsiteX54" fmla="*/ 9570 w 9991"/>
                  <a:gd name="connsiteY54" fmla="*/ 4964 h 8777"/>
                  <a:gd name="connsiteX55" fmla="*/ 9570 w 9991"/>
                  <a:gd name="connsiteY55" fmla="*/ 5036 h 8777"/>
                  <a:gd name="connsiteX56" fmla="*/ 9570 w 9991"/>
                  <a:gd name="connsiteY56" fmla="*/ 5036 h 8777"/>
                  <a:gd name="connsiteX57" fmla="*/ 9570 w 9991"/>
                  <a:gd name="connsiteY57" fmla="*/ 5036 h 8777"/>
                  <a:gd name="connsiteX58" fmla="*/ 9559 w 9991"/>
                  <a:gd name="connsiteY58" fmla="*/ 5036 h 8777"/>
                  <a:gd name="connsiteX59" fmla="*/ 9559 w 9991"/>
                  <a:gd name="connsiteY59" fmla="*/ 5036 h 8777"/>
                  <a:gd name="connsiteX60" fmla="*/ 9545 w 9991"/>
                  <a:gd name="connsiteY60" fmla="*/ 5036 h 8777"/>
                  <a:gd name="connsiteX61" fmla="*/ 9503 w 9991"/>
                  <a:gd name="connsiteY61" fmla="*/ 5108 h 8777"/>
                  <a:gd name="connsiteX62" fmla="*/ 9471 w 9991"/>
                  <a:gd name="connsiteY62" fmla="*/ 5108 h 8777"/>
                  <a:gd name="connsiteX63" fmla="*/ 9461 w 9991"/>
                  <a:gd name="connsiteY63" fmla="*/ 5108 h 8777"/>
                  <a:gd name="connsiteX64" fmla="*/ 9409 w 9991"/>
                  <a:gd name="connsiteY64" fmla="*/ 5108 h 8777"/>
                  <a:gd name="connsiteX65" fmla="*/ 9357 w 9991"/>
                  <a:gd name="connsiteY65" fmla="*/ 5108 h 8777"/>
                  <a:gd name="connsiteX66" fmla="*/ 9347 w 9991"/>
                  <a:gd name="connsiteY66" fmla="*/ 5108 h 8777"/>
                  <a:gd name="connsiteX67" fmla="*/ 9347 w 9991"/>
                  <a:gd name="connsiteY67" fmla="*/ 5108 h 8777"/>
                  <a:gd name="connsiteX68" fmla="*/ 9295 w 9991"/>
                  <a:gd name="connsiteY68" fmla="*/ 5180 h 8777"/>
                  <a:gd name="connsiteX69" fmla="*/ 9220 w 9991"/>
                  <a:gd name="connsiteY69" fmla="*/ 5180 h 8777"/>
                  <a:gd name="connsiteX70" fmla="*/ 9220 w 9991"/>
                  <a:gd name="connsiteY70" fmla="*/ 5180 h 8777"/>
                  <a:gd name="connsiteX71" fmla="*/ 9220 w 9991"/>
                  <a:gd name="connsiteY71" fmla="*/ 5180 h 8777"/>
                  <a:gd name="connsiteX72" fmla="*/ 9146 w 9991"/>
                  <a:gd name="connsiteY72" fmla="*/ 5252 h 8777"/>
                  <a:gd name="connsiteX73" fmla="*/ 9126 w 9991"/>
                  <a:gd name="connsiteY73" fmla="*/ 5252 h 8777"/>
                  <a:gd name="connsiteX74" fmla="*/ 9116 w 9991"/>
                  <a:gd name="connsiteY74" fmla="*/ 5252 h 8777"/>
                  <a:gd name="connsiteX75" fmla="*/ 9073 w 9991"/>
                  <a:gd name="connsiteY75" fmla="*/ 5252 h 8777"/>
                  <a:gd name="connsiteX76" fmla="*/ 9011 w 9991"/>
                  <a:gd name="connsiteY76" fmla="*/ 5252 h 8777"/>
                  <a:gd name="connsiteX77" fmla="*/ 9001 w 9991"/>
                  <a:gd name="connsiteY77" fmla="*/ 5252 h 8777"/>
                  <a:gd name="connsiteX78" fmla="*/ 9001 w 9991"/>
                  <a:gd name="connsiteY78" fmla="*/ 5252 h 8777"/>
                  <a:gd name="connsiteX79" fmla="*/ 8991 w 9991"/>
                  <a:gd name="connsiteY79" fmla="*/ 5252 h 8777"/>
                  <a:gd name="connsiteX80" fmla="*/ 8982 w 9991"/>
                  <a:gd name="connsiteY80" fmla="*/ 5323 h 8777"/>
                  <a:gd name="connsiteX81" fmla="*/ 8959 w 9991"/>
                  <a:gd name="connsiteY81" fmla="*/ 5323 h 8777"/>
                  <a:gd name="connsiteX82" fmla="*/ 8959 w 9991"/>
                  <a:gd name="connsiteY82" fmla="*/ 5323 h 8777"/>
                  <a:gd name="connsiteX83" fmla="*/ 8949 w 9991"/>
                  <a:gd name="connsiteY83" fmla="*/ 5323 h 8777"/>
                  <a:gd name="connsiteX84" fmla="*/ 8938 w 9991"/>
                  <a:gd name="connsiteY84" fmla="*/ 5323 h 8777"/>
                  <a:gd name="connsiteX85" fmla="*/ 8918 w 9991"/>
                  <a:gd name="connsiteY85" fmla="*/ 5323 h 8777"/>
                  <a:gd name="connsiteX86" fmla="*/ 8896 w 9991"/>
                  <a:gd name="connsiteY86" fmla="*/ 5323 h 8777"/>
                  <a:gd name="connsiteX87" fmla="*/ 8886 w 9991"/>
                  <a:gd name="connsiteY87" fmla="*/ 5323 h 8777"/>
                  <a:gd name="connsiteX88" fmla="*/ 8856 w 9991"/>
                  <a:gd name="connsiteY88" fmla="*/ 5323 h 8777"/>
                  <a:gd name="connsiteX89" fmla="*/ 8844 w 9991"/>
                  <a:gd name="connsiteY89" fmla="*/ 5323 h 8777"/>
                  <a:gd name="connsiteX90" fmla="*/ 8813 w 9991"/>
                  <a:gd name="connsiteY90" fmla="*/ 5323 h 8777"/>
                  <a:gd name="connsiteX91" fmla="*/ 8801 w 9991"/>
                  <a:gd name="connsiteY91" fmla="*/ 5396 h 8777"/>
                  <a:gd name="connsiteX92" fmla="*/ 8792 w 9991"/>
                  <a:gd name="connsiteY92" fmla="*/ 5396 h 8777"/>
                  <a:gd name="connsiteX93" fmla="*/ 8666 w 9991"/>
                  <a:gd name="connsiteY93" fmla="*/ 5396 h 8777"/>
                  <a:gd name="connsiteX94" fmla="*/ 8623 w 9991"/>
                  <a:gd name="connsiteY94" fmla="*/ 5468 h 8777"/>
                  <a:gd name="connsiteX95" fmla="*/ 8549 w 9991"/>
                  <a:gd name="connsiteY95" fmla="*/ 5468 h 8777"/>
                  <a:gd name="connsiteX96" fmla="*/ 8463 w 9991"/>
                  <a:gd name="connsiteY96" fmla="*/ 5468 h 8777"/>
                  <a:gd name="connsiteX97" fmla="*/ 8463 w 9991"/>
                  <a:gd name="connsiteY97" fmla="*/ 5684 h 8777"/>
                  <a:gd name="connsiteX98" fmla="*/ 8367 w 9991"/>
                  <a:gd name="connsiteY98" fmla="*/ 5684 h 8777"/>
                  <a:gd name="connsiteX99" fmla="*/ 8367 w 9991"/>
                  <a:gd name="connsiteY99" fmla="*/ 5684 h 8777"/>
                  <a:gd name="connsiteX100" fmla="*/ 8221 w 9991"/>
                  <a:gd name="connsiteY100" fmla="*/ 5756 h 8777"/>
                  <a:gd name="connsiteX101" fmla="*/ 8178 w 9991"/>
                  <a:gd name="connsiteY101" fmla="*/ 5756 h 8777"/>
                  <a:gd name="connsiteX102" fmla="*/ 8075 w 9991"/>
                  <a:gd name="connsiteY102" fmla="*/ 5827 h 8777"/>
                  <a:gd name="connsiteX103" fmla="*/ 7959 w 9991"/>
                  <a:gd name="connsiteY103" fmla="*/ 5827 h 8777"/>
                  <a:gd name="connsiteX104" fmla="*/ 7896 w 9991"/>
                  <a:gd name="connsiteY104" fmla="*/ 5900 h 8777"/>
                  <a:gd name="connsiteX105" fmla="*/ 7824 w 9991"/>
                  <a:gd name="connsiteY105" fmla="*/ 5971 h 8777"/>
                  <a:gd name="connsiteX106" fmla="*/ 7814 w 9991"/>
                  <a:gd name="connsiteY106" fmla="*/ 5971 h 8777"/>
                  <a:gd name="connsiteX107" fmla="*/ 7741 w 9991"/>
                  <a:gd name="connsiteY107" fmla="*/ 5971 h 8777"/>
                  <a:gd name="connsiteX108" fmla="*/ 7540 w 9991"/>
                  <a:gd name="connsiteY108" fmla="*/ 6044 h 8777"/>
                  <a:gd name="connsiteX109" fmla="*/ 7391 w 9991"/>
                  <a:gd name="connsiteY109" fmla="*/ 6188 h 8777"/>
                  <a:gd name="connsiteX110" fmla="*/ 7296 w 9991"/>
                  <a:gd name="connsiteY110" fmla="*/ 6188 h 8777"/>
                  <a:gd name="connsiteX111" fmla="*/ 7276 w 9991"/>
                  <a:gd name="connsiteY111" fmla="*/ 6188 h 8777"/>
                  <a:gd name="connsiteX112" fmla="*/ 7255 w 9991"/>
                  <a:gd name="connsiteY112" fmla="*/ 6259 h 8777"/>
                  <a:gd name="connsiteX113" fmla="*/ 7245 w 9991"/>
                  <a:gd name="connsiteY113" fmla="*/ 6259 h 8777"/>
                  <a:gd name="connsiteX114" fmla="*/ 7214 w 9991"/>
                  <a:gd name="connsiteY114" fmla="*/ 6259 h 8777"/>
                  <a:gd name="connsiteX115" fmla="*/ 7203 w 9991"/>
                  <a:gd name="connsiteY115" fmla="*/ 6259 h 8777"/>
                  <a:gd name="connsiteX116" fmla="*/ 7003 w 9991"/>
                  <a:gd name="connsiteY116" fmla="*/ 6331 h 8777"/>
                  <a:gd name="connsiteX117" fmla="*/ 7003 w 9991"/>
                  <a:gd name="connsiteY117" fmla="*/ 6331 h 8777"/>
                  <a:gd name="connsiteX118" fmla="*/ 6866 w 9991"/>
                  <a:gd name="connsiteY118" fmla="*/ 6331 h 8777"/>
                  <a:gd name="connsiteX119" fmla="*/ 6856 w 9991"/>
                  <a:gd name="connsiteY119" fmla="*/ 6331 h 8777"/>
                  <a:gd name="connsiteX120" fmla="*/ 6825 w 9991"/>
                  <a:gd name="connsiteY120" fmla="*/ 6404 h 8777"/>
                  <a:gd name="connsiteX121" fmla="*/ 6793 w 9991"/>
                  <a:gd name="connsiteY121" fmla="*/ 6404 h 8777"/>
                  <a:gd name="connsiteX122" fmla="*/ 6762 w 9991"/>
                  <a:gd name="connsiteY122" fmla="*/ 6404 h 8777"/>
                  <a:gd name="connsiteX123" fmla="*/ 6752 w 9991"/>
                  <a:gd name="connsiteY123" fmla="*/ 6404 h 8777"/>
                  <a:gd name="connsiteX124" fmla="*/ 6639 w 9991"/>
                  <a:gd name="connsiteY124" fmla="*/ 6475 h 8777"/>
                  <a:gd name="connsiteX125" fmla="*/ 6563 w 9991"/>
                  <a:gd name="connsiteY125" fmla="*/ 6475 h 8777"/>
                  <a:gd name="connsiteX126" fmla="*/ 6531 w 9991"/>
                  <a:gd name="connsiteY126" fmla="*/ 6475 h 8777"/>
                  <a:gd name="connsiteX127" fmla="*/ 6470 w 9991"/>
                  <a:gd name="connsiteY127" fmla="*/ 6548 h 8777"/>
                  <a:gd name="connsiteX128" fmla="*/ 6438 w 9991"/>
                  <a:gd name="connsiteY128" fmla="*/ 6548 h 8777"/>
                  <a:gd name="connsiteX129" fmla="*/ 6341 w 9991"/>
                  <a:gd name="connsiteY129" fmla="*/ 6548 h 8777"/>
                  <a:gd name="connsiteX130" fmla="*/ 6298 w 9991"/>
                  <a:gd name="connsiteY130" fmla="*/ 6619 h 8777"/>
                  <a:gd name="connsiteX131" fmla="*/ 6245 w 9991"/>
                  <a:gd name="connsiteY131" fmla="*/ 6619 h 8777"/>
                  <a:gd name="connsiteX132" fmla="*/ 6193 w 9991"/>
                  <a:gd name="connsiteY132" fmla="*/ 6619 h 8777"/>
                  <a:gd name="connsiteX133" fmla="*/ 6161 w 9991"/>
                  <a:gd name="connsiteY133" fmla="*/ 6619 h 8777"/>
                  <a:gd name="connsiteX134" fmla="*/ 6057 w 9991"/>
                  <a:gd name="connsiteY134" fmla="*/ 6691 h 8777"/>
                  <a:gd name="connsiteX135" fmla="*/ 5994 w 9991"/>
                  <a:gd name="connsiteY135" fmla="*/ 6691 h 8777"/>
                  <a:gd name="connsiteX136" fmla="*/ 5845 w 9991"/>
                  <a:gd name="connsiteY136" fmla="*/ 6763 h 8777"/>
                  <a:gd name="connsiteX137" fmla="*/ 5836 w 9991"/>
                  <a:gd name="connsiteY137" fmla="*/ 6763 h 8777"/>
                  <a:gd name="connsiteX138" fmla="*/ 5804 w 9991"/>
                  <a:gd name="connsiteY138" fmla="*/ 6763 h 8777"/>
                  <a:gd name="connsiteX139" fmla="*/ 5649 w 9991"/>
                  <a:gd name="connsiteY139" fmla="*/ 6835 h 8777"/>
                  <a:gd name="connsiteX140" fmla="*/ 5566 w 9991"/>
                  <a:gd name="connsiteY140" fmla="*/ 6907 h 8777"/>
                  <a:gd name="connsiteX141" fmla="*/ 5524 w 9991"/>
                  <a:gd name="connsiteY141" fmla="*/ 6907 h 8777"/>
                  <a:gd name="connsiteX142" fmla="*/ 5478 w 9991"/>
                  <a:gd name="connsiteY142" fmla="*/ 6907 h 8777"/>
                  <a:gd name="connsiteX143" fmla="*/ 5449 w 9991"/>
                  <a:gd name="connsiteY143" fmla="*/ 6979 h 8777"/>
                  <a:gd name="connsiteX144" fmla="*/ 5335 w 9991"/>
                  <a:gd name="connsiteY144" fmla="*/ 6979 h 8777"/>
                  <a:gd name="connsiteX145" fmla="*/ 5314 w 9991"/>
                  <a:gd name="connsiteY145" fmla="*/ 6979 h 8777"/>
                  <a:gd name="connsiteX146" fmla="*/ 5287 w 9991"/>
                  <a:gd name="connsiteY146" fmla="*/ 6979 h 8777"/>
                  <a:gd name="connsiteX147" fmla="*/ 5277 w 9991"/>
                  <a:gd name="connsiteY147" fmla="*/ 6979 h 8777"/>
                  <a:gd name="connsiteX148" fmla="*/ 5238 w 9991"/>
                  <a:gd name="connsiteY148" fmla="*/ 7051 h 8777"/>
                  <a:gd name="connsiteX149" fmla="*/ 5185 w 9991"/>
                  <a:gd name="connsiteY149" fmla="*/ 7051 h 8777"/>
                  <a:gd name="connsiteX150" fmla="*/ 5026 w 9991"/>
                  <a:gd name="connsiteY150" fmla="*/ 7123 h 8777"/>
                  <a:gd name="connsiteX151" fmla="*/ 5016 w 9991"/>
                  <a:gd name="connsiteY151" fmla="*/ 7123 h 8777"/>
                  <a:gd name="connsiteX152" fmla="*/ 5016 w 9991"/>
                  <a:gd name="connsiteY152" fmla="*/ 7123 h 8777"/>
                  <a:gd name="connsiteX153" fmla="*/ 5005 w 9991"/>
                  <a:gd name="connsiteY153" fmla="*/ 7123 h 8777"/>
                  <a:gd name="connsiteX154" fmla="*/ 5005 w 9991"/>
                  <a:gd name="connsiteY154" fmla="*/ 7194 h 8777"/>
                  <a:gd name="connsiteX155" fmla="*/ 4932 w 9991"/>
                  <a:gd name="connsiteY155" fmla="*/ 7194 h 8777"/>
                  <a:gd name="connsiteX156" fmla="*/ 4838 w 9991"/>
                  <a:gd name="connsiteY156" fmla="*/ 7194 h 8777"/>
                  <a:gd name="connsiteX157" fmla="*/ 4775 w 9991"/>
                  <a:gd name="connsiteY157" fmla="*/ 7267 h 8777"/>
                  <a:gd name="connsiteX158" fmla="*/ 4691 w 9991"/>
                  <a:gd name="connsiteY158" fmla="*/ 7267 h 8777"/>
                  <a:gd name="connsiteX159" fmla="*/ 4619 w 9991"/>
                  <a:gd name="connsiteY159" fmla="*/ 7267 h 8777"/>
                  <a:gd name="connsiteX160" fmla="*/ 4481 w 9991"/>
                  <a:gd name="connsiteY160" fmla="*/ 7338 h 8777"/>
                  <a:gd name="connsiteX161" fmla="*/ 4335 w 9991"/>
                  <a:gd name="connsiteY161" fmla="*/ 7411 h 8777"/>
                  <a:gd name="connsiteX162" fmla="*/ 4295 w 9991"/>
                  <a:gd name="connsiteY162" fmla="*/ 7411 h 8777"/>
                  <a:gd name="connsiteX163" fmla="*/ 4252 w 9991"/>
                  <a:gd name="connsiteY163" fmla="*/ 7411 h 8777"/>
                  <a:gd name="connsiteX164" fmla="*/ 4164 w 9991"/>
                  <a:gd name="connsiteY164" fmla="*/ 7482 h 8777"/>
                  <a:gd name="connsiteX165" fmla="*/ 4018 w 9991"/>
                  <a:gd name="connsiteY165" fmla="*/ 7482 h 8777"/>
                  <a:gd name="connsiteX166" fmla="*/ 3986 w 9991"/>
                  <a:gd name="connsiteY166" fmla="*/ 7482 h 8777"/>
                  <a:gd name="connsiteX167" fmla="*/ 3881 w 9991"/>
                  <a:gd name="connsiteY167" fmla="*/ 7555 h 8777"/>
                  <a:gd name="connsiteX168" fmla="*/ 3881 w 9991"/>
                  <a:gd name="connsiteY168" fmla="*/ 7555 h 8777"/>
                  <a:gd name="connsiteX169" fmla="*/ 3851 w 9991"/>
                  <a:gd name="connsiteY169" fmla="*/ 7555 h 8777"/>
                  <a:gd name="connsiteX170" fmla="*/ 3829 w 9991"/>
                  <a:gd name="connsiteY170" fmla="*/ 7555 h 8777"/>
                  <a:gd name="connsiteX171" fmla="*/ 3776 w 9991"/>
                  <a:gd name="connsiteY171" fmla="*/ 7555 h 8777"/>
                  <a:gd name="connsiteX172" fmla="*/ 3756 w 9991"/>
                  <a:gd name="connsiteY172" fmla="*/ 7555 h 8777"/>
                  <a:gd name="connsiteX173" fmla="*/ 3756 w 9991"/>
                  <a:gd name="connsiteY173" fmla="*/ 7626 h 8777"/>
                  <a:gd name="connsiteX174" fmla="*/ 3745 w 9991"/>
                  <a:gd name="connsiteY174" fmla="*/ 7626 h 8777"/>
                  <a:gd name="connsiteX175" fmla="*/ 3703 w 9991"/>
                  <a:gd name="connsiteY175" fmla="*/ 7626 h 8777"/>
                  <a:gd name="connsiteX176" fmla="*/ 3662 w 9991"/>
                  <a:gd name="connsiteY176" fmla="*/ 7626 h 8777"/>
                  <a:gd name="connsiteX177" fmla="*/ 3651 w 9991"/>
                  <a:gd name="connsiteY177" fmla="*/ 7626 h 8777"/>
                  <a:gd name="connsiteX178" fmla="*/ 3598 w 9991"/>
                  <a:gd name="connsiteY178" fmla="*/ 7626 h 8777"/>
                  <a:gd name="connsiteX179" fmla="*/ 3494 w 9991"/>
                  <a:gd name="connsiteY179" fmla="*/ 7698 h 8777"/>
                  <a:gd name="connsiteX180" fmla="*/ 3482 w 9991"/>
                  <a:gd name="connsiteY180" fmla="*/ 7698 h 8777"/>
                  <a:gd name="connsiteX181" fmla="*/ 3398 w 9991"/>
                  <a:gd name="connsiteY181" fmla="*/ 7698 h 8777"/>
                  <a:gd name="connsiteX182" fmla="*/ 3336 w 9991"/>
                  <a:gd name="connsiteY182" fmla="*/ 7770 h 8777"/>
                  <a:gd name="connsiteX183" fmla="*/ 3080 w 9991"/>
                  <a:gd name="connsiteY183" fmla="*/ 7842 h 8777"/>
                  <a:gd name="connsiteX184" fmla="*/ 3050 w 9991"/>
                  <a:gd name="connsiteY184" fmla="*/ 7842 h 8777"/>
                  <a:gd name="connsiteX185" fmla="*/ 3040 w 9991"/>
                  <a:gd name="connsiteY185" fmla="*/ 7842 h 8777"/>
                  <a:gd name="connsiteX186" fmla="*/ 2999 w 9991"/>
                  <a:gd name="connsiteY186" fmla="*/ 7842 h 8777"/>
                  <a:gd name="connsiteX187" fmla="*/ 2967 w 9991"/>
                  <a:gd name="connsiteY187" fmla="*/ 7914 h 8777"/>
                  <a:gd name="connsiteX188" fmla="*/ 2797 w 9991"/>
                  <a:gd name="connsiteY188" fmla="*/ 7986 h 8777"/>
                  <a:gd name="connsiteX189" fmla="*/ 2787 w 9991"/>
                  <a:gd name="connsiteY189" fmla="*/ 7986 h 8777"/>
                  <a:gd name="connsiteX190" fmla="*/ 2663 w 9991"/>
                  <a:gd name="connsiteY190" fmla="*/ 7986 h 8777"/>
                  <a:gd name="connsiteX191" fmla="*/ 2507 w 9991"/>
                  <a:gd name="connsiteY191" fmla="*/ 8058 h 8777"/>
                  <a:gd name="connsiteX192" fmla="*/ 2254 w 9991"/>
                  <a:gd name="connsiteY192" fmla="*/ 8130 h 8777"/>
                  <a:gd name="connsiteX193" fmla="*/ 2138 w 9991"/>
                  <a:gd name="connsiteY193" fmla="*/ 8201 h 8777"/>
                  <a:gd name="connsiteX194" fmla="*/ 2128 w 9991"/>
                  <a:gd name="connsiteY194" fmla="*/ 8201 h 8777"/>
                  <a:gd name="connsiteX195" fmla="*/ 2041 w 9991"/>
                  <a:gd name="connsiteY195" fmla="*/ 8201 h 8777"/>
                  <a:gd name="connsiteX196" fmla="*/ 1988 w 9991"/>
                  <a:gd name="connsiteY196" fmla="*/ 8201 h 8777"/>
                  <a:gd name="connsiteX197" fmla="*/ 1957 w 9991"/>
                  <a:gd name="connsiteY197" fmla="*/ 8274 h 8777"/>
                  <a:gd name="connsiteX198" fmla="*/ 1937 w 9991"/>
                  <a:gd name="connsiteY198" fmla="*/ 8274 h 8777"/>
                  <a:gd name="connsiteX199" fmla="*/ 1906 w 9991"/>
                  <a:gd name="connsiteY199" fmla="*/ 8274 h 8777"/>
                  <a:gd name="connsiteX200" fmla="*/ 1896 w 9991"/>
                  <a:gd name="connsiteY200" fmla="*/ 8274 h 8777"/>
                  <a:gd name="connsiteX201" fmla="*/ 1864 w 9991"/>
                  <a:gd name="connsiteY201" fmla="*/ 8274 h 8777"/>
                  <a:gd name="connsiteX202" fmla="*/ 1853 w 9991"/>
                  <a:gd name="connsiteY202" fmla="*/ 8274 h 8777"/>
                  <a:gd name="connsiteX203" fmla="*/ 1842 w 9991"/>
                  <a:gd name="connsiteY203" fmla="*/ 8274 h 8777"/>
                  <a:gd name="connsiteX204" fmla="*/ 1811 w 9991"/>
                  <a:gd name="connsiteY204" fmla="*/ 8274 h 8777"/>
                  <a:gd name="connsiteX205" fmla="*/ 1801 w 9991"/>
                  <a:gd name="connsiteY205" fmla="*/ 8274 h 8777"/>
                  <a:gd name="connsiteX206" fmla="*/ 1767 w 9991"/>
                  <a:gd name="connsiteY206" fmla="*/ 8345 h 8777"/>
                  <a:gd name="connsiteX207" fmla="*/ 1757 w 9991"/>
                  <a:gd name="connsiteY207" fmla="*/ 8345 h 8777"/>
                  <a:gd name="connsiteX208" fmla="*/ 1757 w 9991"/>
                  <a:gd name="connsiteY208" fmla="*/ 8345 h 8777"/>
                  <a:gd name="connsiteX209" fmla="*/ 1717 w 9991"/>
                  <a:gd name="connsiteY209" fmla="*/ 8345 h 8777"/>
                  <a:gd name="connsiteX210" fmla="*/ 1705 w 9991"/>
                  <a:gd name="connsiteY210" fmla="*/ 8345 h 8777"/>
                  <a:gd name="connsiteX211" fmla="*/ 1674 w 9991"/>
                  <a:gd name="connsiteY211" fmla="*/ 8345 h 8777"/>
                  <a:gd name="connsiteX212" fmla="*/ 1632 w 9991"/>
                  <a:gd name="connsiteY212" fmla="*/ 8345 h 8777"/>
                  <a:gd name="connsiteX213" fmla="*/ 1601 w 9991"/>
                  <a:gd name="connsiteY213" fmla="*/ 8345 h 8777"/>
                  <a:gd name="connsiteX214" fmla="*/ 1551 w 9991"/>
                  <a:gd name="connsiteY214" fmla="*/ 8418 h 8777"/>
                  <a:gd name="connsiteX215" fmla="*/ 1445 w 9991"/>
                  <a:gd name="connsiteY215" fmla="*/ 8418 h 8777"/>
                  <a:gd name="connsiteX216" fmla="*/ 1425 w 9991"/>
                  <a:gd name="connsiteY216" fmla="*/ 8418 h 8777"/>
                  <a:gd name="connsiteX217" fmla="*/ 1361 w 9991"/>
                  <a:gd name="connsiteY217" fmla="*/ 8418 h 8777"/>
                  <a:gd name="connsiteX218" fmla="*/ 1288 w 9991"/>
                  <a:gd name="connsiteY218" fmla="*/ 8418 h 8777"/>
                  <a:gd name="connsiteX219" fmla="*/ 1161 w 9991"/>
                  <a:gd name="connsiteY219" fmla="*/ 8418 h 8777"/>
                  <a:gd name="connsiteX220" fmla="*/ 1087 w 9991"/>
                  <a:gd name="connsiteY220" fmla="*/ 8418 h 8777"/>
                  <a:gd name="connsiteX221" fmla="*/ 1054 w 9991"/>
                  <a:gd name="connsiteY221" fmla="*/ 8418 h 8777"/>
                  <a:gd name="connsiteX222" fmla="*/ 1008 w 9991"/>
                  <a:gd name="connsiteY222" fmla="*/ 8418 h 8777"/>
                  <a:gd name="connsiteX223" fmla="*/ 935 w 9991"/>
                  <a:gd name="connsiteY223" fmla="*/ 8489 h 8777"/>
                  <a:gd name="connsiteX224" fmla="*/ 792 w 9991"/>
                  <a:gd name="connsiteY224" fmla="*/ 8489 h 8777"/>
                  <a:gd name="connsiteX225" fmla="*/ 770 w 9991"/>
                  <a:gd name="connsiteY225" fmla="*/ 8561 h 8777"/>
                  <a:gd name="connsiteX226" fmla="*/ 673 w 9991"/>
                  <a:gd name="connsiteY226" fmla="*/ 8561 h 8777"/>
                  <a:gd name="connsiteX227" fmla="*/ 499 w 9991"/>
                  <a:gd name="connsiteY227" fmla="*/ 8633 h 8777"/>
                  <a:gd name="connsiteX228" fmla="*/ 381 w 9991"/>
                  <a:gd name="connsiteY228" fmla="*/ 8633 h 8777"/>
                  <a:gd name="connsiteX229" fmla="*/ 268 w 9991"/>
                  <a:gd name="connsiteY229" fmla="*/ 8705 h 8777"/>
                  <a:gd name="connsiteX230" fmla="*/ 89 w 9991"/>
                  <a:gd name="connsiteY230" fmla="*/ 8777 h 8777"/>
                  <a:gd name="connsiteX231" fmla="*/ 0 w 9991"/>
                  <a:gd name="connsiteY231" fmla="*/ 8777 h 8777"/>
                  <a:gd name="connsiteX0" fmla="*/ 10000 w 10000"/>
                  <a:gd name="connsiteY0" fmla="*/ 0 h 10000"/>
                  <a:gd name="connsiteX1" fmla="*/ 9978 w 10000"/>
                  <a:gd name="connsiteY1" fmla="*/ 164 h 10000"/>
                  <a:gd name="connsiteX2" fmla="*/ 9914 w 10000"/>
                  <a:gd name="connsiteY2" fmla="*/ 573 h 10000"/>
                  <a:gd name="connsiteX3" fmla="*/ 9902 w 10000"/>
                  <a:gd name="connsiteY3" fmla="*/ 656 h 10000"/>
                  <a:gd name="connsiteX4" fmla="*/ 9902 w 10000"/>
                  <a:gd name="connsiteY4" fmla="*/ 656 h 10000"/>
                  <a:gd name="connsiteX5" fmla="*/ 9902 w 10000"/>
                  <a:gd name="connsiteY5" fmla="*/ 901 h 10000"/>
                  <a:gd name="connsiteX6" fmla="*/ 9902 w 10000"/>
                  <a:gd name="connsiteY6" fmla="*/ 983 h 10000"/>
                  <a:gd name="connsiteX7" fmla="*/ 9902 w 10000"/>
                  <a:gd name="connsiteY7" fmla="*/ 1065 h 10000"/>
                  <a:gd name="connsiteX8" fmla="*/ 9902 w 10000"/>
                  <a:gd name="connsiteY8" fmla="*/ 1147 h 10000"/>
                  <a:gd name="connsiteX9" fmla="*/ 9902 w 10000"/>
                  <a:gd name="connsiteY9" fmla="*/ 1311 h 10000"/>
                  <a:gd name="connsiteX10" fmla="*/ 9902 w 10000"/>
                  <a:gd name="connsiteY10" fmla="*/ 1311 h 10000"/>
                  <a:gd name="connsiteX11" fmla="*/ 9902 w 10000"/>
                  <a:gd name="connsiteY11" fmla="*/ 1392 h 10000"/>
                  <a:gd name="connsiteX12" fmla="*/ 9892 w 10000"/>
                  <a:gd name="connsiteY12" fmla="*/ 1475 h 10000"/>
                  <a:gd name="connsiteX13" fmla="*/ 9892 w 10000"/>
                  <a:gd name="connsiteY13" fmla="*/ 1475 h 10000"/>
                  <a:gd name="connsiteX14" fmla="*/ 9882 w 10000"/>
                  <a:gd name="connsiteY14" fmla="*/ 1557 h 10000"/>
                  <a:gd name="connsiteX15" fmla="*/ 9873 w 10000"/>
                  <a:gd name="connsiteY15" fmla="*/ 1722 h 10000"/>
                  <a:gd name="connsiteX16" fmla="*/ 9863 w 10000"/>
                  <a:gd name="connsiteY16" fmla="*/ 1802 h 10000"/>
                  <a:gd name="connsiteX17" fmla="*/ 9851 w 10000"/>
                  <a:gd name="connsiteY17" fmla="*/ 1802 h 10000"/>
                  <a:gd name="connsiteX18" fmla="*/ 9840 w 10000"/>
                  <a:gd name="connsiteY18" fmla="*/ 1886 h 10000"/>
                  <a:gd name="connsiteX19" fmla="*/ 9830 w 10000"/>
                  <a:gd name="connsiteY19" fmla="*/ 1886 h 10000"/>
                  <a:gd name="connsiteX20" fmla="*/ 9800 w 10000"/>
                  <a:gd name="connsiteY20" fmla="*/ 1967 h 10000"/>
                  <a:gd name="connsiteX21" fmla="*/ 9777 w 10000"/>
                  <a:gd name="connsiteY21" fmla="*/ 2050 h 10000"/>
                  <a:gd name="connsiteX22" fmla="*/ 9756 w 10000"/>
                  <a:gd name="connsiteY22" fmla="*/ 2131 h 10000"/>
                  <a:gd name="connsiteX23" fmla="*/ 9756 w 10000"/>
                  <a:gd name="connsiteY23" fmla="*/ 2214 h 10000"/>
                  <a:gd name="connsiteX24" fmla="*/ 9756 w 10000"/>
                  <a:gd name="connsiteY24" fmla="*/ 2214 h 10000"/>
                  <a:gd name="connsiteX25" fmla="*/ 9747 w 10000"/>
                  <a:gd name="connsiteY25" fmla="*/ 2295 h 10000"/>
                  <a:gd name="connsiteX26" fmla="*/ 9747 w 10000"/>
                  <a:gd name="connsiteY26" fmla="*/ 2377 h 10000"/>
                  <a:gd name="connsiteX27" fmla="*/ 9737 w 10000"/>
                  <a:gd name="connsiteY27" fmla="*/ 2377 h 10000"/>
                  <a:gd name="connsiteX28" fmla="*/ 9737 w 10000"/>
                  <a:gd name="connsiteY28" fmla="*/ 2459 h 10000"/>
                  <a:gd name="connsiteX29" fmla="*/ 9737 w 10000"/>
                  <a:gd name="connsiteY29" fmla="*/ 2542 h 10000"/>
                  <a:gd name="connsiteX30" fmla="*/ 9737 w 10000"/>
                  <a:gd name="connsiteY30" fmla="*/ 2542 h 10000"/>
                  <a:gd name="connsiteX31" fmla="*/ 9716 w 10000"/>
                  <a:gd name="connsiteY31" fmla="*/ 2787 h 10000"/>
                  <a:gd name="connsiteX32" fmla="*/ 9716 w 10000"/>
                  <a:gd name="connsiteY32" fmla="*/ 2950 h 10000"/>
                  <a:gd name="connsiteX33" fmla="*/ 9705 w 10000"/>
                  <a:gd name="connsiteY33" fmla="*/ 3114 h 10000"/>
                  <a:gd name="connsiteX34" fmla="*/ 9695 w 10000"/>
                  <a:gd name="connsiteY34" fmla="*/ 3278 h 10000"/>
                  <a:gd name="connsiteX35" fmla="*/ 9695 w 10000"/>
                  <a:gd name="connsiteY35" fmla="*/ 3278 h 10000"/>
                  <a:gd name="connsiteX36" fmla="*/ 9695 w 10000"/>
                  <a:gd name="connsiteY36" fmla="*/ 3278 h 10000"/>
                  <a:gd name="connsiteX37" fmla="*/ 9686 w 10000"/>
                  <a:gd name="connsiteY37" fmla="*/ 3442 h 10000"/>
                  <a:gd name="connsiteX38" fmla="*/ 9664 w 10000"/>
                  <a:gd name="connsiteY38" fmla="*/ 3606 h 10000"/>
                  <a:gd name="connsiteX39" fmla="*/ 9642 w 10000"/>
                  <a:gd name="connsiteY39" fmla="*/ 3770 h 10000"/>
                  <a:gd name="connsiteX40" fmla="*/ 9642 w 10000"/>
                  <a:gd name="connsiteY40" fmla="*/ 3853 h 10000"/>
                  <a:gd name="connsiteX41" fmla="*/ 9642 w 10000"/>
                  <a:gd name="connsiteY41" fmla="*/ 3853 h 10000"/>
                  <a:gd name="connsiteX42" fmla="*/ 9632 w 10000"/>
                  <a:gd name="connsiteY42" fmla="*/ 3933 h 10000"/>
                  <a:gd name="connsiteX43" fmla="*/ 9632 w 10000"/>
                  <a:gd name="connsiteY43" fmla="*/ 3933 h 10000"/>
                  <a:gd name="connsiteX44" fmla="*/ 9632 w 10000"/>
                  <a:gd name="connsiteY44" fmla="*/ 4017 h 10000"/>
                  <a:gd name="connsiteX45" fmla="*/ 9612 w 10000"/>
                  <a:gd name="connsiteY45" fmla="*/ 4261 h 10000"/>
                  <a:gd name="connsiteX46" fmla="*/ 9592 w 10000"/>
                  <a:gd name="connsiteY46" fmla="*/ 4590 h 10000"/>
                  <a:gd name="connsiteX47" fmla="*/ 9592 w 10000"/>
                  <a:gd name="connsiteY47" fmla="*/ 4672 h 10000"/>
                  <a:gd name="connsiteX48" fmla="*/ 9592 w 10000"/>
                  <a:gd name="connsiteY48" fmla="*/ 4672 h 10000"/>
                  <a:gd name="connsiteX49" fmla="*/ 9602 w 10000"/>
                  <a:gd name="connsiteY49" fmla="*/ 4837 h 10000"/>
                  <a:gd name="connsiteX50" fmla="*/ 9602 w 10000"/>
                  <a:gd name="connsiteY50" fmla="*/ 5001 h 10000"/>
                  <a:gd name="connsiteX51" fmla="*/ 9602 w 10000"/>
                  <a:gd name="connsiteY51" fmla="*/ 5165 h 10000"/>
                  <a:gd name="connsiteX52" fmla="*/ 9592 w 10000"/>
                  <a:gd name="connsiteY52" fmla="*/ 5574 h 10000"/>
                  <a:gd name="connsiteX53" fmla="*/ 9579 w 10000"/>
                  <a:gd name="connsiteY53" fmla="*/ 5656 h 10000"/>
                  <a:gd name="connsiteX54" fmla="*/ 9579 w 10000"/>
                  <a:gd name="connsiteY54" fmla="*/ 5738 h 10000"/>
                  <a:gd name="connsiteX55" fmla="*/ 9579 w 10000"/>
                  <a:gd name="connsiteY55" fmla="*/ 5738 h 10000"/>
                  <a:gd name="connsiteX56" fmla="*/ 9579 w 10000"/>
                  <a:gd name="connsiteY56" fmla="*/ 5738 h 10000"/>
                  <a:gd name="connsiteX57" fmla="*/ 9568 w 10000"/>
                  <a:gd name="connsiteY57" fmla="*/ 5738 h 10000"/>
                  <a:gd name="connsiteX58" fmla="*/ 9568 w 10000"/>
                  <a:gd name="connsiteY58" fmla="*/ 5738 h 10000"/>
                  <a:gd name="connsiteX59" fmla="*/ 9554 w 10000"/>
                  <a:gd name="connsiteY59" fmla="*/ 5738 h 10000"/>
                  <a:gd name="connsiteX60" fmla="*/ 9512 w 10000"/>
                  <a:gd name="connsiteY60" fmla="*/ 5820 h 10000"/>
                  <a:gd name="connsiteX61" fmla="*/ 9480 w 10000"/>
                  <a:gd name="connsiteY61" fmla="*/ 5820 h 10000"/>
                  <a:gd name="connsiteX62" fmla="*/ 9470 w 10000"/>
                  <a:gd name="connsiteY62" fmla="*/ 5820 h 10000"/>
                  <a:gd name="connsiteX63" fmla="*/ 9417 w 10000"/>
                  <a:gd name="connsiteY63" fmla="*/ 5820 h 10000"/>
                  <a:gd name="connsiteX64" fmla="*/ 9365 w 10000"/>
                  <a:gd name="connsiteY64" fmla="*/ 5820 h 10000"/>
                  <a:gd name="connsiteX65" fmla="*/ 9355 w 10000"/>
                  <a:gd name="connsiteY65" fmla="*/ 5820 h 10000"/>
                  <a:gd name="connsiteX66" fmla="*/ 9355 w 10000"/>
                  <a:gd name="connsiteY66" fmla="*/ 5820 h 10000"/>
                  <a:gd name="connsiteX67" fmla="*/ 9303 w 10000"/>
                  <a:gd name="connsiteY67" fmla="*/ 5902 h 10000"/>
                  <a:gd name="connsiteX68" fmla="*/ 9228 w 10000"/>
                  <a:gd name="connsiteY68" fmla="*/ 5902 h 10000"/>
                  <a:gd name="connsiteX69" fmla="*/ 9228 w 10000"/>
                  <a:gd name="connsiteY69" fmla="*/ 5902 h 10000"/>
                  <a:gd name="connsiteX70" fmla="*/ 9228 w 10000"/>
                  <a:gd name="connsiteY70" fmla="*/ 5902 h 10000"/>
                  <a:gd name="connsiteX71" fmla="*/ 9154 w 10000"/>
                  <a:gd name="connsiteY71" fmla="*/ 5984 h 10000"/>
                  <a:gd name="connsiteX72" fmla="*/ 9134 w 10000"/>
                  <a:gd name="connsiteY72" fmla="*/ 5984 h 10000"/>
                  <a:gd name="connsiteX73" fmla="*/ 9124 w 10000"/>
                  <a:gd name="connsiteY73" fmla="*/ 5984 h 10000"/>
                  <a:gd name="connsiteX74" fmla="*/ 9081 w 10000"/>
                  <a:gd name="connsiteY74" fmla="*/ 5984 h 10000"/>
                  <a:gd name="connsiteX75" fmla="*/ 9019 w 10000"/>
                  <a:gd name="connsiteY75" fmla="*/ 5984 h 10000"/>
                  <a:gd name="connsiteX76" fmla="*/ 9009 w 10000"/>
                  <a:gd name="connsiteY76" fmla="*/ 5984 h 10000"/>
                  <a:gd name="connsiteX77" fmla="*/ 9009 w 10000"/>
                  <a:gd name="connsiteY77" fmla="*/ 5984 h 10000"/>
                  <a:gd name="connsiteX78" fmla="*/ 8999 w 10000"/>
                  <a:gd name="connsiteY78" fmla="*/ 5984 h 10000"/>
                  <a:gd name="connsiteX79" fmla="*/ 8990 w 10000"/>
                  <a:gd name="connsiteY79" fmla="*/ 6065 h 10000"/>
                  <a:gd name="connsiteX80" fmla="*/ 8967 w 10000"/>
                  <a:gd name="connsiteY80" fmla="*/ 6065 h 10000"/>
                  <a:gd name="connsiteX81" fmla="*/ 8967 w 10000"/>
                  <a:gd name="connsiteY81" fmla="*/ 6065 h 10000"/>
                  <a:gd name="connsiteX82" fmla="*/ 8957 w 10000"/>
                  <a:gd name="connsiteY82" fmla="*/ 6065 h 10000"/>
                  <a:gd name="connsiteX83" fmla="*/ 8946 w 10000"/>
                  <a:gd name="connsiteY83" fmla="*/ 6065 h 10000"/>
                  <a:gd name="connsiteX84" fmla="*/ 8926 w 10000"/>
                  <a:gd name="connsiteY84" fmla="*/ 6065 h 10000"/>
                  <a:gd name="connsiteX85" fmla="*/ 8904 w 10000"/>
                  <a:gd name="connsiteY85" fmla="*/ 6065 h 10000"/>
                  <a:gd name="connsiteX86" fmla="*/ 8894 w 10000"/>
                  <a:gd name="connsiteY86" fmla="*/ 6065 h 10000"/>
                  <a:gd name="connsiteX87" fmla="*/ 8864 w 10000"/>
                  <a:gd name="connsiteY87" fmla="*/ 6065 h 10000"/>
                  <a:gd name="connsiteX88" fmla="*/ 8852 w 10000"/>
                  <a:gd name="connsiteY88" fmla="*/ 6065 h 10000"/>
                  <a:gd name="connsiteX89" fmla="*/ 8821 w 10000"/>
                  <a:gd name="connsiteY89" fmla="*/ 6065 h 10000"/>
                  <a:gd name="connsiteX90" fmla="*/ 8809 w 10000"/>
                  <a:gd name="connsiteY90" fmla="*/ 6148 h 10000"/>
                  <a:gd name="connsiteX91" fmla="*/ 8800 w 10000"/>
                  <a:gd name="connsiteY91" fmla="*/ 6148 h 10000"/>
                  <a:gd name="connsiteX92" fmla="*/ 8674 w 10000"/>
                  <a:gd name="connsiteY92" fmla="*/ 6148 h 10000"/>
                  <a:gd name="connsiteX93" fmla="*/ 8631 w 10000"/>
                  <a:gd name="connsiteY93" fmla="*/ 6230 h 10000"/>
                  <a:gd name="connsiteX94" fmla="*/ 8557 w 10000"/>
                  <a:gd name="connsiteY94" fmla="*/ 6230 h 10000"/>
                  <a:gd name="connsiteX95" fmla="*/ 8471 w 10000"/>
                  <a:gd name="connsiteY95" fmla="*/ 6230 h 10000"/>
                  <a:gd name="connsiteX96" fmla="*/ 8471 w 10000"/>
                  <a:gd name="connsiteY96" fmla="*/ 6476 h 10000"/>
                  <a:gd name="connsiteX97" fmla="*/ 8375 w 10000"/>
                  <a:gd name="connsiteY97" fmla="*/ 6476 h 10000"/>
                  <a:gd name="connsiteX98" fmla="*/ 8375 w 10000"/>
                  <a:gd name="connsiteY98" fmla="*/ 6476 h 10000"/>
                  <a:gd name="connsiteX99" fmla="*/ 8228 w 10000"/>
                  <a:gd name="connsiteY99" fmla="*/ 6558 h 10000"/>
                  <a:gd name="connsiteX100" fmla="*/ 8185 w 10000"/>
                  <a:gd name="connsiteY100" fmla="*/ 6558 h 10000"/>
                  <a:gd name="connsiteX101" fmla="*/ 8082 w 10000"/>
                  <a:gd name="connsiteY101" fmla="*/ 6639 h 10000"/>
                  <a:gd name="connsiteX102" fmla="*/ 7966 w 10000"/>
                  <a:gd name="connsiteY102" fmla="*/ 6639 h 10000"/>
                  <a:gd name="connsiteX103" fmla="*/ 7903 w 10000"/>
                  <a:gd name="connsiteY103" fmla="*/ 6722 h 10000"/>
                  <a:gd name="connsiteX104" fmla="*/ 7831 w 10000"/>
                  <a:gd name="connsiteY104" fmla="*/ 6803 h 10000"/>
                  <a:gd name="connsiteX105" fmla="*/ 7821 w 10000"/>
                  <a:gd name="connsiteY105" fmla="*/ 6803 h 10000"/>
                  <a:gd name="connsiteX106" fmla="*/ 7748 w 10000"/>
                  <a:gd name="connsiteY106" fmla="*/ 6803 h 10000"/>
                  <a:gd name="connsiteX107" fmla="*/ 7547 w 10000"/>
                  <a:gd name="connsiteY107" fmla="*/ 6886 h 10000"/>
                  <a:gd name="connsiteX108" fmla="*/ 7398 w 10000"/>
                  <a:gd name="connsiteY108" fmla="*/ 7050 h 10000"/>
                  <a:gd name="connsiteX109" fmla="*/ 7303 w 10000"/>
                  <a:gd name="connsiteY109" fmla="*/ 7050 h 10000"/>
                  <a:gd name="connsiteX110" fmla="*/ 7283 w 10000"/>
                  <a:gd name="connsiteY110" fmla="*/ 7050 h 10000"/>
                  <a:gd name="connsiteX111" fmla="*/ 7262 w 10000"/>
                  <a:gd name="connsiteY111" fmla="*/ 7131 h 10000"/>
                  <a:gd name="connsiteX112" fmla="*/ 7252 w 10000"/>
                  <a:gd name="connsiteY112" fmla="*/ 7131 h 10000"/>
                  <a:gd name="connsiteX113" fmla="*/ 7220 w 10000"/>
                  <a:gd name="connsiteY113" fmla="*/ 7131 h 10000"/>
                  <a:gd name="connsiteX114" fmla="*/ 7209 w 10000"/>
                  <a:gd name="connsiteY114" fmla="*/ 7131 h 10000"/>
                  <a:gd name="connsiteX115" fmla="*/ 7009 w 10000"/>
                  <a:gd name="connsiteY115" fmla="*/ 7213 h 10000"/>
                  <a:gd name="connsiteX116" fmla="*/ 7009 w 10000"/>
                  <a:gd name="connsiteY116" fmla="*/ 7213 h 10000"/>
                  <a:gd name="connsiteX117" fmla="*/ 6872 w 10000"/>
                  <a:gd name="connsiteY117" fmla="*/ 7213 h 10000"/>
                  <a:gd name="connsiteX118" fmla="*/ 6862 w 10000"/>
                  <a:gd name="connsiteY118" fmla="*/ 7213 h 10000"/>
                  <a:gd name="connsiteX119" fmla="*/ 6831 w 10000"/>
                  <a:gd name="connsiteY119" fmla="*/ 7296 h 10000"/>
                  <a:gd name="connsiteX120" fmla="*/ 6799 w 10000"/>
                  <a:gd name="connsiteY120" fmla="*/ 7296 h 10000"/>
                  <a:gd name="connsiteX121" fmla="*/ 6768 w 10000"/>
                  <a:gd name="connsiteY121" fmla="*/ 7296 h 10000"/>
                  <a:gd name="connsiteX122" fmla="*/ 6758 w 10000"/>
                  <a:gd name="connsiteY122" fmla="*/ 7296 h 10000"/>
                  <a:gd name="connsiteX123" fmla="*/ 6645 w 10000"/>
                  <a:gd name="connsiteY123" fmla="*/ 7377 h 10000"/>
                  <a:gd name="connsiteX124" fmla="*/ 6569 w 10000"/>
                  <a:gd name="connsiteY124" fmla="*/ 7377 h 10000"/>
                  <a:gd name="connsiteX125" fmla="*/ 6537 w 10000"/>
                  <a:gd name="connsiteY125" fmla="*/ 7377 h 10000"/>
                  <a:gd name="connsiteX126" fmla="*/ 6476 w 10000"/>
                  <a:gd name="connsiteY126" fmla="*/ 7460 h 10000"/>
                  <a:gd name="connsiteX127" fmla="*/ 6444 w 10000"/>
                  <a:gd name="connsiteY127" fmla="*/ 7460 h 10000"/>
                  <a:gd name="connsiteX128" fmla="*/ 6347 w 10000"/>
                  <a:gd name="connsiteY128" fmla="*/ 7460 h 10000"/>
                  <a:gd name="connsiteX129" fmla="*/ 6304 w 10000"/>
                  <a:gd name="connsiteY129" fmla="*/ 7541 h 10000"/>
                  <a:gd name="connsiteX130" fmla="*/ 6251 w 10000"/>
                  <a:gd name="connsiteY130" fmla="*/ 7541 h 10000"/>
                  <a:gd name="connsiteX131" fmla="*/ 6199 w 10000"/>
                  <a:gd name="connsiteY131" fmla="*/ 7541 h 10000"/>
                  <a:gd name="connsiteX132" fmla="*/ 6167 w 10000"/>
                  <a:gd name="connsiteY132" fmla="*/ 7541 h 10000"/>
                  <a:gd name="connsiteX133" fmla="*/ 6062 w 10000"/>
                  <a:gd name="connsiteY133" fmla="*/ 7623 h 10000"/>
                  <a:gd name="connsiteX134" fmla="*/ 5999 w 10000"/>
                  <a:gd name="connsiteY134" fmla="*/ 7623 h 10000"/>
                  <a:gd name="connsiteX135" fmla="*/ 5850 w 10000"/>
                  <a:gd name="connsiteY135" fmla="*/ 7705 h 10000"/>
                  <a:gd name="connsiteX136" fmla="*/ 5841 w 10000"/>
                  <a:gd name="connsiteY136" fmla="*/ 7705 h 10000"/>
                  <a:gd name="connsiteX137" fmla="*/ 5809 w 10000"/>
                  <a:gd name="connsiteY137" fmla="*/ 7705 h 10000"/>
                  <a:gd name="connsiteX138" fmla="*/ 5654 w 10000"/>
                  <a:gd name="connsiteY138" fmla="*/ 7787 h 10000"/>
                  <a:gd name="connsiteX139" fmla="*/ 5571 w 10000"/>
                  <a:gd name="connsiteY139" fmla="*/ 7869 h 10000"/>
                  <a:gd name="connsiteX140" fmla="*/ 5529 w 10000"/>
                  <a:gd name="connsiteY140" fmla="*/ 7869 h 10000"/>
                  <a:gd name="connsiteX141" fmla="*/ 5483 w 10000"/>
                  <a:gd name="connsiteY141" fmla="*/ 7869 h 10000"/>
                  <a:gd name="connsiteX142" fmla="*/ 5454 w 10000"/>
                  <a:gd name="connsiteY142" fmla="*/ 7951 h 10000"/>
                  <a:gd name="connsiteX143" fmla="*/ 5340 w 10000"/>
                  <a:gd name="connsiteY143" fmla="*/ 7951 h 10000"/>
                  <a:gd name="connsiteX144" fmla="*/ 5319 w 10000"/>
                  <a:gd name="connsiteY144" fmla="*/ 7951 h 10000"/>
                  <a:gd name="connsiteX145" fmla="*/ 5292 w 10000"/>
                  <a:gd name="connsiteY145" fmla="*/ 7951 h 10000"/>
                  <a:gd name="connsiteX146" fmla="*/ 5282 w 10000"/>
                  <a:gd name="connsiteY146" fmla="*/ 7951 h 10000"/>
                  <a:gd name="connsiteX147" fmla="*/ 5243 w 10000"/>
                  <a:gd name="connsiteY147" fmla="*/ 8033 h 10000"/>
                  <a:gd name="connsiteX148" fmla="*/ 5190 w 10000"/>
                  <a:gd name="connsiteY148" fmla="*/ 8033 h 10000"/>
                  <a:gd name="connsiteX149" fmla="*/ 5031 w 10000"/>
                  <a:gd name="connsiteY149" fmla="*/ 8116 h 10000"/>
                  <a:gd name="connsiteX150" fmla="*/ 5021 w 10000"/>
                  <a:gd name="connsiteY150" fmla="*/ 8116 h 10000"/>
                  <a:gd name="connsiteX151" fmla="*/ 5021 w 10000"/>
                  <a:gd name="connsiteY151" fmla="*/ 8116 h 10000"/>
                  <a:gd name="connsiteX152" fmla="*/ 5010 w 10000"/>
                  <a:gd name="connsiteY152" fmla="*/ 8116 h 10000"/>
                  <a:gd name="connsiteX153" fmla="*/ 5010 w 10000"/>
                  <a:gd name="connsiteY153" fmla="*/ 8196 h 10000"/>
                  <a:gd name="connsiteX154" fmla="*/ 4936 w 10000"/>
                  <a:gd name="connsiteY154" fmla="*/ 8196 h 10000"/>
                  <a:gd name="connsiteX155" fmla="*/ 4842 w 10000"/>
                  <a:gd name="connsiteY155" fmla="*/ 8196 h 10000"/>
                  <a:gd name="connsiteX156" fmla="*/ 4779 w 10000"/>
                  <a:gd name="connsiteY156" fmla="*/ 8280 h 10000"/>
                  <a:gd name="connsiteX157" fmla="*/ 4695 w 10000"/>
                  <a:gd name="connsiteY157" fmla="*/ 8280 h 10000"/>
                  <a:gd name="connsiteX158" fmla="*/ 4623 w 10000"/>
                  <a:gd name="connsiteY158" fmla="*/ 8280 h 10000"/>
                  <a:gd name="connsiteX159" fmla="*/ 4485 w 10000"/>
                  <a:gd name="connsiteY159" fmla="*/ 8360 h 10000"/>
                  <a:gd name="connsiteX160" fmla="*/ 4339 w 10000"/>
                  <a:gd name="connsiteY160" fmla="*/ 8444 h 10000"/>
                  <a:gd name="connsiteX161" fmla="*/ 4299 w 10000"/>
                  <a:gd name="connsiteY161" fmla="*/ 8444 h 10000"/>
                  <a:gd name="connsiteX162" fmla="*/ 4256 w 10000"/>
                  <a:gd name="connsiteY162" fmla="*/ 8444 h 10000"/>
                  <a:gd name="connsiteX163" fmla="*/ 4168 w 10000"/>
                  <a:gd name="connsiteY163" fmla="*/ 8525 h 10000"/>
                  <a:gd name="connsiteX164" fmla="*/ 4022 w 10000"/>
                  <a:gd name="connsiteY164" fmla="*/ 8525 h 10000"/>
                  <a:gd name="connsiteX165" fmla="*/ 3990 w 10000"/>
                  <a:gd name="connsiteY165" fmla="*/ 8525 h 10000"/>
                  <a:gd name="connsiteX166" fmla="*/ 3884 w 10000"/>
                  <a:gd name="connsiteY166" fmla="*/ 8608 h 10000"/>
                  <a:gd name="connsiteX167" fmla="*/ 3884 w 10000"/>
                  <a:gd name="connsiteY167" fmla="*/ 8608 h 10000"/>
                  <a:gd name="connsiteX168" fmla="*/ 3854 w 10000"/>
                  <a:gd name="connsiteY168" fmla="*/ 8608 h 10000"/>
                  <a:gd name="connsiteX169" fmla="*/ 3832 w 10000"/>
                  <a:gd name="connsiteY169" fmla="*/ 8608 h 10000"/>
                  <a:gd name="connsiteX170" fmla="*/ 3779 w 10000"/>
                  <a:gd name="connsiteY170" fmla="*/ 8608 h 10000"/>
                  <a:gd name="connsiteX171" fmla="*/ 3759 w 10000"/>
                  <a:gd name="connsiteY171" fmla="*/ 8608 h 10000"/>
                  <a:gd name="connsiteX172" fmla="*/ 3759 w 10000"/>
                  <a:gd name="connsiteY172" fmla="*/ 8689 h 10000"/>
                  <a:gd name="connsiteX173" fmla="*/ 3748 w 10000"/>
                  <a:gd name="connsiteY173" fmla="*/ 8689 h 10000"/>
                  <a:gd name="connsiteX174" fmla="*/ 3706 w 10000"/>
                  <a:gd name="connsiteY174" fmla="*/ 8689 h 10000"/>
                  <a:gd name="connsiteX175" fmla="*/ 3665 w 10000"/>
                  <a:gd name="connsiteY175" fmla="*/ 8689 h 10000"/>
                  <a:gd name="connsiteX176" fmla="*/ 3654 w 10000"/>
                  <a:gd name="connsiteY176" fmla="*/ 8689 h 10000"/>
                  <a:gd name="connsiteX177" fmla="*/ 3601 w 10000"/>
                  <a:gd name="connsiteY177" fmla="*/ 8689 h 10000"/>
                  <a:gd name="connsiteX178" fmla="*/ 3497 w 10000"/>
                  <a:gd name="connsiteY178" fmla="*/ 8771 h 10000"/>
                  <a:gd name="connsiteX179" fmla="*/ 3485 w 10000"/>
                  <a:gd name="connsiteY179" fmla="*/ 8771 h 10000"/>
                  <a:gd name="connsiteX180" fmla="*/ 3401 w 10000"/>
                  <a:gd name="connsiteY180" fmla="*/ 8771 h 10000"/>
                  <a:gd name="connsiteX181" fmla="*/ 3339 w 10000"/>
                  <a:gd name="connsiteY181" fmla="*/ 8853 h 10000"/>
                  <a:gd name="connsiteX182" fmla="*/ 3083 w 10000"/>
                  <a:gd name="connsiteY182" fmla="*/ 8935 h 10000"/>
                  <a:gd name="connsiteX183" fmla="*/ 3053 w 10000"/>
                  <a:gd name="connsiteY183" fmla="*/ 8935 h 10000"/>
                  <a:gd name="connsiteX184" fmla="*/ 3043 w 10000"/>
                  <a:gd name="connsiteY184" fmla="*/ 8935 h 10000"/>
                  <a:gd name="connsiteX185" fmla="*/ 3002 w 10000"/>
                  <a:gd name="connsiteY185" fmla="*/ 8935 h 10000"/>
                  <a:gd name="connsiteX186" fmla="*/ 2970 w 10000"/>
                  <a:gd name="connsiteY186" fmla="*/ 9017 h 10000"/>
                  <a:gd name="connsiteX187" fmla="*/ 2800 w 10000"/>
                  <a:gd name="connsiteY187" fmla="*/ 9099 h 10000"/>
                  <a:gd name="connsiteX188" fmla="*/ 2790 w 10000"/>
                  <a:gd name="connsiteY188" fmla="*/ 9099 h 10000"/>
                  <a:gd name="connsiteX189" fmla="*/ 2665 w 10000"/>
                  <a:gd name="connsiteY189" fmla="*/ 9099 h 10000"/>
                  <a:gd name="connsiteX190" fmla="*/ 2509 w 10000"/>
                  <a:gd name="connsiteY190" fmla="*/ 9181 h 10000"/>
                  <a:gd name="connsiteX191" fmla="*/ 2256 w 10000"/>
                  <a:gd name="connsiteY191" fmla="*/ 9263 h 10000"/>
                  <a:gd name="connsiteX192" fmla="*/ 2140 w 10000"/>
                  <a:gd name="connsiteY192" fmla="*/ 9344 h 10000"/>
                  <a:gd name="connsiteX193" fmla="*/ 2130 w 10000"/>
                  <a:gd name="connsiteY193" fmla="*/ 9344 h 10000"/>
                  <a:gd name="connsiteX194" fmla="*/ 2043 w 10000"/>
                  <a:gd name="connsiteY194" fmla="*/ 9344 h 10000"/>
                  <a:gd name="connsiteX195" fmla="*/ 1990 w 10000"/>
                  <a:gd name="connsiteY195" fmla="*/ 9344 h 10000"/>
                  <a:gd name="connsiteX196" fmla="*/ 1959 w 10000"/>
                  <a:gd name="connsiteY196" fmla="*/ 9427 h 10000"/>
                  <a:gd name="connsiteX197" fmla="*/ 1939 w 10000"/>
                  <a:gd name="connsiteY197" fmla="*/ 9427 h 10000"/>
                  <a:gd name="connsiteX198" fmla="*/ 1908 w 10000"/>
                  <a:gd name="connsiteY198" fmla="*/ 9427 h 10000"/>
                  <a:gd name="connsiteX199" fmla="*/ 1898 w 10000"/>
                  <a:gd name="connsiteY199" fmla="*/ 9427 h 10000"/>
                  <a:gd name="connsiteX200" fmla="*/ 1866 w 10000"/>
                  <a:gd name="connsiteY200" fmla="*/ 9427 h 10000"/>
                  <a:gd name="connsiteX201" fmla="*/ 1855 w 10000"/>
                  <a:gd name="connsiteY201" fmla="*/ 9427 h 10000"/>
                  <a:gd name="connsiteX202" fmla="*/ 1844 w 10000"/>
                  <a:gd name="connsiteY202" fmla="*/ 9427 h 10000"/>
                  <a:gd name="connsiteX203" fmla="*/ 1813 w 10000"/>
                  <a:gd name="connsiteY203" fmla="*/ 9427 h 10000"/>
                  <a:gd name="connsiteX204" fmla="*/ 1803 w 10000"/>
                  <a:gd name="connsiteY204" fmla="*/ 9427 h 10000"/>
                  <a:gd name="connsiteX205" fmla="*/ 1769 w 10000"/>
                  <a:gd name="connsiteY205" fmla="*/ 9508 h 10000"/>
                  <a:gd name="connsiteX206" fmla="*/ 1759 w 10000"/>
                  <a:gd name="connsiteY206" fmla="*/ 9508 h 10000"/>
                  <a:gd name="connsiteX207" fmla="*/ 1759 w 10000"/>
                  <a:gd name="connsiteY207" fmla="*/ 9508 h 10000"/>
                  <a:gd name="connsiteX208" fmla="*/ 1719 w 10000"/>
                  <a:gd name="connsiteY208" fmla="*/ 9508 h 10000"/>
                  <a:gd name="connsiteX209" fmla="*/ 1707 w 10000"/>
                  <a:gd name="connsiteY209" fmla="*/ 9508 h 10000"/>
                  <a:gd name="connsiteX210" fmla="*/ 1676 w 10000"/>
                  <a:gd name="connsiteY210" fmla="*/ 9508 h 10000"/>
                  <a:gd name="connsiteX211" fmla="*/ 1633 w 10000"/>
                  <a:gd name="connsiteY211" fmla="*/ 9508 h 10000"/>
                  <a:gd name="connsiteX212" fmla="*/ 1602 w 10000"/>
                  <a:gd name="connsiteY212" fmla="*/ 9508 h 10000"/>
                  <a:gd name="connsiteX213" fmla="*/ 1552 w 10000"/>
                  <a:gd name="connsiteY213" fmla="*/ 9591 h 10000"/>
                  <a:gd name="connsiteX214" fmla="*/ 1446 w 10000"/>
                  <a:gd name="connsiteY214" fmla="*/ 9591 h 10000"/>
                  <a:gd name="connsiteX215" fmla="*/ 1426 w 10000"/>
                  <a:gd name="connsiteY215" fmla="*/ 9591 h 10000"/>
                  <a:gd name="connsiteX216" fmla="*/ 1362 w 10000"/>
                  <a:gd name="connsiteY216" fmla="*/ 9591 h 10000"/>
                  <a:gd name="connsiteX217" fmla="*/ 1289 w 10000"/>
                  <a:gd name="connsiteY217" fmla="*/ 9591 h 10000"/>
                  <a:gd name="connsiteX218" fmla="*/ 1162 w 10000"/>
                  <a:gd name="connsiteY218" fmla="*/ 9591 h 10000"/>
                  <a:gd name="connsiteX219" fmla="*/ 1088 w 10000"/>
                  <a:gd name="connsiteY219" fmla="*/ 9591 h 10000"/>
                  <a:gd name="connsiteX220" fmla="*/ 1055 w 10000"/>
                  <a:gd name="connsiteY220" fmla="*/ 9591 h 10000"/>
                  <a:gd name="connsiteX221" fmla="*/ 1009 w 10000"/>
                  <a:gd name="connsiteY221" fmla="*/ 9591 h 10000"/>
                  <a:gd name="connsiteX222" fmla="*/ 936 w 10000"/>
                  <a:gd name="connsiteY222" fmla="*/ 9672 h 10000"/>
                  <a:gd name="connsiteX223" fmla="*/ 793 w 10000"/>
                  <a:gd name="connsiteY223" fmla="*/ 9672 h 10000"/>
                  <a:gd name="connsiteX224" fmla="*/ 771 w 10000"/>
                  <a:gd name="connsiteY224" fmla="*/ 9754 h 10000"/>
                  <a:gd name="connsiteX225" fmla="*/ 674 w 10000"/>
                  <a:gd name="connsiteY225" fmla="*/ 9754 h 10000"/>
                  <a:gd name="connsiteX226" fmla="*/ 499 w 10000"/>
                  <a:gd name="connsiteY226" fmla="*/ 9836 h 10000"/>
                  <a:gd name="connsiteX227" fmla="*/ 381 w 10000"/>
                  <a:gd name="connsiteY227" fmla="*/ 9836 h 10000"/>
                  <a:gd name="connsiteX228" fmla="*/ 268 w 10000"/>
                  <a:gd name="connsiteY228" fmla="*/ 9918 h 10000"/>
                  <a:gd name="connsiteX229" fmla="*/ 89 w 10000"/>
                  <a:gd name="connsiteY229" fmla="*/ 10000 h 10000"/>
                  <a:gd name="connsiteX230" fmla="*/ 0 w 10000"/>
                  <a:gd name="connsiteY230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656 h 10000"/>
                  <a:gd name="connsiteX4" fmla="*/ 9902 w 10000"/>
                  <a:gd name="connsiteY4" fmla="*/ 901 h 10000"/>
                  <a:gd name="connsiteX5" fmla="*/ 9902 w 10000"/>
                  <a:gd name="connsiteY5" fmla="*/ 983 h 10000"/>
                  <a:gd name="connsiteX6" fmla="*/ 9902 w 10000"/>
                  <a:gd name="connsiteY6" fmla="*/ 1065 h 10000"/>
                  <a:gd name="connsiteX7" fmla="*/ 9902 w 10000"/>
                  <a:gd name="connsiteY7" fmla="*/ 1147 h 10000"/>
                  <a:gd name="connsiteX8" fmla="*/ 9902 w 10000"/>
                  <a:gd name="connsiteY8" fmla="*/ 1311 h 10000"/>
                  <a:gd name="connsiteX9" fmla="*/ 9902 w 10000"/>
                  <a:gd name="connsiteY9" fmla="*/ 1311 h 10000"/>
                  <a:gd name="connsiteX10" fmla="*/ 9902 w 10000"/>
                  <a:gd name="connsiteY10" fmla="*/ 1392 h 10000"/>
                  <a:gd name="connsiteX11" fmla="*/ 9892 w 10000"/>
                  <a:gd name="connsiteY11" fmla="*/ 1475 h 10000"/>
                  <a:gd name="connsiteX12" fmla="*/ 9892 w 10000"/>
                  <a:gd name="connsiteY12" fmla="*/ 1475 h 10000"/>
                  <a:gd name="connsiteX13" fmla="*/ 9882 w 10000"/>
                  <a:gd name="connsiteY13" fmla="*/ 1557 h 10000"/>
                  <a:gd name="connsiteX14" fmla="*/ 9873 w 10000"/>
                  <a:gd name="connsiteY14" fmla="*/ 1722 h 10000"/>
                  <a:gd name="connsiteX15" fmla="*/ 9863 w 10000"/>
                  <a:gd name="connsiteY15" fmla="*/ 1802 h 10000"/>
                  <a:gd name="connsiteX16" fmla="*/ 9851 w 10000"/>
                  <a:gd name="connsiteY16" fmla="*/ 1802 h 10000"/>
                  <a:gd name="connsiteX17" fmla="*/ 9840 w 10000"/>
                  <a:gd name="connsiteY17" fmla="*/ 1886 h 10000"/>
                  <a:gd name="connsiteX18" fmla="*/ 9830 w 10000"/>
                  <a:gd name="connsiteY18" fmla="*/ 1886 h 10000"/>
                  <a:gd name="connsiteX19" fmla="*/ 9800 w 10000"/>
                  <a:gd name="connsiteY19" fmla="*/ 1967 h 10000"/>
                  <a:gd name="connsiteX20" fmla="*/ 9777 w 10000"/>
                  <a:gd name="connsiteY20" fmla="*/ 2050 h 10000"/>
                  <a:gd name="connsiteX21" fmla="*/ 9756 w 10000"/>
                  <a:gd name="connsiteY21" fmla="*/ 2131 h 10000"/>
                  <a:gd name="connsiteX22" fmla="*/ 9756 w 10000"/>
                  <a:gd name="connsiteY22" fmla="*/ 2214 h 10000"/>
                  <a:gd name="connsiteX23" fmla="*/ 9756 w 10000"/>
                  <a:gd name="connsiteY23" fmla="*/ 2214 h 10000"/>
                  <a:gd name="connsiteX24" fmla="*/ 9747 w 10000"/>
                  <a:gd name="connsiteY24" fmla="*/ 2295 h 10000"/>
                  <a:gd name="connsiteX25" fmla="*/ 9747 w 10000"/>
                  <a:gd name="connsiteY25" fmla="*/ 2377 h 10000"/>
                  <a:gd name="connsiteX26" fmla="*/ 9737 w 10000"/>
                  <a:gd name="connsiteY26" fmla="*/ 2377 h 10000"/>
                  <a:gd name="connsiteX27" fmla="*/ 9737 w 10000"/>
                  <a:gd name="connsiteY27" fmla="*/ 2459 h 10000"/>
                  <a:gd name="connsiteX28" fmla="*/ 9737 w 10000"/>
                  <a:gd name="connsiteY28" fmla="*/ 2542 h 10000"/>
                  <a:gd name="connsiteX29" fmla="*/ 9737 w 10000"/>
                  <a:gd name="connsiteY29" fmla="*/ 2542 h 10000"/>
                  <a:gd name="connsiteX30" fmla="*/ 9716 w 10000"/>
                  <a:gd name="connsiteY30" fmla="*/ 2787 h 10000"/>
                  <a:gd name="connsiteX31" fmla="*/ 9716 w 10000"/>
                  <a:gd name="connsiteY31" fmla="*/ 2950 h 10000"/>
                  <a:gd name="connsiteX32" fmla="*/ 9705 w 10000"/>
                  <a:gd name="connsiteY32" fmla="*/ 3114 h 10000"/>
                  <a:gd name="connsiteX33" fmla="*/ 9695 w 10000"/>
                  <a:gd name="connsiteY33" fmla="*/ 3278 h 10000"/>
                  <a:gd name="connsiteX34" fmla="*/ 9695 w 10000"/>
                  <a:gd name="connsiteY34" fmla="*/ 3278 h 10000"/>
                  <a:gd name="connsiteX35" fmla="*/ 9695 w 10000"/>
                  <a:gd name="connsiteY35" fmla="*/ 3278 h 10000"/>
                  <a:gd name="connsiteX36" fmla="*/ 9686 w 10000"/>
                  <a:gd name="connsiteY36" fmla="*/ 3442 h 10000"/>
                  <a:gd name="connsiteX37" fmla="*/ 9664 w 10000"/>
                  <a:gd name="connsiteY37" fmla="*/ 3606 h 10000"/>
                  <a:gd name="connsiteX38" fmla="*/ 9642 w 10000"/>
                  <a:gd name="connsiteY38" fmla="*/ 3770 h 10000"/>
                  <a:gd name="connsiteX39" fmla="*/ 9642 w 10000"/>
                  <a:gd name="connsiteY39" fmla="*/ 3853 h 10000"/>
                  <a:gd name="connsiteX40" fmla="*/ 9642 w 10000"/>
                  <a:gd name="connsiteY40" fmla="*/ 3853 h 10000"/>
                  <a:gd name="connsiteX41" fmla="*/ 9632 w 10000"/>
                  <a:gd name="connsiteY41" fmla="*/ 3933 h 10000"/>
                  <a:gd name="connsiteX42" fmla="*/ 9632 w 10000"/>
                  <a:gd name="connsiteY42" fmla="*/ 3933 h 10000"/>
                  <a:gd name="connsiteX43" fmla="*/ 9632 w 10000"/>
                  <a:gd name="connsiteY43" fmla="*/ 4017 h 10000"/>
                  <a:gd name="connsiteX44" fmla="*/ 9612 w 10000"/>
                  <a:gd name="connsiteY44" fmla="*/ 4261 h 10000"/>
                  <a:gd name="connsiteX45" fmla="*/ 9592 w 10000"/>
                  <a:gd name="connsiteY45" fmla="*/ 4590 h 10000"/>
                  <a:gd name="connsiteX46" fmla="*/ 9592 w 10000"/>
                  <a:gd name="connsiteY46" fmla="*/ 4672 h 10000"/>
                  <a:gd name="connsiteX47" fmla="*/ 9592 w 10000"/>
                  <a:gd name="connsiteY47" fmla="*/ 4672 h 10000"/>
                  <a:gd name="connsiteX48" fmla="*/ 9602 w 10000"/>
                  <a:gd name="connsiteY48" fmla="*/ 4837 h 10000"/>
                  <a:gd name="connsiteX49" fmla="*/ 9602 w 10000"/>
                  <a:gd name="connsiteY49" fmla="*/ 5001 h 10000"/>
                  <a:gd name="connsiteX50" fmla="*/ 9602 w 10000"/>
                  <a:gd name="connsiteY50" fmla="*/ 5165 h 10000"/>
                  <a:gd name="connsiteX51" fmla="*/ 9592 w 10000"/>
                  <a:gd name="connsiteY51" fmla="*/ 5574 h 10000"/>
                  <a:gd name="connsiteX52" fmla="*/ 9579 w 10000"/>
                  <a:gd name="connsiteY52" fmla="*/ 5656 h 10000"/>
                  <a:gd name="connsiteX53" fmla="*/ 9579 w 10000"/>
                  <a:gd name="connsiteY53" fmla="*/ 5738 h 10000"/>
                  <a:gd name="connsiteX54" fmla="*/ 9579 w 10000"/>
                  <a:gd name="connsiteY54" fmla="*/ 5738 h 10000"/>
                  <a:gd name="connsiteX55" fmla="*/ 9579 w 10000"/>
                  <a:gd name="connsiteY55" fmla="*/ 5738 h 10000"/>
                  <a:gd name="connsiteX56" fmla="*/ 9568 w 10000"/>
                  <a:gd name="connsiteY56" fmla="*/ 5738 h 10000"/>
                  <a:gd name="connsiteX57" fmla="*/ 9568 w 10000"/>
                  <a:gd name="connsiteY57" fmla="*/ 5738 h 10000"/>
                  <a:gd name="connsiteX58" fmla="*/ 9554 w 10000"/>
                  <a:gd name="connsiteY58" fmla="*/ 5738 h 10000"/>
                  <a:gd name="connsiteX59" fmla="*/ 9512 w 10000"/>
                  <a:gd name="connsiteY59" fmla="*/ 5820 h 10000"/>
                  <a:gd name="connsiteX60" fmla="*/ 9480 w 10000"/>
                  <a:gd name="connsiteY60" fmla="*/ 5820 h 10000"/>
                  <a:gd name="connsiteX61" fmla="*/ 9470 w 10000"/>
                  <a:gd name="connsiteY61" fmla="*/ 5820 h 10000"/>
                  <a:gd name="connsiteX62" fmla="*/ 9417 w 10000"/>
                  <a:gd name="connsiteY62" fmla="*/ 5820 h 10000"/>
                  <a:gd name="connsiteX63" fmla="*/ 9365 w 10000"/>
                  <a:gd name="connsiteY63" fmla="*/ 5820 h 10000"/>
                  <a:gd name="connsiteX64" fmla="*/ 9355 w 10000"/>
                  <a:gd name="connsiteY64" fmla="*/ 5820 h 10000"/>
                  <a:gd name="connsiteX65" fmla="*/ 9355 w 10000"/>
                  <a:gd name="connsiteY65" fmla="*/ 5820 h 10000"/>
                  <a:gd name="connsiteX66" fmla="*/ 9303 w 10000"/>
                  <a:gd name="connsiteY66" fmla="*/ 5902 h 10000"/>
                  <a:gd name="connsiteX67" fmla="*/ 9228 w 10000"/>
                  <a:gd name="connsiteY67" fmla="*/ 5902 h 10000"/>
                  <a:gd name="connsiteX68" fmla="*/ 9228 w 10000"/>
                  <a:gd name="connsiteY68" fmla="*/ 5902 h 10000"/>
                  <a:gd name="connsiteX69" fmla="*/ 9228 w 10000"/>
                  <a:gd name="connsiteY69" fmla="*/ 5902 h 10000"/>
                  <a:gd name="connsiteX70" fmla="*/ 9154 w 10000"/>
                  <a:gd name="connsiteY70" fmla="*/ 5984 h 10000"/>
                  <a:gd name="connsiteX71" fmla="*/ 9134 w 10000"/>
                  <a:gd name="connsiteY71" fmla="*/ 5984 h 10000"/>
                  <a:gd name="connsiteX72" fmla="*/ 9124 w 10000"/>
                  <a:gd name="connsiteY72" fmla="*/ 5984 h 10000"/>
                  <a:gd name="connsiteX73" fmla="*/ 9081 w 10000"/>
                  <a:gd name="connsiteY73" fmla="*/ 5984 h 10000"/>
                  <a:gd name="connsiteX74" fmla="*/ 9019 w 10000"/>
                  <a:gd name="connsiteY74" fmla="*/ 5984 h 10000"/>
                  <a:gd name="connsiteX75" fmla="*/ 9009 w 10000"/>
                  <a:gd name="connsiteY75" fmla="*/ 5984 h 10000"/>
                  <a:gd name="connsiteX76" fmla="*/ 9009 w 10000"/>
                  <a:gd name="connsiteY76" fmla="*/ 5984 h 10000"/>
                  <a:gd name="connsiteX77" fmla="*/ 8999 w 10000"/>
                  <a:gd name="connsiteY77" fmla="*/ 5984 h 10000"/>
                  <a:gd name="connsiteX78" fmla="*/ 8990 w 10000"/>
                  <a:gd name="connsiteY78" fmla="*/ 6065 h 10000"/>
                  <a:gd name="connsiteX79" fmla="*/ 8967 w 10000"/>
                  <a:gd name="connsiteY79" fmla="*/ 6065 h 10000"/>
                  <a:gd name="connsiteX80" fmla="*/ 8967 w 10000"/>
                  <a:gd name="connsiteY80" fmla="*/ 6065 h 10000"/>
                  <a:gd name="connsiteX81" fmla="*/ 8957 w 10000"/>
                  <a:gd name="connsiteY81" fmla="*/ 6065 h 10000"/>
                  <a:gd name="connsiteX82" fmla="*/ 8946 w 10000"/>
                  <a:gd name="connsiteY82" fmla="*/ 6065 h 10000"/>
                  <a:gd name="connsiteX83" fmla="*/ 8926 w 10000"/>
                  <a:gd name="connsiteY83" fmla="*/ 6065 h 10000"/>
                  <a:gd name="connsiteX84" fmla="*/ 8904 w 10000"/>
                  <a:gd name="connsiteY84" fmla="*/ 6065 h 10000"/>
                  <a:gd name="connsiteX85" fmla="*/ 8894 w 10000"/>
                  <a:gd name="connsiteY85" fmla="*/ 6065 h 10000"/>
                  <a:gd name="connsiteX86" fmla="*/ 8864 w 10000"/>
                  <a:gd name="connsiteY86" fmla="*/ 6065 h 10000"/>
                  <a:gd name="connsiteX87" fmla="*/ 8852 w 10000"/>
                  <a:gd name="connsiteY87" fmla="*/ 6065 h 10000"/>
                  <a:gd name="connsiteX88" fmla="*/ 8821 w 10000"/>
                  <a:gd name="connsiteY88" fmla="*/ 6065 h 10000"/>
                  <a:gd name="connsiteX89" fmla="*/ 8809 w 10000"/>
                  <a:gd name="connsiteY89" fmla="*/ 6148 h 10000"/>
                  <a:gd name="connsiteX90" fmla="*/ 8800 w 10000"/>
                  <a:gd name="connsiteY90" fmla="*/ 6148 h 10000"/>
                  <a:gd name="connsiteX91" fmla="*/ 8674 w 10000"/>
                  <a:gd name="connsiteY91" fmla="*/ 6148 h 10000"/>
                  <a:gd name="connsiteX92" fmla="*/ 8631 w 10000"/>
                  <a:gd name="connsiteY92" fmla="*/ 6230 h 10000"/>
                  <a:gd name="connsiteX93" fmla="*/ 8557 w 10000"/>
                  <a:gd name="connsiteY93" fmla="*/ 6230 h 10000"/>
                  <a:gd name="connsiteX94" fmla="*/ 8471 w 10000"/>
                  <a:gd name="connsiteY94" fmla="*/ 6230 h 10000"/>
                  <a:gd name="connsiteX95" fmla="*/ 8471 w 10000"/>
                  <a:gd name="connsiteY95" fmla="*/ 6476 h 10000"/>
                  <a:gd name="connsiteX96" fmla="*/ 8375 w 10000"/>
                  <a:gd name="connsiteY96" fmla="*/ 6476 h 10000"/>
                  <a:gd name="connsiteX97" fmla="*/ 8375 w 10000"/>
                  <a:gd name="connsiteY97" fmla="*/ 6476 h 10000"/>
                  <a:gd name="connsiteX98" fmla="*/ 8228 w 10000"/>
                  <a:gd name="connsiteY98" fmla="*/ 6558 h 10000"/>
                  <a:gd name="connsiteX99" fmla="*/ 8185 w 10000"/>
                  <a:gd name="connsiteY99" fmla="*/ 6558 h 10000"/>
                  <a:gd name="connsiteX100" fmla="*/ 8082 w 10000"/>
                  <a:gd name="connsiteY100" fmla="*/ 6639 h 10000"/>
                  <a:gd name="connsiteX101" fmla="*/ 7966 w 10000"/>
                  <a:gd name="connsiteY101" fmla="*/ 6639 h 10000"/>
                  <a:gd name="connsiteX102" fmla="*/ 7903 w 10000"/>
                  <a:gd name="connsiteY102" fmla="*/ 6722 h 10000"/>
                  <a:gd name="connsiteX103" fmla="*/ 7831 w 10000"/>
                  <a:gd name="connsiteY103" fmla="*/ 6803 h 10000"/>
                  <a:gd name="connsiteX104" fmla="*/ 7821 w 10000"/>
                  <a:gd name="connsiteY104" fmla="*/ 6803 h 10000"/>
                  <a:gd name="connsiteX105" fmla="*/ 7748 w 10000"/>
                  <a:gd name="connsiteY105" fmla="*/ 6803 h 10000"/>
                  <a:gd name="connsiteX106" fmla="*/ 7547 w 10000"/>
                  <a:gd name="connsiteY106" fmla="*/ 6886 h 10000"/>
                  <a:gd name="connsiteX107" fmla="*/ 7398 w 10000"/>
                  <a:gd name="connsiteY107" fmla="*/ 7050 h 10000"/>
                  <a:gd name="connsiteX108" fmla="*/ 7303 w 10000"/>
                  <a:gd name="connsiteY108" fmla="*/ 7050 h 10000"/>
                  <a:gd name="connsiteX109" fmla="*/ 7283 w 10000"/>
                  <a:gd name="connsiteY109" fmla="*/ 7050 h 10000"/>
                  <a:gd name="connsiteX110" fmla="*/ 7262 w 10000"/>
                  <a:gd name="connsiteY110" fmla="*/ 7131 h 10000"/>
                  <a:gd name="connsiteX111" fmla="*/ 7252 w 10000"/>
                  <a:gd name="connsiteY111" fmla="*/ 7131 h 10000"/>
                  <a:gd name="connsiteX112" fmla="*/ 7220 w 10000"/>
                  <a:gd name="connsiteY112" fmla="*/ 7131 h 10000"/>
                  <a:gd name="connsiteX113" fmla="*/ 7209 w 10000"/>
                  <a:gd name="connsiteY113" fmla="*/ 7131 h 10000"/>
                  <a:gd name="connsiteX114" fmla="*/ 7009 w 10000"/>
                  <a:gd name="connsiteY114" fmla="*/ 7213 h 10000"/>
                  <a:gd name="connsiteX115" fmla="*/ 7009 w 10000"/>
                  <a:gd name="connsiteY115" fmla="*/ 7213 h 10000"/>
                  <a:gd name="connsiteX116" fmla="*/ 6872 w 10000"/>
                  <a:gd name="connsiteY116" fmla="*/ 7213 h 10000"/>
                  <a:gd name="connsiteX117" fmla="*/ 6862 w 10000"/>
                  <a:gd name="connsiteY117" fmla="*/ 7213 h 10000"/>
                  <a:gd name="connsiteX118" fmla="*/ 6831 w 10000"/>
                  <a:gd name="connsiteY118" fmla="*/ 7296 h 10000"/>
                  <a:gd name="connsiteX119" fmla="*/ 6799 w 10000"/>
                  <a:gd name="connsiteY119" fmla="*/ 7296 h 10000"/>
                  <a:gd name="connsiteX120" fmla="*/ 6768 w 10000"/>
                  <a:gd name="connsiteY120" fmla="*/ 7296 h 10000"/>
                  <a:gd name="connsiteX121" fmla="*/ 6758 w 10000"/>
                  <a:gd name="connsiteY121" fmla="*/ 7296 h 10000"/>
                  <a:gd name="connsiteX122" fmla="*/ 6645 w 10000"/>
                  <a:gd name="connsiteY122" fmla="*/ 7377 h 10000"/>
                  <a:gd name="connsiteX123" fmla="*/ 6569 w 10000"/>
                  <a:gd name="connsiteY123" fmla="*/ 7377 h 10000"/>
                  <a:gd name="connsiteX124" fmla="*/ 6537 w 10000"/>
                  <a:gd name="connsiteY124" fmla="*/ 7377 h 10000"/>
                  <a:gd name="connsiteX125" fmla="*/ 6476 w 10000"/>
                  <a:gd name="connsiteY125" fmla="*/ 7460 h 10000"/>
                  <a:gd name="connsiteX126" fmla="*/ 6444 w 10000"/>
                  <a:gd name="connsiteY126" fmla="*/ 7460 h 10000"/>
                  <a:gd name="connsiteX127" fmla="*/ 6347 w 10000"/>
                  <a:gd name="connsiteY127" fmla="*/ 7460 h 10000"/>
                  <a:gd name="connsiteX128" fmla="*/ 6304 w 10000"/>
                  <a:gd name="connsiteY128" fmla="*/ 7541 h 10000"/>
                  <a:gd name="connsiteX129" fmla="*/ 6251 w 10000"/>
                  <a:gd name="connsiteY129" fmla="*/ 7541 h 10000"/>
                  <a:gd name="connsiteX130" fmla="*/ 6199 w 10000"/>
                  <a:gd name="connsiteY130" fmla="*/ 7541 h 10000"/>
                  <a:gd name="connsiteX131" fmla="*/ 6167 w 10000"/>
                  <a:gd name="connsiteY131" fmla="*/ 7541 h 10000"/>
                  <a:gd name="connsiteX132" fmla="*/ 6062 w 10000"/>
                  <a:gd name="connsiteY132" fmla="*/ 7623 h 10000"/>
                  <a:gd name="connsiteX133" fmla="*/ 5999 w 10000"/>
                  <a:gd name="connsiteY133" fmla="*/ 7623 h 10000"/>
                  <a:gd name="connsiteX134" fmla="*/ 5850 w 10000"/>
                  <a:gd name="connsiteY134" fmla="*/ 7705 h 10000"/>
                  <a:gd name="connsiteX135" fmla="*/ 5841 w 10000"/>
                  <a:gd name="connsiteY135" fmla="*/ 7705 h 10000"/>
                  <a:gd name="connsiteX136" fmla="*/ 5809 w 10000"/>
                  <a:gd name="connsiteY136" fmla="*/ 7705 h 10000"/>
                  <a:gd name="connsiteX137" fmla="*/ 5654 w 10000"/>
                  <a:gd name="connsiteY137" fmla="*/ 7787 h 10000"/>
                  <a:gd name="connsiteX138" fmla="*/ 5571 w 10000"/>
                  <a:gd name="connsiteY138" fmla="*/ 7869 h 10000"/>
                  <a:gd name="connsiteX139" fmla="*/ 5529 w 10000"/>
                  <a:gd name="connsiteY139" fmla="*/ 7869 h 10000"/>
                  <a:gd name="connsiteX140" fmla="*/ 5483 w 10000"/>
                  <a:gd name="connsiteY140" fmla="*/ 7869 h 10000"/>
                  <a:gd name="connsiteX141" fmla="*/ 5454 w 10000"/>
                  <a:gd name="connsiteY141" fmla="*/ 7951 h 10000"/>
                  <a:gd name="connsiteX142" fmla="*/ 5340 w 10000"/>
                  <a:gd name="connsiteY142" fmla="*/ 7951 h 10000"/>
                  <a:gd name="connsiteX143" fmla="*/ 5319 w 10000"/>
                  <a:gd name="connsiteY143" fmla="*/ 7951 h 10000"/>
                  <a:gd name="connsiteX144" fmla="*/ 5292 w 10000"/>
                  <a:gd name="connsiteY144" fmla="*/ 7951 h 10000"/>
                  <a:gd name="connsiteX145" fmla="*/ 5282 w 10000"/>
                  <a:gd name="connsiteY145" fmla="*/ 7951 h 10000"/>
                  <a:gd name="connsiteX146" fmla="*/ 5243 w 10000"/>
                  <a:gd name="connsiteY146" fmla="*/ 8033 h 10000"/>
                  <a:gd name="connsiteX147" fmla="*/ 5190 w 10000"/>
                  <a:gd name="connsiteY147" fmla="*/ 8033 h 10000"/>
                  <a:gd name="connsiteX148" fmla="*/ 5031 w 10000"/>
                  <a:gd name="connsiteY148" fmla="*/ 8116 h 10000"/>
                  <a:gd name="connsiteX149" fmla="*/ 5021 w 10000"/>
                  <a:gd name="connsiteY149" fmla="*/ 8116 h 10000"/>
                  <a:gd name="connsiteX150" fmla="*/ 5021 w 10000"/>
                  <a:gd name="connsiteY150" fmla="*/ 8116 h 10000"/>
                  <a:gd name="connsiteX151" fmla="*/ 5010 w 10000"/>
                  <a:gd name="connsiteY151" fmla="*/ 8116 h 10000"/>
                  <a:gd name="connsiteX152" fmla="*/ 5010 w 10000"/>
                  <a:gd name="connsiteY152" fmla="*/ 8196 h 10000"/>
                  <a:gd name="connsiteX153" fmla="*/ 4936 w 10000"/>
                  <a:gd name="connsiteY153" fmla="*/ 8196 h 10000"/>
                  <a:gd name="connsiteX154" fmla="*/ 4842 w 10000"/>
                  <a:gd name="connsiteY154" fmla="*/ 8196 h 10000"/>
                  <a:gd name="connsiteX155" fmla="*/ 4779 w 10000"/>
                  <a:gd name="connsiteY155" fmla="*/ 8280 h 10000"/>
                  <a:gd name="connsiteX156" fmla="*/ 4695 w 10000"/>
                  <a:gd name="connsiteY156" fmla="*/ 8280 h 10000"/>
                  <a:gd name="connsiteX157" fmla="*/ 4623 w 10000"/>
                  <a:gd name="connsiteY157" fmla="*/ 8280 h 10000"/>
                  <a:gd name="connsiteX158" fmla="*/ 4485 w 10000"/>
                  <a:gd name="connsiteY158" fmla="*/ 8360 h 10000"/>
                  <a:gd name="connsiteX159" fmla="*/ 4339 w 10000"/>
                  <a:gd name="connsiteY159" fmla="*/ 8444 h 10000"/>
                  <a:gd name="connsiteX160" fmla="*/ 4299 w 10000"/>
                  <a:gd name="connsiteY160" fmla="*/ 8444 h 10000"/>
                  <a:gd name="connsiteX161" fmla="*/ 4256 w 10000"/>
                  <a:gd name="connsiteY161" fmla="*/ 8444 h 10000"/>
                  <a:gd name="connsiteX162" fmla="*/ 4168 w 10000"/>
                  <a:gd name="connsiteY162" fmla="*/ 8525 h 10000"/>
                  <a:gd name="connsiteX163" fmla="*/ 4022 w 10000"/>
                  <a:gd name="connsiteY163" fmla="*/ 8525 h 10000"/>
                  <a:gd name="connsiteX164" fmla="*/ 3990 w 10000"/>
                  <a:gd name="connsiteY164" fmla="*/ 8525 h 10000"/>
                  <a:gd name="connsiteX165" fmla="*/ 3884 w 10000"/>
                  <a:gd name="connsiteY165" fmla="*/ 8608 h 10000"/>
                  <a:gd name="connsiteX166" fmla="*/ 3884 w 10000"/>
                  <a:gd name="connsiteY166" fmla="*/ 8608 h 10000"/>
                  <a:gd name="connsiteX167" fmla="*/ 3854 w 10000"/>
                  <a:gd name="connsiteY167" fmla="*/ 8608 h 10000"/>
                  <a:gd name="connsiteX168" fmla="*/ 3832 w 10000"/>
                  <a:gd name="connsiteY168" fmla="*/ 8608 h 10000"/>
                  <a:gd name="connsiteX169" fmla="*/ 3779 w 10000"/>
                  <a:gd name="connsiteY169" fmla="*/ 8608 h 10000"/>
                  <a:gd name="connsiteX170" fmla="*/ 3759 w 10000"/>
                  <a:gd name="connsiteY170" fmla="*/ 8608 h 10000"/>
                  <a:gd name="connsiteX171" fmla="*/ 3759 w 10000"/>
                  <a:gd name="connsiteY171" fmla="*/ 8689 h 10000"/>
                  <a:gd name="connsiteX172" fmla="*/ 3748 w 10000"/>
                  <a:gd name="connsiteY172" fmla="*/ 8689 h 10000"/>
                  <a:gd name="connsiteX173" fmla="*/ 3706 w 10000"/>
                  <a:gd name="connsiteY173" fmla="*/ 8689 h 10000"/>
                  <a:gd name="connsiteX174" fmla="*/ 3665 w 10000"/>
                  <a:gd name="connsiteY174" fmla="*/ 8689 h 10000"/>
                  <a:gd name="connsiteX175" fmla="*/ 3654 w 10000"/>
                  <a:gd name="connsiteY175" fmla="*/ 8689 h 10000"/>
                  <a:gd name="connsiteX176" fmla="*/ 3601 w 10000"/>
                  <a:gd name="connsiteY176" fmla="*/ 8689 h 10000"/>
                  <a:gd name="connsiteX177" fmla="*/ 3497 w 10000"/>
                  <a:gd name="connsiteY177" fmla="*/ 8771 h 10000"/>
                  <a:gd name="connsiteX178" fmla="*/ 3485 w 10000"/>
                  <a:gd name="connsiteY178" fmla="*/ 8771 h 10000"/>
                  <a:gd name="connsiteX179" fmla="*/ 3401 w 10000"/>
                  <a:gd name="connsiteY179" fmla="*/ 8771 h 10000"/>
                  <a:gd name="connsiteX180" fmla="*/ 3339 w 10000"/>
                  <a:gd name="connsiteY180" fmla="*/ 8853 h 10000"/>
                  <a:gd name="connsiteX181" fmla="*/ 3083 w 10000"/>
                  <a:gd name="connsiteY181" fmla="*/ 8935 h 10000"/>
                  <a:gd name="connsiteX182" fmla="*/ 3053 w 10000"/>
                  <a:gd name="connsiteY182" fmla="*/ 8935 h 10000"/>
                  <a:gd name="connsiteX183" fmla="*/ 3043 w 10000"/>
                  <a:gd name="connsiteY183" fmla="*/ 8935 h 10000"/>
                  <a:gd name="connsiteX184" fmla="*/ 3002 w 10000"/>
                  <a:gd name="connsiteY184" fmla="*/ 8935 h 10000"/>
                  <a:gd name="connsiteX185" fmla="*/ 2970 w 10000"/>
                  <a:gd name="connsiteY185" fmla="*/ 9017 h 10000"/>
                  <a:gd name="connsiteX186" fmla="*/ 2800 w 10000"/>
                  <a:gd name="connsiteY186" fmla="*/ 9099 h 10000"/>
                  <a:gd name="connsiteX187" fmla="*/ 2790 w 10000"/>
                  <a:gd name="connsiteY187" fmla="*/ 9099 h 10000"/>
                  <a:gd name="connsiteX188" fmla="*/ 2665 w 10000"/>
                  <a:gd name="connsiteY188" fmla="*/ 9099 h 10000"/>
                  <a:gd name="connsiteX189" fmla="*/ 2509 w 10000"/>
                  <a:gd name="connsiteY189" fmla="*/ 9181 h 10000"/>
                  <a:gd name="connsiteX190" fmla="*/ 2256 w 10000"/>
                  <a:gd name="connsiteY190" fmla="*/ 9263 h 10000"/>
                  <a:gd name="connsiteX191" fmla="*/ 2140 w 10000"/>
                  <a:gd name="connsiteY191" fmla="*/ 9344 h 10000"/>
                  <a:gd name="connsiteX192" fmla="*/ 2130 w 10000"/>
                  <a:gd name="connsiteY192" fmla="*/ 9344 h 10000"/>
                  <a:gd name="connsiteX193" fmla="*/ 2043 w 10000"/>
                  <a:gd name="connsiteY193" fmla="*/ 9344 h 10000"/>
                  <a:gd name="connsiteX194" fmla="*/ 1990 w 10000"/>
                  <a:gd name="connsiteY194" fmla="*/ 9344 h 10000"/>
                  <a:gd name="connsiteX195" fmla="*/ 1959 w 10000"/>
                  <a:gd name="connsiteY195" fmla="*/ 9427 h 10000"/>
                  <a:gd name="connsiteX196" fmla="*/ 1939 w 10000"/>
                  <a:gd name="connsiteY196" fmla="*/ 9427 h 10000"/>
                  <a:gd name="connsiteX197" fmla="*/ 1908 w 10000"/>
                  <a:gd name="connsiteY197" fmla="*/ 9427 h 10000"/>
                  <a:gd name="connsiteX198" fmla="*/ 1898 w 10000"/>
                  <a:gd name="connsiteY198" fmla="*/ 9427 h 10000"/>
                  <a:gd name="connsiteX199" fmla="*/ 1866 w 10000"/>
                  <a:gd name="connsiteY199" fmla="*/ 9427 h 10000"/>
                  <a:gd name="connsiteX200" fmla="*/ 1855 w 10000"/>
                  <a:gd name="connsiteY200" fmla="*/ 9427 h 10000"/>
                  <a:gd name="connsiteX201" fmla="*/ 1844 w 10000"/>
                  <a:gd name="connsiteY201" fmla="*/ 9427 h 10000"/>
                  <a:gd name="connsiteX202" fmla="*/ 1813 w 10000"/>
                  <a:gd name="connsiteY202" fmla="*/ 9427 h 10000"/>
                  <a:gd name="connsiteX203" fmla="*/ 1803 w 10000"/>
                  <a:gd name="connsiteY203" fmla="*/ 9427 h 10000"/>
                  <a:gd name="connsiteX204" fmla="*/ 1769 w 10000"/>
                  <a:gd name="connsiteY204" fmla="*/ 9508 h 10000"/>
                  <a:gd name="connsiteX205" fmla="*/ 1759 w 10000"/>
                  <a:gd name="connsiteY205" fmla="*/ 9508 h 10000"/>
                  <a:gd name="connsiteX206" fmla="*/ 1759 w 10000"/>
                  <a:gd name="connsiteY206" fmla="*/ 9508 h 10000"/>
                  <a:gd name="connsiteX207" fmla="*/ 1719 w 10000"/>
                  <a:gd name="connsiteY207" fmla="*/ 9508 h 10000"/>
                  <a:gd name="connsiteX208" fmla="*/ 1707 w 10000"/>
                  <a:gd name="connsiteY208" fmla="*/ 9508 h 10000"/>
                  <a:gd name="connsiteX209" fmla="*/ 1676 w 10000"/>
                  <a:gd name="connsiteY209" fmla="*/ 9508 h 10000"/>
                  <a:gd name="connsiteX210" fmla="*/ 1633 w 10000"/>
                  <a:gd name="connsiteY210" fmla="*/ 9508 h 10000"/>
                  <a:gd name="connsiteX211" fmla="*/ 1602 w 10000"/>
                  <a:gd name="connsiteY211" fmla="*/ 9508 h 10000"/>
                  <a:gd name="connsiteX212" fmla="*/ 1552 w 10000"/>
                  <a:gd name="connsiteY212" fmla="*/ 9591 h 10000"/>
                  <a:gd name="connsiteX213" fmla="*/ 1446 w 10000"/>
                  <a:gd name="connsiteY213" fmla="*/ 9591 h 10000"/>
                  <a:gd name="connsiteX214" fmla="*/ 1426 w 10000"/>
                  <a:gd name="connsiteY214" fmla="*/ 9591 h 10000"/>
                  <a:gd name="connsiteX215" fmla="*/ 1362 w 10000"/>
                  <a:gd name="connsiteY215" fmla="*/ 9591 h 10000"/>
                  <a:gd name="connsiteX216" fmla="*/ 1289 w 10000"/>
                  <a:gd name="connsiteY216" fmla="*/ 9591 h 10000"/>
                  <a:gd name="connsiteX217" fmla="*/ 1162 w 10000"/>
                  <a:gd name="connsiteY217" fmla="*/ 9591 h 10000"/>
                  <a:gd name="connsiteX218" fmla="*/ 1088 w 10000"/>
                  <a:gd name="connsiteY218" fmla="*/ 9591 h 10000"/>
                  <a:gd name="connsiteX219" fmla="*/ 1055 w 10000"/>
                  <a:gd name="connsiteY219" fmla="*/ 9591 h 10000"/>
                  <a:gd name="connsiteX220" fmla="*/ 1009 w 10000"/>
                  <a:gd name="connsiteY220" fmla="*/ 9591 h 10000"/>
                  <a:gd name="connsiteX221" fmla="*/ 936 w 10000"/>
                  <a:gd name="connsiteY221" fmla="*/ 9672 h 10000"/>
                  <a:gd name="connsiteX222" fmla="*/ 793 w 10000"/>
                  <a:gd name="connsiteY222" fmla="*/ 9672 h 10000"/>
                  <a:gd name="connsiteX223" fmla="*/ 771 w 10000"/>
                  <a:gd name="connsiteY223" fmla="*/ 9754 h 10000"/>
                  <a:gd name="connsiteX224" fmla="*/ 674 w 10000"/>
                  <a:gd name="connsiteY224" fmla="*/ 9754 h 10000"/>
                  <a:gd name="connsiteX225" fmla="*/ 499 w 10000"/>
                  <a:gd name="connsiteY225" fmla="*/ 9836 h 10000"/>
                  <a:gd name="connsiteX226" fmla="*/ 381 w 10000"/>
                  <a:gd name="connsiteY226" fmla="*/ 9836 h 10000"/>
                  <a:gd name="connsiteX227" fmla="*/ 268 w 10000"/>
                  <a:gd name="connsiteY227" fmla="*/ 9918 h 10000"/>
                  <a:gd name="connsiteX228" fmla="*/ 89 w 10000"/>
                  <a:gd name="connsiteY228" fmla="*/ 10000 h 10000"/>
                  <a:gd name="connsiteX229" fmla="*/ 0 w 10000"/>
                  <a:gd name="connsiteY229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065 h 10000"/>
                  <a:gd name="connsiteX6" fmla="*/ 9902 w 10000"/>
                  <a:gd name="connsiteY6" fmla="*/ 1147 h 10000"/>
                  <a:gd name="connsiteX7" fmla="*/ 9902 w 10000"/>
                  <a:gd name="connsiteY7" fmla="*/ 1311 h 10000"/>
                  <a:gd name="connsiteX8" fmla="*/ 9902 w 10000"/>
                  <a:gd name="connsiteY8" fmla="*/ 1311 h 10000"/>
                  <a:gd name="connsiteX9" fmla="*/ 9902 w 10000"/>
                  <a:gd name="connsiteY9" fmla="*/ 1392 h 10000"/>
                  <a:gd name="connsiteX10" fmla="*/ 9892 w 10000"/>
                  <a:gd name="connsiteY10" fmla="*/ 1475 h 10000"/>
                  <a:gd name="connsiteX11" fmla="*/ 9892 w 10000"/>
                  <a:gd name="connsiteY11" fmla="*/ 1475 h 10000"/>
                  <a:gd name="connsiteX12" fmla="*/ 9882 w 10000"/>
                  <a:gd name="connsiteY12" fmla="*/ 1557 h 10000"/>
                  <a:gd name="connsiteX13" fmla="*/ 9873 w 10000"/>
                  <a:gd name="connsiteY13" fmla="*/ 1722 h 10000"/>
                  <a:gd name="connsiteX14" fmla="*/ 9863 w 10000"/>
                  <a:gd name="connsiteY14" fmla="*/ 1802 h 10000"/>
                  <a:gd name="connsiteX15" fmla="*/ 9851 w 10000"/>
                  <a:gd name="connsiteY15" fmla="*/ 1802 h 10000"/>
                  <a:gd name="connsiteX16" fmla="*/ 9840 w 10000"/>
                  <a:gd name="connsiteY16" fmla="*/ 1886 h 10000"/>
                  <a:gd name="connsiteX17" fmla="*/ 9830 w 10000"/>
                  <a:gd name="connsiteY17" fmla="*/ 1886 h 10000"/>
                  <a:gd name="connsiteX18" fmla="*/ 9800 w 10000"/>
                  <a:gd name="connsiteY18" fmla="*/ 1967 h 10000"/>
                  <a:gd name="connsiteX19" fmla="*/ 9777 w 10000"/>
                  <a:gd name="connsiteY19" fmla="*/ 2050 h 10000"/>
                  <a:gd name="connsiteX20" fmla="*/ 9756 w 10000"/>
                  <a:gd name="connsiteY20" fmla="*/ 2131 h 10000"/>
                  <a:gd name="connsiteX21" fmla="*/ 9756 w 10000"/>
                  <a:gd name="connsiteY21" fmla="*/ 2214 h 10000"/>
                  <a:gd name="connsiteX22" fmla="*/ 9756 w 10000"/>
                  <a:gd name="connsiteY22" fmla="*/ 2214 h 10000"/>
                  <a:gd name="connsiteX23" fmla="*/ 9747 w 10000"/>
                  <a:gd name="connsiteY23" fmla="*/ 2295 h 10000"/>
                  <a:gd name="connsiteX24" fmla="*/ 9747 w 10000"/>
                  <a:gd name="connsiteY24" fmla="*/ 2377 h 10000"/>
                  <a:gd name="connsiteX25" fmla="*/ 9737 w 10000"/>
                  <a:gd name="connsiteY25" fmla="*/ 2377 h 10000"/>
                  <a:gd name="connsiteX26" fmla="*/ 9737 w 10000"/>
                  <a:gd name="connsiteY26" fmla="*/ 2459 h 10000"/>
                  <a:gd name="connsiteX27" fmla="*/ 9737 w 10000"/>
                  <a:gd name="connsiteY27" fmla="*/ 2542 h 10000"/>
                  <a:gd name="connsiteX28" fmla="*/ 9737 w 10000"/>
                  <a:gd name="connsiteY28" fmla="*/ 2542 h 10000"/>
                  <a:gd name="connsiteX29" fmla="*/ 9716 w 10000"/>
                  <a:gd name="connsiteY29" fmla="*/ 2787 h 10000"/>
                  <a:gd name="connsiteX30" fmla="*/ 9716 w 10000"/>
                  <a:gd name="connsiteY30" fmla="*/ 2950 h 10000"/>
                  <a:gd name="connsiteX31" fmla="*/ 9705 w 10000"/>
                  <a:gd name="connsiteY31" fmla="*/ 3114 h 10000"/>
                  <a:gd name="connsiteX32" fmla="*/ 9695 w 10000"/>
                  <a:gd name="connsiteY32" fmla="*/ 3278 h 10000"/>
                  <a:gd name="connsiteX33" fmla="*/ 9695 w 10000"/>
                  <a:gd name="connsiteY33" fmla="*/ 3278 h 10000"/>
                  <a:gd name="connsiteX34" fmla="*/ 9695 w 10000"/>
                  <a:gd name="connsiteY34" fmla="*/ 3278 h 10000"/>
                  <a:gd name="connsiteX35" fmla="*/ 9686 w 10000"/>
                  <a:gd name="connsiteY35" fmla="*/ 3442 h 10000"/>
                  <a:gd name="connsiteX36" fmla="*/ 9664 w 10000"/>
                  <a:gd name="connsiteY36" fmla="*/ 3606 h 10000"/>
                  <a:gd name="connsiteX37" fmla="*/ 9642 w 10000"/>
                  <a:gd name="connsiteY37" fmla="*/ 3770 h 10000"/>
                  <a:gd name="connsiteX38" fmla="*/ 9642 w 10000"/>
                  <a:gd name="connsiteY38" fmla="*/ 3853 h 10000"/>
                  <a:gd name="connsiteX39" fmla="*/ 9642 w 10000"/>
                  <a:gd name="connsiteY39" fmla="*/ 3853 h 10000"/>
                  <a:gd name="connsiteX40" fmla="*/ 9632 w 10000"/>
                  <a:gd name="connsiteY40" fmla="*/ 3933 h 10000"/>
                  <a:gd name="connsiteX41" fmla="*/ 9632 w 10000"/>
                  <a:gd name="connsiteY41" fmla="*/ 3933 h 10000"/>
                  <a:gd name="connsiteX42" fmla="*/ 9632 w 10000"/>
                  <a:gd name="connsiteY42" fmla="*/ 4017 h 10000"/>
                  <a:gd name="connsiteX43" fmla="*/ 9612 w 10000"/>
                  <a:gd name="connsiteY43" fmla="*/ 4261 h 10000"/>
                  <a:gd name="connsiteX44" fmla="*/ 9592 w 10000"/>
                  <a:gd name="connsiteY44" fmla="*/ 4590 h 10000"/>
                  <a:gd name="connsiteX45" fmla="*/ 9592 w 10000"/>
                  <a:gd name="connsiteY45" fmla="*/ 4672 h 10000"/>
                  <a:gd name="connsiteX46" fmla="*/ 9592 w 10000"/>
                  <a:gd name="connsiteY46" fmla="*/ 4672 h 10000"/>
                  <a:gd name="connsiteX47" fmla="*/ 9602 w 10000"/>
                  <a:gd name="connsiteY47" fmla="*/ 4837 h 10000"/>
                  <a:gd name="connsiteX48" fmla="*/ 9602 w 10000"/>
                  <a:gd name="connsiteY48" fmla="*/ 5001 h 10000"/>
                  <a:gd name="connsiteX49" fmla="*/ 9602 w 10000"/>
                  <a:gd name="connsiteY49" fmla="*/ 5165 h 10000"/>
                  <a:gd name="connsiteX50" fmla="*/ 9592 w 10000"/>
                  <a:gd name="connsiteY50" fmla="*/ 5574 h 10000"/>
                  <a:gd name="connsiteX51" fmla="*/ 9579 w 10000"/>
                  <a:gd name="connsiteY51" fmla="*/ 5656 h 10000"/>
                  <a:gd name="connsiteX52" fmla="*/ 9579 w 10000"/>
                  <a:gd name="connsiteY52" fmla="*/ 5738 h 10000"/>
                  <a:gd name="connsiteX53" fmla="*/ 9579 w 10000"/>
                  <a:gd name="connsiteY53" fmla="*/ 5738 h 10000"/>
                  <a:gd name="connsiteX54" fmla="*/ 9579 w 10000"/>
                  <a:gd name="connsiteY54" fmla="*/ 5738 h 10000"/>
                  <a:gd name="connsiteX55" fmla="*/ 9568 w 10000"/>
                  <a:gd name="connsiteY55" fmla="*/ 5738 h 10000"/>
                  <a:gd name="connsiteX56" fmla="*/ 9568 w 10000"/>
                  <a:gd name="connsiteY56" fmla="*/ 5738 h 10000"/>
                  <a:gd name="connsiteX57" fmla="*/ 9554 w 10000"/>
                  <a:gd name="connsiteY57" fmla="*/ 5738 h 10000"/>
                  <a:gd name="connsiteX58" fmla="*/ 9512 w 10000"/>
                  <a:gd name="connsiteY58" fmla="*/ 5820 h 10000"/>
                  <a:gd name="connsiteX59" fmla="*/ 9480 w 10000"/>
                  <a:gd name="connsiteY59" fmla="*/ 5820 h 10000"/>
                  <a:gd name="connsiteX60" fmla="*/ 9470 w 10000"/>
                  <a:gd name="connsiteY60" fmla="*/ 5820 h 10000"/>
                  <a:gd name="connsiteX61" fmla="*/ 9417 w 10000"/>
                  <a:gd name="connsiteY61" fmla="*/ 5820 h 10000"/>
                  <a:gd name="connsiteX62" fmla="*/ 9365 w 10000"/>
                  <a:gd name="connsiteY62" fmla="*/ 5820 h 10000"/>
                  <a:gd name="connsiteX63" fmla="*/ 9355 w 10000"/>
                  <a:gd name="connsiteY63" fmla="*/ 5820 h 10000"/>
                  <a:gd name="connsiteX64" fmla="*/ 9355 w 10000"/>
                  <a:gd name="connsiteY64" fmla="*/ 5820 h 10000"/>
                  <a:gd name="connsiteX65" fmla="*/ 9303 w 10000"/>
                  <a:gd name="connsiteY65" fmla="*/ 5902 h 10000"/>
                  <a:gd name="connsiteX66" fmla="*/ 9228 w 10000"/>
                  <a:gd name="connsiteY66" fmla="*/ 5902 h 10000"/>
                  <a:gd name="connsiteX67" fmla="*/ 9228 w 10000"/>
                  <a:gd name="connsiteY67" fmla="*/ 5902 h 10000"/>
                  <a:gd name="connsiteX68" fmla="*/ 9228 w 10000"/>
                  <a:gd name="connsiteY68" fmla="*/ 5902 h 10000"/>
                  <a:gd name="connsiteX69" fmla="*/ 9154 w 10000"/>
                  <a:gd name="connsiteY69" fmla="*/ 5984 h 10000"/>
                  <a:gd name="connsiteX70" fmla="*/ 9134 w 10000"/>
                  <a:gd name="connsiteY70" fmla="*/ 5984 h 10000"/>
                  <a:gd name="connsiteX71" fmla="*/ 9124 w 10000"/>
                  <a:gd name="connsiteY71" fmla="*/ 5984 h 10000"/>
                  <a:gd name="connsiteX72" fmla="*/ 9081 w 10000"/>
                  <a:gd name="connsiteY72" fmla="*/ 5984 h 10000"/>
                  <a:gd name="connsiteX73" fmla="*/ 9019 w 10000"/>
                  <a:gd name="connsiteY73" fmla="*/ 5984 h 10000"/>
                  <a:gd name="connsiteX74" fmla="*/ 9009 w 10000"/>
                  <a:gd name="connsiteY74" fmla="*/ 5984 h 10000"/>
                  <a:gd name="connsiteX75" fmla="*/ 9009 w 10000"/>
                  <a:gd name="connsiteY75" fmla="*/ 5984 h 10000"/>
                  <a:gd name="connsiteX76" fmla="*/ 8999 w 10000"/>
                  <a:gd name="connsiteY76" fmla="*/ 5984 h 10000"/>
                  <a:gd name="connsiteX77" fmla="*/ 8990 w 10000"/>
                  <a:gd name="connsiteY77" fmla="*/ 6065 h 10000"/>
                  <a:gd name="connsiteX78" fmla="*/ 8967 w 10000"/>
                  <a:gd name="connsiteY78" fmla="*/ 6065 h 10000"/>
                  <a:gd name="connsiteX79" fmla="*/ 8967 w 10000"/>
                  <a:gd name="connsiteY79" fmla="*/ 6065 h 10000"/>
                  <a:gd name="connsiteX80" fmla="*/ 8957 w 10000"/>
                  <a:gd name="connsiteY80" fmla="*/ 6065 h 10000"/>
                  <a:gd name="connsiteX81" fmla="*/ 8946 w 10000"/>
                  <a:gd name="connsiteY81" fmla="*/ 6065 h 10000"/>
                  <a:gd name="connsiteX82" fmla="*/ 8926 w 10000"/>
                  <a:gd name="connsiteY82" fmla="*/ 6065 h 10000"/>
                  <a:gd name="connsiteX83" fmla="*/ 8904 w 10000"/>
                  <a:gd name="connsiteY83" fmla="*/ 6065 h 10000"/>
                  <a:gd name="connsiteX84" fmla="*/ 8894 w 10000"/>
                  <a:gd name="connsiteY84" fmla="*/ 6065 h 10000"/>
                  <a:gd name="connsiteX85" fmla="*/ 8864 w 10000"/>
                  <a:gd name="connsiteY85" fmla="*/ 6065 h 10000"/>
                  <a:gd name="connsiteX86" fmla="*/ 8852 w 10000"/>
                  <a:gd name="connsiteY86" fmla="*/ 6065 h 10000"/>
                  <a:gd name="connsiteX87" fmla="*/ 8821 w 10000"/>
                  <a:gd name="connsiteY87" fmla="*/ 6065 h 10000"/>
                  <a:gd name="connsiteX88" fmla="*/ 8809 w 10000"/>
                  <a:gd name="connsiteY88" fmla="*/ 6148 h 10000"/>
                  <a:gd name="connsiteX89" fmla="*/ 8800 w 10000"/>
                  <a:gd name="connsiteY89" fmla="*/ 6148 h 10000"/>
                  <a:gd name="connsiteX90" fmla="*/ 8674 w 10000"/>
                  <a:gd name="connsiteY90" fmla="*/ 6148 h 10000"/>
                  <a:gd name="connsiteX91" fmla="*/ 8631 w 10000"/>
                  <a:gd name="connsiteY91" fmla="*/ 6230 h 10000"/>
                  <a:gd name="connsiteX92" fmla="*/ 8557 w 10000"/>
                  <a:gd name="connsiteY92" fmla="*/ 6230 h 10000"/>
                  <a:gd name="connsiteX93" fmla="*/ 8471 w 10000"/>
                  <a:gd name="connsiteY93" fmla="*/ 6230 h 10000"/>
                  <a:gd name="connsiteX94" fmla="*/ 8471 w 10000"/>
                  <a:gd name="connsiteY94" fmla="*/ 6476 h 10000"/>
                  <a:gd name="connsiteX95" fmla="*/ 8375 w 10000"/>
                  <a:gd name="connsiteY95" fmla="*/ 6476 h 10000"/>
                  <a:gd name="connsiteX96" fmla="*/ 8375 w 10000"/>
                  <a:gd name="connsiteY96" fmla="*/ 6476 h 10000"/>
                  <a:gd name="connsiteX97" fmla="*/ 8228 w 10000"/>
                  <a:gd name="connsiteY97" fmla="*/ 6558 h 10000"/>
                  <a:gd name="connsiteX98" fmla="*/ 8185 w 10000"/>
                  <a:gd name="connsiteY98" fmla="*/ 6558 h 10000"/>
                  <a:gd name="connsiteX99" fmla="*/ 8082 w 10000"/>
                  <a:gd name="connsiteY99" fmla="*/ 6639 h 10000"/>
                  <a:gd name="connsiteX100" fmla="*/ 7966 w 10000"/>
                  <a:gd name="connsiteY100" fmla="*/ 6639 h 10000"/>
                  <a:gd name="connsiteX101" fmla="*/ 7903 w 10000"/>
                  <a:gd name="connsiteY101" fmla="*/ 6722 h 10000"/>
                  <a:gd name="connsiteX102" fmla="*/ 7831 w 10000"/>
                  <a:gd name="connsiteY102" fmla="*/ 6803 h 10000"/>
                  <a:gd name="connsiteX103" fmla="*/ 7821 w 10000"/>
                  <a:gd name="connsiteY103" fmla="*/ 6803 h 10000"/>
                  <a:gd name="connsiteX104" fmla="*/ 7748 w 10000"/>
                  <a:gd name="connsiteY104" fmla="*/ 6803 h 10000"/>
                  <a:gd name="connsiteX105" fmla="*/ 7547 w 10000"/>
                  <a:gd name="connsiteY105" fmla="*/ 6886 h 10000"/>
                  <a:gd name="connsiteX106" fmla="*/ 7398 w 10000"/>
                  <a:gd name="connsiteY106" fmla="*/ 7050 h 10000"/>
                  <a:gd name="connsiteX107" fmla="*/ 7303 w 10000"/>
                  <a:gd name="connsiteY107" fmla="*/ 7050 h 10000"/>
                  <a:gd name="connsiteX108" fmla="*/ 7283 w 10000"/>
                  <a:gd name="connsiteY108" fmla="*/ 7050 h 10000"/>
                  <a:gd name="connsiteX109" fmla="*/ 7262 w 10000"/>
                  <a:gd name="connsiteY109" fmla="*/ 7131 h 10000"/>
                  <a:gd name="connsiteX110" fmla="*/ 7252 w 10000"/>
                  <a:gd name="connsiteY110" fmla="*/ 7131 h 10000"/>
                  <a:gd name="connsiteX111" fmla="*/ 7220 w 10000"/>
                  <a:gd name="connsiteY111" fmla="*/ 7131 h 10000"/>
                  <a:gd name="connsiteX112" fmla="*/ 7209 w 10000"/>
                  <a:gd name="connsiteY112" fmla="*/ 7131 h 10000"/>
                  <a:gd name="connsiteX113" fmla="*/ 7009 w 10000"/>
                  <a:gd name="connsiteY113" fmla="*/ 7213 h 10000"/>
                  <a:gd name="connsiteX114" fmla="*/ 7009 w 10000"/>
                  <a:gd name="connsiteY114" fmla="*/ 7213 h 10000"/>
                  <a:gd name="connsiteX115" fmla="*/ 6872 w 10000"/>
                  <a:gd name="connsiteY115" fmla="*/ 7213 h 10000"/>
                  <a:gd name="connsiteX116" fmla="*/ 6862 w 10000"/>
                  <a:gd name="connsiteY116" fmla="*/ 7213 h 10000"/>
                  <a:gd name="connsiteX117" fmla="*/ 6831 w 10000"/>
                  <a:gd name="connsiteY117" fmla="*/ 7296 h 10000"/>
                  <a:gd name="connsiteX118" fmla="*/ 6799 w 10000"/>
                  <a:gd name="connsiteY118" fmla="*/ 7296 h 10000"/>
                  <a:gd name="connsiteX119" fmla="*/ 6768 w 10000"/>
                  <a:gd name="connsiteY119" fmla="*/ 7296 h 10000"/>
                  <a:gd name="connsiteX120" fmla="*/ 6758 w 10000"/>
                  <a:gd name="connsiteY120" fmla="*/ 7296 h 10000"/>
                  <a:gd name="connsiteX121" fmla="*/ 6645 w 10000"/>
                  <a:gd name="connsiteY121" fmla="*/ 7377 h 10000"/>
                  <a:gd name="connsiteX122" fmla="*/ 6569 w 10000"/>
                  <a:gd name="connsiteY122" fmla="*/ 7377 h 10000"/>
                  <a:gd name="connsiteX123" fmla="*/ 6537 w 10000"/>
                  <a:gd name="connsiteY123" fmla="*/ 7377 h 10000"/>
                  <a:gd name="connsiteX124" fmla="*/ 6476 w 10000"/>
                  <a:gd name="connsiteY124" fmla="*/ 7460 h 10000"/>
                  <a:gd name="connsiteX125" fmla="*/ 6444 w 10000"/>
                  <a:gd name="connsiteY125" fmla="*/ 7460 h 10000"/>
                  <a:gd name="connsiteX126" fmla="*/ 6347 w 10000"/>
                  <a:gd name="connsiteY126" fmla="*/ 7460 h 10000"/>
                  <a:gd name="connsiteX127" fmla="*/ 6304 w 10000"/>
                  <a:gd name="connsiteY127" fmla="*/ 7541 h 10000"/>
                  <a:gd name="connsiteX128" fmla="*/ 6251 w 10000"/>
                  <a:gd name="connsiteY128" fmla="*/ 7541 h 10000"/>
                  <a:gd name="connsiteX129" fmla="*/ 6199 w 10000"/>
                  <a:gd name="connsiteY129" fmla="*/ 7541 h 10000"/>
                  <a:gd name="connsiteX130" fmla="*/ 6167 w 10000"/>
                  <a:gd name="connsiteY130" fmla="*/ 7541 h 10000"/>
                  <a:gd name="connsiteX131" fmla="*/ 6062 w 10000"/>
                  <a:gd name="connsiteY131" fmla="*/ 7623 h 10000"/>
                  <a:gd name="connsiteX132" fmla="*/ 5999 w 10000"/>
                  <a:gd name="connsiteY132" fmla="*/ 7623 h 10000"/>
                  <a:gd name="connsiteX133" fmla="*/ 5850 w 10000"/>
                  <a:gd name="connsiteY133" fmla="*/ 7705 h 10000"/>
                  <a:gd name="connsiteX134" fmla="*/ 5841 w 10000"/>
                  <a:gd name="connsiteY134" fmla="*/ 7705 h 10000"/>
                  <a:gd name="connsiteX135" fmla="*/ 5809 w 10000"/>
                  <a:gd name="connsiteY135" fmla="*/ 7705 h 10000"/>
                  <a:gd name="connsiteX136" fmla="*/ 5654 w 10000"/>
                  <a:gd name="connsiteY136" fmla="*/ 7787 h 10000"/>
                  <a:gd name="connsiteX137" fmla="*/ 5571 w 10000"/>
                  <a:gd name="connsiteY137" fmla="*/ 7869 h 10000"/>
                  <a:gd name="connsiteX138" fmla="*/ 5529 w 10000"/>
                  <a:gd name="connsiteY138" fmla="*/ 7869 h 10000"/>
                  <a:gd name="connsiteX139" fmla="*/ 5483 w 10000"/>
                  <a:gd name="connsiteY139" fmla="*/ 7869 h 10000"/>
                  <a:gd name="connsiteX140" fmla="*/ 5454 w 10000"/>
                  <a:gd name="connsiteY140" fmla="*/ 7951 h 10000"/>
                  <a:gd name="connsiteX141" fmla="*/ 5340 w 10000"/>
                  <a:gd name="connsiteY141" fmla="*/ 7951 h 10000"/>
                  <a:gd name="connsiteX142" fmla="*/ 5319 w 10000"/>
                  <a:gd name="connsiteY142" fmla="*/ 7951 h 10000"/>
                  <a:gd name="connsiteX143" fmla="*/ 5292 w 10000"/>
                  <a:gd name="connsiteY143" fmla="*/ 7951 h 10000"/>
                  <a:gd name="connsiteX144" fmla="*/ 5282 w 10000"/>
                  <a:gd name="connsiteY144" fmla="*/ 7951 h 10000"/>
                  <a:gd name="connsiteX145" fmla="*/ 5243 w 10000"/>
                  <a:gd name="connsiteY145" fmla="*/ 8033 h 10000"/>
                  <a:gd name="connsiteX146" fmla="*/ 5190 w 10000"/>
                  <a:gd name="connsiteY146" fmla="*/ 8033 h 10000"/>
                  <a:gd name="connsiteX147" fmla="*/ 5031 w 10000"/>
                  <a:gd name="connsiteY147" fmla="*/ 8116 h 10000"/>
                  <a:gd name="connsiteX148" fmla="*/ 5021 w 10000"/>
                  <a:gd name="connsiteY148" fmla="*/ 8116 h 10000"/>
                  <a:gd name="connsiteX149" fmla="*/ 5021 w 10000"/>
                  <a:gd name="connsiteY149" fmla="*/ 8116 h 10000"/>
                  <a:gd name="connsiteX150" fmla="*/ 5010 w 10000"/>
                  <a:gd name="connsiteY150" fmla="*/ 8116 h 10000"/>
                  <a:gd name="connsiteX151" fmla="*/ 5010 w 10000"/>
                  <a:gd name="connsiteY151" fmla="*/ 8196 h 10000"/>
                  <a:gd name="connsiteX152" fmla="*/ 4936 w 10000"/>
                  <a:gd name="connsiteY152" fmla="*/ 8196 h 10000"/>
                  <a:gd name="connsiteX153" fmla="*/ 4842 w 10000"/>
                  <a:gd name="connsiteY153" fmla="*/ 8196 h 10000"/>
                  <a:gd name="connsiteX154" fmla="*/ 4779 w 10000"/>
                  <a:gd name="connsiteY154" fmla="*/ 8280 h 10000"/>
                  <a:gd name="connsiteX155" fmla="*/ 4695 w 10000"/>
                  <a:gd name="connsiteY155" fmla="*/ 8280 h 10000"/>
                  <a:gd name="connsiteX156" fmla="*/ 4623 w 10000"/>
                  <a:gd name="connsiteY156" fmla="*/ 8280 h 10000"/>
                  <a:gd name="connsiteX157" fmla="*/ 4485 w 10000"/>
                  <a:gd name="connsiteY157" fmla="*/ 8360 h 10000"/>
                  <a:gd name="connsiteX158" fmla="*/ 4339 w 10000"/>
                  <a:gd name="connsiteY158" fmla="*/ 8444 h 10000"/>
                  <a:gd name="connsiteX159" fmla="*/ 4299 w 10000"/>
                  <a:gd name="connsiteY159" fmla="*/ 8444 h 10000"/>
                  <a:gd name="connsiteX160" fmla="*/ 4256 w 10000"/>
                  <a:gd name="connsiteY160" fmla="*/ 8444 h 10000"/>
                  <a:gd name="connsiteX161" fmla="*/ 4168 w 10000"/>
                  <a:gd name="connsiteY161" fmla="*/ 8525 h 10000"/>
                  <a:gd name="connsiteX162" fmla="*/ 4022 w 10000"/>
                  <a:gd name="connsiteY162" fmla="*/ 8525 h 10000"/>
                  <a:gd name="connsiteX163" fmla="*/ 3990 w 10000"/>
                  <a:gd name="connsiteY163" fmla="*/ 8525 h 10000"/>
                  <a:gd name="connsiteX164" fmla="*/ 3884 w 10000"/>
                  <a:gd name="connsiteY164" fmla="*/ 8608 h 10000"/>
                  <a:gd name="connsiteX165" fmla="*/ 3884 w 10000"/>
                  <a:gd name="connsiteY165" fmla="*/ 8608 h 10000"/>
                  <a:gd name="connsiteX166" fmla="*/ 3854 w 10000"/>
                  <a:gd name="connsiteY166" fmla="*/ 8608 h 10000"/>
                  <a:gd name="connsiteX167" fmla="*/ 3832 w 10000"/>
                  <a:gd name="connsiteY167" fmla="*/ 8608 h 10000"/>
                  <a:gd name="connsiteX168" fmla="*/ 3779 w 10000"/>
                  <a:gd name="connsiteY168" fmla="*/ 8608 h 10000"/>
                  <a:gd name="connsiteX169" fmla="*/ 3759 w 10000"/>
                  <a:gd name="connsiteY169" fmla="*/ 8608 h 10000"/>
                  <a:gd name="connsiteX170" fmla="*/ 3759 w 10000"/>
                  <a:gd name="connsiteY170" fmla="*/ 8689 h 10000"/>
                  <a:gd name="connsiteX171" fmla="*/ 3748 w 10000"/>
                  <a:gd name="connsiteY171" fmla="*/ 8689 h 10000"/>
                  <a:gd name="connsiteX172" fmla="*/ 3706 w 10000"/>
                  <a:gd name="connsiteY172" fmla="*/ 8689 h 10000"/>
                  <a:gd name="connsiteX173" fmla="*/ 3665 w 10000"/>
                  <a:gd name="connsiteY173" fmla="*/ 8689 h 10000"/>
                  <a:gd name="connsiteX174" fmla="*/ 3654 w 10000"/>
                  <a:gd name="connsiteY174" fmla="*/ 8689 h 10000"/>
                  <a:gd name="connsiteX175" fmla="*/ 3601 w 10000"/>
                  <a:gd name="connsiteY175" fmla="*/ 8689 h 10000"/>
                  <a:gd name="connsiteX176" fmla="*/ 3497 w 10000"/>
                  <a:gd name="connsiteY176" fmla="*/ 8771 h 10000"/>
                  <a:gd name="connsiteX177" fmla="*/ 3485 w 10000"/>
                  <a:gd name="connsiteY177" fmla="*/ 8771 h 10000"/>
                  <a:gd name="connsiteX178" fmla="*/ 3401 w 10000"/>
                  <a:gd name="connsiteY178" fmla="*/ 8771 h 10000"/>
                  <a:gd name="connsiteX179" fmla="*/ 3339 w 10000"/>
                  <a:gd name="connsiteY179" fmla="*/ 8853 h 10000"/>
                  <a:gd name="connsiteX180" fmla="*/ 3083 w 10000"/>
                  <a:gd name="connsiteY180" fmla="*/ 8935 h 10000"/>
                  <a:gd name="connsiteX181" fmla="*/ 3053 w 10000"/>
                  <a:gd name="connsiteY181" fmla="*/ 8935 h 10000"/>
                  <a:gd name="connsiteX182" fmla="*/ 3043 w 10000"/>
                  <a:gd name="connsiteY182" fmla="*/ 8935 h 10000"/>
                  <a:gd name="connsiteX183" fmla="*/ 3002 w 10000"/>
                  <a:gd name="connsiteY183" fmla="*/ 8935 h 10000"/>
                  <a:gd name="connsiteX184" fmla="*/ 2970 w 10000"/>
                  <a:gd name="connsiteY184" fmla="*/ 9017 h 10000"/>
                  <a:gd name="connsiteX185" fmla="*/ 2800 w 10000"/>
                  <a:gd name="connsiteY185" fmla="*/ 9099 h 10000"/>
                  <a:gd name="connsiteX186" fmla="*/ 2790 w 10000"/>
                  <a:gd name="connsiteY186" fmla="*/ 9099 h 10000"/>
                  <a:gd name="connsiteX187" fmla="*/ 2665 w 10000"/>
                  <a:gd name="connsiteY187" fmla="*/ 9099 h 10000"/>
                  <a:gd name="connsiteX188" fmla="*/ 2509 w 10000"/>
                  <a:gd name="connsiteY188" fmla="*/ 9181 h 10000"/>
                  <a:gd name="connsiteX189" fmla="*/ 2256 w 10000"/>
                  <a:gd name="connsiteY189" fmla="*/ 9263 h 10000"/>
                  <a:gd name="connsiteX190" fmla="*/ 2140 w 10000"/>
                  <a:gd name="connsiteY190" fmla="*/ 9344 h 10000"/>
                  <a:gd name="connsiteX191" fmla="*/ 2130 w 10000"/>
                  <a:gd name="connsiteY191" fmla="*/ 9344 h 10000"/>
                  <a:gd name="connsiteX192" fmla="*/ 2043 w 10000"/>
                  <a:gd name="connsiteY192" fmla="*/ 9344 h 10000"/>
                  <a:gd name="connsiteX193" fmla="*/ 1990 w 10000"/>
                  <a:gd name="connsiteY193" fmla="*/ 9344 h 10000"/>
                  <a:gd name="connsiteX194" fmla="*/ 1959 w 10000"/>
                  <a:gd name="connsiteY194" fmla="*/ 9427 h 10000"/>
                  <a:gd name="connsiteX195" fmla="*/ 1939 w 10000"/>
                  <a:gd name="connsiteY195" fmla="*/ 9427 h 10000"/>
                  <a:gd name="connsiteX196" fmla="*/ 1908 w 10000"/>
                  <a:gd name="connsiteY196" fmla="*/ 9427 h 10000"/>
                  <a:gd name="connsiteX197" fmla="*/ 1898 w 10000"/>
                  <a:gd name="connsiteY197" fmla="*/ 9427 h 10000"/>
                  <a:gd name="connsiteX198" fmla="*/ 1866 w 10000"/>
                  <a:gd name="connsiteY198" fmla="*/ 9427 h 10000"/>
                  <a:gd name="connsiteX199" fmla="*/ 1855 w 10000"/>
                  <a:gd name="connsiteY199" fmla="*/ 9427 h 10000"/>
                  <a:gd name="connsiteX200" fmla="*/ 1844 w 10000"/>
                  <a:gd name="connsiteY200" fmla="*/ 9427 h 10000"/>
                  <a:gd name="connsiteX201" fmla="*/ 1813 w 10000"/>
                  <a:gd name="connsiteY201" fmla="*/ 9427 h 10000"/>
                  <a:gd name="connsiteX202" fmla="*/ 1803 w 10000"/>
                  <a:gd name="connsiteY202" fmla="*/ 9427 h 10000"/>
                  <a:gd name="connsiteX203" fmla="*/ 1769 w 10000"/>
                  <a:gd name="connsiteY203" fmla="*/ 9508 h 10000"/>
                  <a:gd name="connsiteX204" fmla="*/ 1759 w 10000"/>
                  <a:gd name="connsiteY204" fmla="*/ 9508 h 10000"/>
                  <a:gd name="connsiteX205" fmla="*/ 1759 w 10000"/>
                  <a:gd name="connsiteY205" fmla="*/ 9508 h 10000"/>
                  <a:gd name="connsiteX206" fmla="*/ 1719 w 10000"/>
                  <a:gd name="connsiteY206" fmla="*/ 9508 h 10000"/>
                  <a:gd name="connsiteX207" fmla="*/ 1707 w 10000"/>
                  <a:gd name="connsiteY207" fmla="*/ 9508 h 10000"/>
                  <a:gd name="connsiteX208" fmla="*/ 1676 w 10000"/>
                  <a:gd name="connsiteY208" fmla="*/ 9508 h 10000"/>
                  <a:gd name="connsiteX209" fmla="*/ 1633 w 10000"/>
                  <a:gd name="connsiteY209" fmla="*/ 9508 h 10000"/>
                  <a:gd name="connsiteX210" fmla="*/ 1602 w 10000"/>
                  <a:gd name="connsiteY210" fmla="*/ 9508 h 10000"/>
                  <a:gd name="connsiteX211" fmla="*/ 1552 w 10000"/>
                  <a:gd name="connsiteY211" fmla="*/ 9591 h 10000"/>
                  <a:gd name="connsiteX212" fmla="*/ 1446 w 10000"/>
                  <a:gd name="connsiteY212" fmla="*/ 9591 h 10000"/>
                  <a:gd name="connsiteX213" fmla="*/ 1426 w 10000"/>
                  <a:gd name="connsiteY213" fmla="*/ 9591 h 10000"/>
                  <a:gd name="connsiteX214" fmla="*/ 1362 w 10000"/>
                  <a:gd name="connsiteY214" fmla="*/ 9591 h 10000"/>
                  <a:gd name="connsiteX215" fmla="*/ 1289 w 10000"/>
                  <a:gd name="connsiteY215" fmla="*/ 9591 h 10000"/>
                  <a:gd name="connsiteX216" fmla="*/ 1162 w 10000"/>
                  <a:gd name="connsiteY216" fmla="*/ 9591 h 10000"/>
                  <a:gd name="connsiteX217" fmla="*/ 1088 w 10000"/>
                  <a:gd name="connsiteY217" fmla="*/ 9591 h 10000"/>
                  <a:gd name="connsiteX218" fmla="*/ 1055 w 10000"/>
                  <a:gd name="connsiteY218" fmla="*/ 9591 h 10000"/>
                  <a:gd name="connsiteX219" fmla="*/ 1009 w 10000"/>
                  <a:gd name="connsiteY219" fmla="*/ 9591 h 10000"/>
                  <a:gd name="connsiteX220" fmla="*/ 936 w 10000"/>
                  <a:gd name="connsiteY220" fmla="*/ 9672 h 10000"/>
                  <a:gd name="connsiteX221" fmla="*/ 793 w 10000"/>
                  <a:gd name="connsiteY221" fmla="*/ 9672 h 10000"/>
                  <a:gd name="connsiteX222" fmla="*/ 771 w 10000"/>
                  <a:gd name="connsiteY222" fmla="*/ 9754 h 10000"/>
                  <a:gd name="connsiteX223" fmla="*/ 674 w 10000"/>
                  <a:gd name="connsiteY223" fmla="*/ 9754 h 10000"/>
                  <a:gd name="connsiteX224" fmla="*/ 499 w 10000"/>
                  <a:gd name="connsiteY224" fmla="*/ 9836 h 10000"/>
                  <a:gd name="connsiteX225" fmla="*/ 381 w 10000"/>
                  <a:gd name="connsiteY225" fmla="*/ 9836 h 10000"/>
                  <a:gd name="connsiteX226" fmla="*/ 268 w 10000"/>
                  <a:gd name="connsiteY226" fmla="*/ 9918 h 10000"/>
                  <a:gd name="connsiteX227" fmla="*/ 89 w 10000"/>
                  <a:gd name="connsiteY227" fmla="*/ 10000 h 10000"/>
                  <a:gd name="connsiteX228" fmla="*/ 0 w 10000"/>
                  <a:gd name="connsiteY228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065 h 10000"/>
                  <a:gd name="connsiteX6" fmla="*/ 9902 w 10000"/>
                  <a:gd name="connsiteY6" fmla="*/ 1311 h 10000"/>
                  <a:gd name="connsiteX7" fmla="*/ 9902 w 10000"/>
                  <a:gd name="connsiteY7" fmla="*/ 1311 h 10000"/>
                  <a:gd name="connsiteX8" fmla="*/ 9902 w 10000"/>
                  <a:gd name="connsiteY8" fmla="*/ 1392 h 10000"/>
                  <a:gd name="connsiteX9" fmla="*/ 9892 w 10000"/>
                  <a:gd name="connsiteY9" fmla="*/ 1475 h 10000"/>
                  <a:gd name="connsiteX10" fmla="*/ 9892 w 10000"/>
                  <a:gd name="connsiteY10" fmla="*/ 1475 h 10000"/>
                  <a:gd name="connsiteX11" fmla="*/ 9882 w 10000"/>
                  <a:gd name="connsiteY11" fmla="*/ 1557 h 10000"/>
                  <a:gd name="connsiteX12" fmla="*/ 9873 w 10000"/>
                  <a:gd name="connsiteY12" fmla="*/ 1722 h 10000"/>
                  <a:gd name="connsiteX13" fmla="*/ 9863 w 10000"/>
                  <a:gd name="connsiteY13" fmla="*/ 1802 h 10000"/>
                  <a:gd name="connsiteX14" fmla="*/ 9851 w 10000"/>
                  <a:gd name="connsiteY14" fmla="*/ 1802 h 10000"/>
                  <a:gd name="connsiteX15" fmla="*/ 9840 w 10000"/>
                  <a:gd name="connsiteY15" fmla="*/ 1886 h 10000"/>
                  <a:gd name="connsiteX16" fmla="*/ 9830 w 10000"/>
                  <a:gd name="connsiteY16" fmla="*/ 1886 h 10000"/>
                  <a:gd name="connsiteX17" fmla="*/ 9800 w 10000"/>
                  <a:gd name="connsiteY17" fmla="*/ 1967 h 10000"/>
                  <a:gd name="connsiteX18" fmla="*/ 9777 w 10000"/>
                  <a:gd name="connsiteY18" fmla="*/ 2050 h 10000"/>
                  <a:gd name="connsiteX19" fmla="*/ 9756 w 10000"/>
                  <a:gd name="connsiteY19" fmla="*/ 2131 h 10000"/>
                  <a:gd name="connsiteX20" fmla="*/ 9756 w 10000"/>
                  <a:gd name="connsiteY20" fmla="*/ 2214 h 10000"/>
                  <a:gd name="connsiteX21" fmla="*/ 9756 w 10000"/>
                  <a:gd name="connsiteY21" fmla="*/ 2214 h 10000"/>
                  <a:gd name="connsiteX22" fmla="*/ 9747 w 10000"/>
                  <a:gd name="connsiteY22" fmla="*/ 2295 h 10000"/>
                  <a:gd name="connsiteX23" fmla="*/ 9747 w 10000"/>
                  <a:gd name="connsiteY23" fmla="*/ 2377 h 10000"/>
                  <a:gd name="connsiteX24" fmla="*/ 9737 w 10000"/>
                  <a:gd name="connsiteY24" fmla="*/ 2377 h 10000"/>
                  <a:gd name="connsiteX25" fmla="*/ 9737 w 10000"/>
                  <a:gd name="connsiteY25" fmla="*/ 2459 h 10000"/>
                  <a:gd name="connsiteX26" fmla="*/ 9737 w 10000"/>
                  <a:gd name="connsiteY26" fmla="*/ 2542 h 10000"/>
                  <a:gd name="connsiteX27" fmla="*/ 9737 w 10000"/>
                  <a:gd name="connsiteY27" fmla="*/ 2542 h 10000"/>
                  <a:gd name="connsiteX28" fmla="*/ 9716 w 10000"/>
                  <a:gd name="connsiteY28" fmla="*/ 2787 h 10000"/>
                  <a:gd name="connsiteX29" fmla="*/ 9716 w 10000"/>
                  <a:gd name="connsiteY29" fmla="*/ 2950 h 10000"/>
                  <a:gd name="connsiteX30" fmla="*/ 9705 w 10000"/>
                  <a:gd name="connsiteY30" fmla="*/ 3114 h 10000"/>
                  <a:gd name="connsiteX31" fmla="*/ 9695 w 10000"/>
                  <a:gd name="connsiteY31" fmla="*/ 3278 h 10000"/>
                  <a:gd name="connsiteX32" fmla="*/ 9695 w 10000"/>
                  <a:gd name="connsiteY32" fmla="*/ 3278 h 10000"/>
                  <a:gd name="connsiteX33" fmla="*/ 9695 w 10000"/>
                  <a:gd name="connsiteY33" fmla="*/ 3278 h 10000"/>
                  <a:gd name="connsiteX34" fmla="*/ 9686 w 10000"/>
                  <a:gd name="connsiteY34" fmla="*/ 3442 h 10000"/>
                  <a:gd name="connsiteX35" fmla="*/ 9664 w 10000"/>
                  <a:gd name="connsiteY35" fmla="*/ 3606 h 10000"/>
                  <a:gd name="connsiteX36" fmla="*/ 9642 w 10000"/>
                  <a:gd name="connsiteY36" fmla="*/ 3770 h 10000"/>
                  <a:gd name="connsiteX37" fmla="*/ 9642 w 10000"/>
                  <a:gd name="connsiteY37" fmla="*/ 3853 h 10000"/>
                  <a:gd name="connsiteX38" fmla="*/ 9642 w 10000"/>
                  <a:gd name="connsiteY38" fmla="*/ 3853 h 10000"/>
                  <a:gd name="connsiteX39" fmla="*/ 9632 w 10000"/>
                  <a:gd name="connsiteY39" fmla="*/ 3933 h 10000"/>
                  <a:gd name="connsiteX40" fmla="*/ 9632 w 10000"/>
                  <a:gd name="connsiteY40" fmla="*/ 3933 h 10000"/>
                  <a:gd name="connsiteX41" fmla="*/ 9632 w 10000"/>
                  <a:gd name="connsiteY41" fmla="*/ 4017 h 10000"/>
                  <a:gd name="connsiteX42" fmla="*/ 9612 w 10000"/>
                  <a:gd name="connsiteY42" fmla="*/ 4261 h 10000"/>
                  <a:gd name="connsiteX43" fmla="*/ 9592 w 10000"/>
                  <a:gd name="connsiteY43" fmla="*/ 4590 h 10000"/>
                  <a:gd name="connsiteX44" fmla="*/ 9592 w 10000"/>
                  <a:gd name="connsiteY44" fmla="*/ 4672 h 10000"/>
                  <a:gd name="connsiteX45" fmla="*/ 9592 w 10000"/>
                  <a:gd name="connsiteY45" fmla="*/ 4672 h 10000"/>
                  <a:gd name="connsiteX46" fmla="*/ 9602 w 10000"/>
                  <a:gd name="connsiteY46" fmla="*/ 4837 h 10000"/>
                  <a:gd name="connsiteX47" fmla="*/ 9602 w 10000"/>
                  <a:gd name="connsiteY47" fmla="*/ 5001 h 10000"/>
                  <a:gd name="connsiteX48" fmla="*/ 9602 w 10000"/>
                  <a:gd name="connsiteY48" fmla="*/ 5165 h 10000"/>
                  <a:gd name="connsiteX49" fmla="*/ 9592 w 10000"/>
                  <a:gd name="connsiteY49" fmla="*/ 5574 h 10000"/>
                  <a:gd name="connsiteX50" fmla="*/ 9579 w 10000"/>
                  <a:gd name="connsiteY50" fmla="*/ 5656 h 10000"/>
                  <a:gd name="connsiteX51" fmla="*/ 9579 w 10000"/>
                  <a:gd name="connsiteY51" fmla="*/ 5738 h 10000"/>
                  <a:gd name="connsiteX52" fmla="*/ 9579 w 10000"/>
                  <a:gd name="connsiteY52" fmla="*/ 5738 h 10000"/>
                  <a:gd name="connsiteX53" fmla="*/ 9579 w 10000"/>
                  <a:gd name="connsiteY53" fmla="*/ 5738 h 10000"/>
                  <a:gd name="connsiteX54" fmla="*/ 9568 w 10000"/>
                  <a:gd name="connsiteY54" fmla="*/ 5738 h 10000"/>
                  <a:gd name="connsiteX55" fmla="*/ 9568 w 10000"/>
                  <a:gd name="connsiteY55" fmla="*/ 5738 h 10000"/>
                  <a:gd name="connsiteX56" fmla="*/ 9554 w 10000"/>
                  <a:gd name="connsiteY56" fmla="*/ 5738 h 10000"/>
                  <a:gd name="connsiteX57" fmla="*/ 9512 w 10000"/>
                  <a:gd name="connsiteY57" fmla="*/ 5820 h 10000"/>
                  <a:gd name="connsiteX58" fmla="*/ 9480 w 10000"/>
                  <a:gd name="connsiteY58" fmla="*/ 5820 h 10000"/>
                  <a:gd name="connsiteX59" fmla="*/ 9470 w 10000"/>
                  <a:gd name="connsiteY59" fmla="*/ 5820 h 10000"/>
                  <a:gd name="connsiteX60" fmla="*/ 9417 w 10000"/>
                  <a:gd name="connsiteY60" fmla="*/ 5820 h 10000"/>
                  <a:gd name="connsiteX61" fmla="*/ 9365 w 10000"/>
                  <a:gd name="connsiteY61" fmla="*/ 5820 h 10000"/>
                  <a:gd name="connsiteX62" fmla="*/ 9355 w 10000"/>
                  <a:gd name="connsiteY62" fmla="*/ 5820 h 10000"/>
                  <a:gd name="connsiteX63" fmla="*/ 9355 w 10000"/>
                  <a:gd name="connsiteY63" fmla="*/ 5820 h 10000"/>
                  <a:gd name="connsiteX64" fmla="*/ 9303 w 10000"/>
                  <a:gd name="connsiteY64" fmla="*/ 5902 h 10000"/>
                  <a:gd name="connsiteX65" fmla="*/ 9228 w 10000"/>
                  <a:gd name="connsiteY65" fmla="*/ 5902 h 10000"/>
                  <a:gd name="connsiteX66" fmla="*/ 9228 w 10000"/>
                  <a:gd name="connsiteY66" fmla="*/ 5902 h 10000"/>
                  <a:gd name="connsiteX67" fmla="*/ 9228 w 10000"/>
                  <a:gd name="connsiteY67" fmla="*/ 5902 h 10000"/>
                  <a:gd name="connsiteX68" fmla="*/ 9154 w 10000"/>
                  <a:gd name="connsiteY68" fmla="*/ 5984 h 10000"/>
                  <a:gd name="connsiteX69" fmla="*/ 9134 w 10000"/>
                  <a:gd name="connsiteY69" fmla="*/ 5984 h 10000"/>
                  <a:gd name="connsiteX70" fmla="*/ 9124 w 10000"/>
                  <a:gd name="connsiteY70" fmla="*/ 5984 h 10000"/>
                  <a:gd name="connsiteX71" fmla="*/ 9081 w 10000"/>
                  <a:gd name="connsiteY71" fmla="*/ 5984 h 10000"/>
                  <a:gd name="connsiteX72" fmla="*/ 9019 w 10000"/>
                  <a:gd name="connsiteY72" fmla="*/ 5984 h 10000"/>
                  <a:gd name="connsiteX73" fmla="*/ 9009 w 10000"/>
                  <a:gd name="connsiteY73" fmla="*/ 5984 h 10000"/>
                  <a:gd name="connsiteX74" fmla="*/ 9009 w 10000"/>
                  <a:gd name="connsiteY74" fmla="*/ 5984 h 10000"/>
                  <a:gd name="connsiteX75" fmla="*/ 8999 w 10000"/>
                  <a:gd name="connsiteY75" fmla="*/ 5984 h 10000"/>
                  <a:gd name="connsiteX76" fmla="*/ 8990 w 10000"/>
                  <a:gd name="connsiteY76" fmla="*/ 6065 h 10000"/>
                  <a:gd name="connsiteX77" fmla="*/ 8967 w 10000"/>
                  <a:gd name="connsiteY77" fmla="*/ 6065 h 10000"/>
                  <a:gd name="connsiteX78" fmla="*/ 8967 w 10000"/>
                  <a:gd name="connsiteY78" fmla="*/ 6065 h 10000"/>
                  <a:gd name="connsiteX79" fmla="*/ 8957 w 10000"/>
                  <a:gd name="connsiteY79" fmla="*/ 6065 h 10000"/>
                  <a:gd name="connsiteX80" fmla="*/ 8946 w 10000"/>
                  <a:gd name="connsiteY80" fmla="*/ 6065 h 10000"/>
                  <a:gd name="connsiteX81" fmla="*/ 8926 w 10000"/>
                  <a:gd name="connsiteY81" fmla="*/ 6065 h 10000"/>
                  <a:gd name="connsiteX82" fmla="*/ 8904 w 10000"/>
                  <a:gd name="connsiteY82" fmla="*/ 6065 h 10000"/>
                  <a:gd name="connsiteX83" fmla="*/ 8894 w 10000"/>
                  <a:gd name="connsiteY83" fmla="*/ 6065 h 10000"/>
                  <a:gd name="connsiteX84" fmla="*/ 8864 w 10000"/>
                  <a:gd name="connsiteY84" fmla="*/ 6065 h 10000"/>
                  <a:gd name="connsiteX85" fmla="*/ 8852 w 10000"/>
                  <a:gd name="connsiteY85" fmla="*/ 6065 h 10000"/>
                  <a:gd name="connsiteX86" fmla="*/ 8821 w 10000"/>
                  <a:gd name="connsiteY86" fmla="*/ 6065 h 10000"/>
                  <a:gd name="connsiteX87" fmla="*/ 8809 w 10000"/>
                  <a:gd name="connsiteY87" fmla="*/ 6148 h 10000"/>
                  <a:gd name="connsiteX88" fmla="*/ 8800 w 10000"/>
                  <a:gd name="connsiteY88" fmla="*/ 6148 h 10000"/>
                  <a:gd name="connsiteX89" fmla="*/ 8674 w 10000"/>
                  <a:gd name="connsiteY89" fmla="*/ 6148 h 10000"/>
                  <a:gd name="connsiteX90" fmla="*/ 8631 w 10000"/>
                  <a:gd name="connsiteY90" fmla="*/ 6230 h 10000"/>
                  <a:gd name="connsiteX91" fmla="*/ 8557 w 10000"/>
                  <a:gd name="connsiteY91" fmla="*/ 6230 h 10000"/>
                  <a:gd name="connsiteX92" fmla="*/ 8471 w 10000"/>
                  <a:gd name="connsiteY92" fmla="*/ 6230 h 10000"/>
                  <a:gd name="connsiteX93" fmla="*/ 8471 w 10000"/>
                  <a:gd name="connsiteY93" fmla="*/ 6476 h 10000"/>
                  <a:gd name="connsiteX94" fmla="*/ 8375 w 10000"/>
                  <a:gd name="connsiteY94" fmla="*/ 6476 h 10000"/>
                  <a:gd name="connsiteX95" fmla="*/ 8375 w 10000"/>
                  <a:gd name="connsiteY95" fmla="*/ 6476 h 10000"/>
                  <a:gd name="connsiteX96" fmla="*/ 8228 w 10000"/>
                  <a:gd name="connsiteY96" fmla="*/ 6558 h 10000"/>
                  <a:gd name="connsiteX97" fmla="*/ 8185 w 10000"/>
                  <a:gd name="connsiteY97" fmla="*/ 6558 h 10000"/>
                  <a:gd name="connsiteX98" fmla="*/ 8082 w 10000"/>
                  <a:gd name="connsiteY98" fmla="*/ 6639 h 10000"/>
                  <a:gd name="connsiteX99" fmla="*/ 7966 w 10000"/>
                  <a:gd name="connsiteY99" fmla="*/ 6639 h 10000"/>
                  <a:gd name="connsiteX100" fmla="*/ 7903 w 10000"/>
                  <a:gd name="connsiteY100" fmla="*/ 6722 h 10000"/>
                  <a:gd name="connsiteX101" fmla="*/ 7831 w 10000"/>
                  <a:gd name="connsiteY101" fmla="*/ 6803 h 10000"/>
                  <a:gd name="connsiteX102" fmla="*/ 7821 w 10000"/>
                  <a:gd name="connsiteY102" fmla="*/ 6803 h 10000"/>
                  <a:gd name="connsiteX103" fmla="*/ 7748 w 10000"/>
                  <a:gd name="connsiteY103" fmla="*/ 6803 h 10000"/>
                  <a:gd name="connsiteX104" fmla="*/ 7547 w 10000"/>
                  <a:gd name="connsiteY104" fmla="*/ 6886 h 10000"/>
                  <a:gd name="connsiteX105" fmla="*/ 7398 w 10000"/>
                  <a:gd name="connsiteY105" fmla="*/ 7050 h 10000"/>
                  <a:gd name="connsiteX106" fmla="*/ 7303 w 10000"/>
                  <a:gd name="connsiteY106" fmla="*/ 7050 h 10000"/>
                  <a:gd name="connsiteX107" fmla="*/ 7283 w 10000"/>
                  <a:gd name="connsiteY107" fmla="*/ 7050 h 10000"/>
                  <a:gd name="connsiteX108" fmla="*/ 7262 w 10000"/>
                  <a:gd name="connsiteY108" fmla="*/ 7131 h 10000"/>
                  <a:gd name="connsiteX109" fmla="*/ 7252 w 10000"/>
                  <a:gd name="connsiteY109" fmla="*/ 7131 h 10000"/>
                  <a:gd name="connsiteX110" fmla="*/ 7220 w 10000"/>
                  <a:gd name="connsiteY110" fmla="*/ 7131 h 10000"/>
                  <a:gd name="connsiteX111" fmla="*/ 7209 w 10000"/>
                  <a:gd name="connsiteY111" fmla="*/ 7131 h 10000"/>
                  <a:gd name="connsiteX112" fmla="*/ 7009 w 10000"/>
                  <a:gd name="connsiteY112" fmla="*/ 7213 h 10000"/>
                  <a:gd name="connsiteX113" fmla="*/ 7009 w 10000"/>
                  <a:gd name="connsiteY113" fmla="*/ 7213 h 10000"/>
                  <a:gd name="connsiteX114" fmla="*/ 6872 w 10000"/>
                  <a:gd name="connsiteY114" fmla="*/ 7213 h 10000"/>
                  <a:gd name="connsiteX115" fmla="*/ 6862 w 10000"/>
                  <a:gd name="connsiteY115" fmla="*/ 7213 h 10000"/>
                  <a:gd name="connsiteX116" fmla="*/ 6831 w 10000"/>
                  <a:gd name="connsiteY116" fmla="*/ 7296 h 10000"/>
                  <a:gd name="connsiteX117" fmla="*/ 6799 w 10000"/>
                  <a:gd name="connsiteY117" fmla="*/ 7296 h 10000"/>
                  <a:gd name="connsiteX118" fmla="*/ 6768 w 10000"/>
                  <a:gd name="connsiteY118" fmla="*/ 7296 h 10000"/>
                  <a:gd name="connsiteX119" fmla="*/ 6758 w 10000"/>
                  <a:gd name="connsiteY119" fmla="*/ 7296 h 10000"/>
                  <a:gd name="connsiteX120" fmla="*/ 6645 w 10000"/>
                  <a:gd name="connsiteY120" fmla="*/ 7377 h 10000"/>
                  <a:gd name="connsiteX121" fmla="*/ 6569 w 10000"/>
                  <a:gd name="connsiteY121" fmla="*/ 7377 h 10000"/>
                  <a:gd name="connsiteX122" fmla="*/ 6537 w 10000"/>
                  <a:gd name="connsiteY122" fmla="*/ 7377 h 10000"/>
                  <a:gd name="connsiteX123" fmla="*/ 6476 w 10000"/>
                  <a:gd name="connsiteY123" fmla="*/ 7460 h 10000"/>
                  <a:gd name="connsiteX124" fmla="*/ 6444 w 10000"/>
                  <a:gd name="connsiteY124" fmla="*/ 7460 h 10000"/>
                  <a:gd name="connsiteX125" fmla="*/ 6347 w 10000"/>
                  <a:gd name="connsiteY125" fmla="*/ 7460 h 10000"/>
                  <a:gd name="connsiteX126" fmla="*/ 6304 w 10000"/>
                  <a:gd name="connsiteY126" fmla="*/ 7541 h 10000"/>
                  <a:gd name="connsiteX127" fmla="*/ 6251 w 10000"/>
                  <a:gd name="connsiteY127" fmla="*/ 7541 h 10000"/>
                  <a:gd name="connsiteX128" fmla="*/ 6199 w 10000"/>
                  <a:gd name="connsiteY128" fmla="*/ 7541 h 10000"/>
                  <a:gd name="connsiteX129" fmla="*/ 6167 w 10000"/>
                  <a:gd name="connsiteY129" fmla="*/ 7541 h 10000"/>
                  <a:gd name="connsiteX130" fmla="*/ 6062 w 10000"/>
                  <a:gd name="connsiteY130" fmla="*/ 7623 h 10000"/>
                  <a:gd name="connsiteX131" fmla="*/ 5999 w 10000"/>
                  <a:gd name="connsiteY131" fmla="*/ 7623 h 10000"/>
                  <a:gd name="connsiteX132" fmla="*/ 5850 w 10000"/>
                  <a:gd name="connsiteY132" fmla="*/ 7705 h 10000"/>
                  <a:gd name="connsiteX133" fmla="*/ 5841 w 10000"/>
                  <a:gd name="connsiteY133" fmla="*/ 7705 h 10000"/>
                  <a:gd name="connsiteX134" fmla="*/ 5809 w 10000"/>
                  <a:gd name="connsiteY134" fmla="*/ 7705 h 10000"/>
                  <a:gd name="connsiteX135" fmla="*/ 5654 w 10000"/>
                  <a:gd name="connsiteY135" fmla="*/ 7787 h 10000"/>
                  <a:gd name="connsiteX136" fmla="*/ 5571 w 10000"/>
                  <a:gd name="connsiteY136" fmla="*/ 7869 h 10000"/>
                  <a:gd name="connsiteX137" fmla="*/ 5529 w 10000"/>
                  <a:gd name="connsiteY137" fmla="*/ 7869 h 10000"/>
                  <a:gd name="connsiteX138" fmla="*/ 5483 w 10000"/>
                  <a:gd name="connsiteY138" fmla="*/ 7869 h 10000"/>
                  <a:gd name="connsiteX139" fmla="*/ 5454 w 10000"/>
                  <a:gd name="connsiteY139" fmla="*/ 7951 h 10000"/>
                  <a:gd name="connsiteX140" fmla="*/ 5340 w 10000"/>
                  <a:gd name="connsiteY140" fmla="*/ 7951 h 10000"/>
                  <a:gd name="connsiteX141" fmla="*/ 5319 w 10000"/>
                  <a:gd name="connsiteY141" fmla="*/ 7951 h 10000"/>
                  <a:gd name="connsiteX142" fmla="*/ 5292 w 10000"/>
                  <a:gd name="connsiteY142" fmla="*/ 7951 h 10000"/>
                  <a:gd name="connsiteX143" fmla="*/ 5282 w 10000"/>
                  <a:gd name="connsiteY143" fmla="*/ 7951 h 10000"/>
                  <a:gd name="connsiteX144" fmla="*/ 5243 w 10000"/>
                  <a:gd name="connsiteY144" fmla="*/ 8033 h 10000"/>
                  <a:gd name="connsiteX145" fmla="*/ 5190 w 10000"/>
                  <a:gd name="connsiteY145" fmla="*/ 8033 h 10000"/>
                  <a:gd name="connsiteX146" fmla="*/ 5031 w 10000"/>
                  <a:gd name="connsiteY146" fmla="*/ 8116 h 10000"/>
                  <a:gd name="connsiteX147" fmla="*/ 5021 w 10000"/>
                  <a:gd name="connsiteY147" fmla="*/ 8116 h 10000"/>
                  <a:gd name="connsiteX148" fmla="*/ 5021 w 10000"/>
                  <a:gd name="connsiteY148" fmla="*/ 8116 h 10000"/>
                  <a:gd name="connsiteX149" fmla="*/ 5010 w 10000"/>
                  <a:gd name="connsiteY149" fmla="*/ 8116 h 10000"/>
                  <a:gd name="connsiteX150" fmla="*/ 5010 w 10000"/>
                  <a:gd name="connsiteY150" fmla="*/ 8196 h 10000"/>
                  <a:gd name="connsiteX151" fmla="*/ 4936 w 10000"/>
                  <a:gd name="connsiteY151" fmla="*/ 8196 h 10000"/>
                  <a:gd name="connsiteX152" fmla="*/ 4842 w 10000"/>
                  <a:gd name="connsiteY152" fmla="*/ 8196 h 10000"/>
                  <a:gd name="connsiteX153" fmla="*/ 4779 w 10000"/>
                  <a:gd name="connsiteY153" fmla="*/ 8280 h 10000"/>
                  <a:gd name="connsiteX154" fmla="*/ 4695 w 10000"/>
                  <a:gd name="connsiteY154" fmla="*/ 8280 h 10000"/>
                  <a:gd name="connsiteX155" fmla="*/ 4623 w 10000"/>
                  <a:gd name="connsiteY155" fmla="*/ 8280 h 10000"/>
                  <a:gd name="connsiteX156" fmla="*/ 4485 w 10000"/>
                  <a:gd name="connsiteY156" fmla="*/ 8360 h 10000"/>
                  <a:gd name="connsiteX157" fmla="*/ 4339 w 10000"/>
                  <a:gd name="connsiteY157" fmla="*/ 8444 h 10000"/>
                  <a:gd name="connsiteX158" fmla="*/ 4299 w 10000"/>
                  <a:gd name="connsiteY158" fmla="*/ 8444 h 10000"/>
                  <a:gd name="connsiteX159" fmla="*/ 4256 w 10000"/>
                  <a:gd name="connsiteY159" fmla="*/ 8444 h 10000"/>
                  <a:gd name="connsiteX160" fmla="*/ 4168 w 10000"/>
                  <a:gd name="connsiteY160" fmla="*/ 8525 h 10000"/>
                  <a:gd name="connsiteX161" fmla="*/ 4022 w 10000"/>
                  <a:gd name="connsiteY161" fmla="*/ 8525 h 10000"/>
                  <a:gd name="connsiteX162" fmla="*/ 3990 w 10000"/>
                  <a:gd name="connsiteY162" fmla="*/ 8525 h 10000"/>
                  <a:gd name="connsiteX163" fmla="*/ 3884 w 10000"/>
                  <a:gd name="connsiteY163" fmla="*/ 8608 h 10000"/>
                  <a:gd name="connsiteX164" fmla="*/ 3884 w 10000"/>
                  <a:gd name="connsiteY164" fmla="*/ 8608 h 10000"/>
                  <a:gd name="connsiteX165" fmla="*/ 3854 w 10000"/>
                  <a:gd name="connsiteY165" fmla="*/ 8608 h 10000"/>
                  <a:gd name="connsiteX166" fmla="*/ 3832 w 10000"/>
                  <a:gd name="connsiteY166" fmla="*/ 8608 h 10000"/>
                  <a:gd name="connsiteX167" fmla="*/ 3779 w 10000"/>
                  <a:gd name="connsiteY167" fmla="*/ 8608 h 10000"/>
                  <a:gd name="connsiteX168" fmla="*/ 3759 w 10000"/>
                  <a:gd name="connsiteY168" fmla="*/ 8608 h 10000"/>
                  <a:gd name="connsiteX169" fmla="*/ 3759 w 10000"/>
                  <a:gd name="connsiteY169" fmla="*/ 8689 h 10000"/>
                  <a:gd name="connsiteX170" fmla="*/ 3748 w 10000"/>
                  <a:gd name="connsiteY170" fmla="*/ 8689 h 10000"/>
                  <a:gd name="connsiteX171" fmla="*/ 3706 w 10000"/>
                  <a:gd name="connsiteY171" fmla="*/ 8689 h 10000"/>
                  <a:gd name="connsiteX172" fmla="*/ 3665 w 10000"/>
                  <a:gd name="connsiteY172" fmla="*/ 8689 h 10000"/>
                  <a:gd name="connsiteX173" fmla="*/ 3654 w 10000"/>
                  <a:gd name="connsiteY173" fmla="*/ 8689 h 10000"/>
                  <a:gd name="connsiteX174" fmla="*/ 3601 w 10000"/>
                  <a:gd name="connsiteY174" fmla="*/ 8689 h 10000"/>
                  <a:gd name="connsiteX175" fmla="*/ 3497 w 10000"/>
                  <a:gd name="connsiteY175" fmla="*/ 8771 h 10000"/>
                  <a:gd name="connsiteX176" fmla="*/ 3485 w 10000"/>
                  <a:gd name="connsiteY176" fmla="*/ 8771 h 10000"/>
                  <a:gd name="connsiteX177" fmla="*/ 3401 w 10000"/>
                  <a:gd name="connsiteY177" fmla="*/ 8771 h 10000"/>
                  <a:gd name="connsiteX178" fmla="*/ 3339 w 10000"/>
                  <a:gd name="connsiteY178" fmla="*/ 8853 h 10000"/>
                  <a:gd name="connsiteX179" fmla="*/ 3083 w 10000"/>
                  <a:gd name="connsiteY179" fmla="*/ 8935 h 10000"/>
                  <a:gd name="connsiteX180" fmla="*/ 3053 w 10000"/>
                  <a:gd name="connsiteY180" fmla="*/ 8935 h 10000"/>
                  <a:gd name="connsiteX181" fmla="*/ 3043 w 10000"/>
                  <a:gd name="connsiteY181" fmla="*/ 8935 h 10000"/>
                  <a:gd name="connsiteX182" fmla="*/ 3002 w 10000"/>
                  <a:gd name="connsiteY182" fmla="*/ 8935 h 10000"/>
                  <a:gd name="connsiteX183" fmla="*/ 2970 w 10000"/>
                  <a:gd name="connsiteY183" fmla="*/ 9017 h 10000"/>
                  <a:gd name="connsiteX184" fmla="*/ 2800 w 10000"/>
                  <a:gd name="connsiteY184" fmla="*/ 9099 h 10000"/>
                  <a:gd name="connsiteX185" fmla="*/ 2790 w 10000"/>
                  <a:gd name="connsiteY185" fmla="*/ 9099 h 10000"/>
                  <a:gd name="connsiteX186" fmla="*/ 2665 w 10000"/>
                  <a:gd name="connsiteY186" fmla="*/ 9099 h 10000"/>
                  <a:gd name="connsiteX187" fmla="*/ 2509 w 10000"/>
                  <a:gd name="connsiteY187" fmla="*/ 9181 h 10000"/>
                  <a:gd name="connsiteX188" fmla="*/ 2256 w 10000"/>
                  <a:gd name="connsiteY188" fmla="*/ 9263 h 10000"/>
                  <a:gd name="connsiteX189" fmla="*/ 2140 w 10000"/>
                  <a:gd name="connsiteY189" fmla="*/ 9344 h 10000"/>
                  <a:gd name="connsiteX190" fmla="*/ 2130 w 10000"/>
                  <a:gd name="connsiteY190" fmla="*/ 9344 h 10000"/>
                  <a:gd name="connsiteX191" fmla="*/ 2043 w 10000"/>
                  <a:gd name="connsiteY191" fmla="*/ 9344 h 10000"/>
                  <a:gd name="connsiteX192" fmla="*/ 1990 w 10000"/>
                  <a:gd name="connsiteY192" fmla="*/ 9344 h 10000"/>
                  <a:gd name="connsiteX193" fmla="*/ 1959 w 10000"/>
                  <a:gd name="connsiteY193" fmla="*/ 9427 h 10000"/>
                  <a:gd name="connsiteX194" fmla="*/ 1939 w 10000"/>
                  <a:gd name="connsiteY194" fmla="*/ 9427 h 10000"/>
                  <a:gd name="connsiteX195" fmla="*/ 1908 w 10000"/>
                  <a:gd name="connsiteY195" fmla="*/ 9427 h 10000"/>
                  <a:gd name="connsiteX196" fmla="*/ 1898 w 10000"/>
                  <a:gd name="connsiteY196" fmla="*/ 9427 h 10000"/>
                  <a:gd name="connsiteX197" fmla="*/ 1866 w 10000"/>
                  <a:gd name="connsiteY197" fmla="*/ 9427 h 10000"/>
                  <a:gd name="connsiteX198" fmla="*/ 1855 w 10000"/>
                  <a:gd name="connsiteY198" fmla="*/ 9427 h 10000"/>
                  <a:gd name="connsiteX199" fmla="*/ 1844 w 10000"/>
                  <a:gd name="connsiteY199" fmla="*/ 9427 h 10000"/>
                  <a:gd name="connsiteX200" fmla="*/ 1813 w 10000"/>
                  <a:gd name="connsiteY200" fmla="*/ 9427 h 10000"/>
                  <a:gd name="connsiteX201" fmla="*/ 1803 w 10000"/>
                  <a:gd name="connsiteY201" fmla="*/ 9427 h 10000"/>
                  <a:gd name="connsiteX202" fmla="*/ 1769 w 10000"/>
                  <a:gd name="connsiteY202" fmla="*/ 9508 h 10000"/>
                  <a:gd name="connsiteX203" fmla="*/ 1759 w 10000"/>
                  <a:gd name="connsiteY203" fmla="*/ 9508 h 10000"/>
                  <a:gd name="connsiteX204" fmla="*/ 1759 w 10000"/>
                  <a:gd name="connsiteY204" fmla="*/ 9508 h 10000"/>
                  <a:gd name="connsiteX205" fmla="*/ 1719 w 10000"/>
                  <a:gd name="connsiteY205" fmla="*/ 9508 h 10000"/>
                  <a:gd name="connsiteX206" fmla="*/ 1707 w 10000"/>
                  <a:gd name="connsiteY206" fmla="*/ 9508 h 10000"/>
                  <a:gd name="connsiteX207" fmla="*/ 1676 w 10000"/>
                  <a:gd name="connsiteY207" fmla="*/ 9508 h 10000"/>
                  <a:gd name="connsiteX208" fmla="*/ 1633 w 10000"/>
                  <a:gd name="connsiteY208" fmla="*/ 9508 h 10000"/>
                  <a:gd name="connsiteX209" fmla="*/ 1602 w 10000"/>
                  <a:gd name="connsiteY209" fmla="*/ 9508 h 10000"/>
                  <a:gd name="connsiteX210" fmla="*/ 1552 w 10000"/>
                  <a:gd name="connsiteY210" fmla="*/ 9591 h 10000"/>
                  <a:gd name="connsiteX211" fmla="*/ 1446 w 10000"/>
                  <a:gd name="connsiteY211" fmla="*/ 9591 h 10000"/>
                  <a:gd name="connsiteX212" fmla="*/ 1426 w 10000"/>
                  <a:gd name="connsiteY212" fmla="*/ 9591 h 10000"/>
                  <a:gd name="connsiteX213" fmla="*/ 1362 w 10000"/>
                  <a:gd name="connsiteY213" fmla="*/ 9591 h 10000"/>
                  <a:gd name="connsiteX214" fmla="*/ 1289 w 10000"/>
                  <a:gd name="connsiteY214" fmla="*/ 9591 h 10000"/>
                  <a:gd name="connsiteX215" fmla="*/ 1162 w 10000"/>
                  <a:gd name="connsiteY215" fmla="*/ 9591 h 10000"/>
                  <a:gd name="connsiteX216" fmla="*/ 1088 w 10000"/>
                  <a:gd name="connsiteY216" fmla="*/ 9591 h 10000"/>
                  <a:gd name="connsiteX217" fmla="*/ 1055 w 10000"/>
                  <a:gd name="connsiteY217" fmla="*/ 9591 h 10000"/>
                  <a:gd name="connsiteX218" fmla="*/ 1009 w 10000"/>
                  <a:gd name="connsiteY218" fmla="*/ 9591 h 10000"/>
                  <a:gd name="connsiteX219" fmla="*/ 936 w 10000"/>
                  <a:gd name="connsiteY219" fmla="*/ 9672 h 10000"/>
                  <a:gd name="connsiteX220" fmla="*/ 793 w 10000"/>
                  <a:gd name="connsiteY220" fmla="*/ 9672 h 10000"/>
                  <a:gd name="connsiteX221" fmla="*/ 771 w 10000"/>
                  <a:gd name="connsiteY221" fmla="*/ 9754 h 10000"/>
                  <a:gd name="connsiteX222" fmla="*/ 674 w 10000"/>
                  <a:gd name="connsiteY222" fmla="*/ 9754 h 10000"/>
                  <a:gd name="connsiteX223" fmla="*/ 499 w 10000"/>
                  <a:gd name="connsiteY223" fmla="*/ 9836 h 10000"/>
                  <a:gd name="connsiteX224" fmla="*/ 381 w 10000"/>
                  <a:gd name="connsiteY224" fmla="*/ 9836 h 10000"/>
                  <a:gd name="connsiteX225" fmla="*/ 268 w 10000"/>
                  <a:gd name="connsiteY225" fmla="*/ 9918 h 10000"/>
                  <a:gd name="connsiteX226" fmla="*/ 89 w 10000"/>
                  <a:gd name="connsiteY226" fmla="*/ 10000 h 10000"/>
                  <a:gd name="connsiteX227" fmla="*/ 0 w 10000"/>
                  <a:gd name="connsiteY227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983 h 10000"/>
                  <a:gd name="connsiteX5" fmla="*/ 9902 w 10000"/>
                  <a:gd name="connsiteY5" fmla="*/ 1311 h 10000"/>
                  <a:gd name="connsiteX6" fmla="*/ 9902 w 10000"/>
                  <a:gd name="connsiteY6" fmla="*/ 1311 h 10000"/>
                  <a:gd name="connsiteX7" fmla="*/ 9902 w 10000"/>
                  <a:gd name="connsiteY7" fmla="*/ 1392 h 10000"/>
                  <a:gd name="connsiteX8" fmla="*/ 9892 w 10000"/>
                  <a:gd name="connsiteY8" fmla="*/ 1475 h 10000"/>
                  <a:gd name="connsiteX9" fmla="*/ 9892 w 10000"/>
                  <a:gd name="connsiteY9" fmla="*/ 1475 h 10000"/>
                  <a:gd name="connsiteX10" fmla="*/ 9882 w 10000"/>
                  <a:gd name="connsiteY10" fmla="*/ 1557 h 10000"/>
                  <a:gd name="connsiteX11" fmla="*/ 9873 w 10000"/>
                  <a:gd name="connsiteY11" fmla="*/ 1722 h 10000"/>
                  <a:gd name="connsiteX12" fmla="*/ 9863 w 10000"/>
                  <a:gd name="connsiteY12" fmla="*/ 1802 h 10000"/>
                  <a:gd name="connsiteX13" fmla="*/ 9851 w 10000"/>
                  <a:gd name="connsiteY13" fmla="*/ 1802 h 10000"/>
                  <a:gd name="connsiteX14" fmla="*/ 9840 w 10000"/>
                  <a:gd name="connsiteY14" fmla="*/ 1886 h 10000"/>
                  <a:gd name="connsiteX15" fmla="*/ 9830 w 10000"/>
                  <a:gd name="connsiteY15" fmla="*/ 1886 h 10000"/>
                  <a:gd name="connsiteX16" fmla="*/ 9800 w 10000"/>
                  <a:gd name="connsiteY16" fmla="*/ 1967 h 10000"/>
                  <a:gd name="connsiteX17" fmla="*/ 9777 w 10000"/>
                  <a:gd name="connsiteY17" fmla="*/ 2050 h 10000"/>
                  <a:gd name="connsiteX18" fmla="*/ 9756 w 10000"/>
                  <a:gd name="connsiteY18" fmla="*/ 2131 h 10000"/>
                  <a:gd name="connsiteX19" fmla="*/ 9756 w 10000"/>
                  <a:gd name="connsiteY19" fmla="*/ 2214 h 10000"/>
                  <a:gd name="connsiteX20" fmla="*/ 9756 w 10000"/>
                  <a:gd name="connsiteY20" fmla="*/ 2214 h 10000"/>
                  <a:gd name="connsiteX21" fmla="*/ 9747 w 10000"/>
                  <a:gd name="connsiteY21" fmla="*/ 2295 h 10000"/>
                  <a:gd name="connsiteX22" fmla="*/ 9747 w 10000"/>
                  <a:gd name="connsiteY22" fmla="*/ 2377 h 10000"/>
                  <a:gd name="connsiteX23" fmla="*/ 9737 w 10000"/>
                  <a:gd name="connsiteY23" fmla="*/ 2377 h 10000"/>
                  <a:gd name="connsiteX24" fmla="*/ 9737 w 10000"/>
                  <a:gd name="connsiteY24" fmla="*/ 2459 h 10000"/>
                  <a:gd name="connsiteX25" fmla="*/ 9737 w 10000"/>
                  <a:gd name="connsiteY25" fmla="*/ 2542 h 10000"/>
                  <a:gd name="connsiteX26" fmla="*/ 9737 w 10000"/>
                  <a:gd name="connsiteY26" fmla="*/ 2542 h 10000"/>
                  <a:gd name="connsiteX27" fmla="*/ 9716 w 10000"/>
                  <a:gd name="connsiteY27" fmla="*/ 2787 h 10000"/>
                  <a:gd name="connsiteX28" fmla="*/ 9716 w 10000"/>
                  <a:gd name="connsiteY28" fmla="*/ 2950 h 10000"/>
                  <a:gd name="connsiteX29" fmla="*/ 9705 w 10000"/>
                  <a:gd name="connsiteY29" fmla="*/ 3114 h 10000"/>
                  <a:gd name="connsiteX30" fmla="*/ 9695 w 10000"/>
                  <a:gd name="connsiteY30" fmla="*/ 3278 h 10000"/>
                  <a:gd name="connsiteX31" fmla="*/ 9695 w 10000"/>
                  <a:gd name="connsiteY31" fmla="*/ 3278 h 10000"/>
                  <a:gd name="connsiteX32" fmla="*/ 9695 w 10000"/>
                  <a:gd name="connsiteY32" fmla="*/ 3278 h 10000"/>
                  <a:gd name="connsiteX33" fmla="*/ 9686 w 10000"/>
                  <a:gd name="connsiteY33" fmla="*/ 3442 h 10000"/>
                  <a:gd name="connsiteX34" fmla="*/ 9664 w 10000"/>
                  <a:gd name="connsiteY34" fmla="*/ 3606 h 10000"/>
                  <a:gd name="connsiteX35" fmla="*/ 9642 w 10000"/>
                  <a:gd name="connsiteY35" fmla="*/ 3770 h 10000"/>
                  <a:gd name="connsiteX36" fmla="*/ 9642 w 10000"/>
                  <a:gd name="connsiteY36" fmla="*/ 3853 h 10000"/>
                  <a:gd name="connsiteX37" fmla="*/ 9642 w 10000"/>
                  <a:gd name="connsiteY37" fmla="*/ 3853 h 10000"/>
                  <a:gd name="connsiteX38" fmla="*/ 9632 w 10000"/>
                  <a:gd name="connsiteY38" fmla="*/ 3933 h 10000"/>
                  <a:gd name="connsiteX39" fmla="*/ 9632 w 10000"/>
                  <a:gd name="connsiteY39" fmla="*/ 3933 h 10000"/>
                  <a:gd name="connsiteX40" fmla="*/ 9632 w 10000"/>
                  <a:gd name="connsiteY40" fmla="*/ 4017 h 10000"/>
                  <a:gd name="connsiteX41" fmla="*/ 9612 w 10000"/>
                  <a:gd name="connsiteY41" fmla="*/ 4261 h 10000"/>
                  <a:gd name="connsiteX42" fmla="*/ 9592 w 10000"/>
                  <a:gd name="connsiteY42" fmla="*/ 4590 h 10000"/>
                  <a:gd name="connsiteX43" fmla="*/ 9592 w 10000"/>
                  <a:gd name="connsiteY43" fmla="*/ 4672 h 10000"/>
                  <a:gd name="connsiteX44" fmla="*/ 9592 w 10000"/>
                  <a:gd name="connsiteY44" fmla="*/ 4672 h 10000"/>
                  <a:gd name="connsiteX45" fmla="*/ 9602 w 10000"/>
                  <a:gd name="connsiteY45" fmla="*/ 4837 h 10000"/>
                  <a:gd name="connsiteX46" fmla="*/ 9602 w 10000"/>
                  <a:gd name="connsiteY46" fmla="*/ 5001 h 10000"/>
                  <a:gd name="connsiteX47" fmla="*/ 9602 w 10000"/>
                  <a:gd name="connsiteY47" fmla="*/ 5165 h 10000"/>
                  <a:gd name="connsiteX48" fmla="*/ 9592 w 10000"/>
                  <a:gd name="connsiteY48" fmla="*/ 5574 h 10000"/>
                  <a:gd name="connsiteX49" fmla="*/ 9579 w 10000"/>
                  <a:gd name="connsiteY49" fmla="*/ 5656 h 10000"/>
                  <a:gd name="connsiteX50" fmla="*/ 9579 w 10000"/>
                  <a:gd name="connsiteY50" fmla="*/ 5738 h 10000"/>
                  <a:gd name="connsiteX51" fmla="*/ 9579 w 10000"/>
                  <a:gd name="connsiteY51" fmla="*/ 5738 h 10000"/>
                  <a:gd name="connsiteX52" fmla="*/ 9579 w 10000"/>
                  <a:gd name="connsiteY52" fmla="*/ 5738 h 10000"/>
                  <a:gd name="connsiteX53" fmla="*/ 9568 w 10000"/>
                  <a:gd name="connsiteY53" fmla="*/ 5738 h 10000"/>
                  <a:gd name="connsiteX54" fmla="*/ 9568 w 10000"/>
                  <a:gd name="connsiteY54" fmla="*/ 5738 h 10000"/>
                  <a:gd name="connsiteX55" fmla="*/ 9554 w 10000"/>
                  <a:gd name="connsiteY55" fmla="*/ 5738 h 10000"/>
                  <a:gd name="connsiteX56" fmla="*/ 9512 w 10000"/>
                  <a:gd name="connsiteY56" fmla="*/ 5820 h 10000"/>
                  <a:gd name="connsiteX57" fmla="*/ 9480 w 10000"/>
                  <a:gd name="connsiteY57" fmla="*/ 5820 h 10000"/>
                  <a:gd name="connsiteX58" fmla="*/ 9470 w 10000"/>
                  <a:gd name="connsiteY58" fmla="*/ 5820 h 10000"/>
                  <a:gd name="connsiteX59" fmla="*/ 9417 w 10000"/>
                  <a:gd name="connsiteY59" fmla="*/ 5820 h 10000"/>
                  <a:gd name="connsiteX60" fmla="*/ 9365 w 10000"/>
                  <a:gd name="connsiteY60" fmla="*/ 5820 h 10000"/>
                  <a:gd name="connsiteX61" fmla="*/ 9355 w 10000"/>
                  <a:gd name="connsiteY61" fmla="*/ 5820 h 10000"/>
                  <a:gd name="connsiteX62" fmla="*/ 9355 w 10000"/>
                  <a:gd name="connsiteY62" fmla="*/ 5820 h 10000"/>
                  <a:gd name="connsiteX63" fmla="*/ 9303 w 10000"/>
                  <a:gd name="connsiteY63" fmla="*/ 5902 h 10000"/>
                  <a:gd name="connsiteX64" fmla="*/ 9228 w 10000"/>
                  <a:gd name="connsiteY64" fmla="*/ 5902 h 10000"/>
                  <a:gd name="connsiteX65" fmla="*/ 9228 w 10000"/>
                  <a:gd name="connsiteY65" fmla="*/ 5902 h 10000"/>
                  <a:gd name="connsiteX66" fmla="*/ 9228 w 10000"/>
                  <a:gd name="connsiteY66" fmla="*/ 5902 h 10000"/>
                  <a:gd name="connsiteX67" fmla="*/ 9154 w 10000"/>
                  <a:gd name="connsiteY67" fmla="*/ 5984 h 10000"/>
                  <a:gd name="connsiteX68" fmla="*/ 9134 w 10000"/>
                  <a:gd name="connsiteY68" fmla="*/ 5984 h 10000"/>
                  <a:gd name="connsiteX69" fmla="*/ 9124 w 10000"/>
                  <a:gd name="connsiteY69" fmla="*/ 5984 h 10000"/>
                  <a:gd name="connsiteX70" fmla="*/ 9081 w 10000"/>
                  <a:gd name="connsiteY70" fmla="*/ 5984 h 10000"/>
                  <a:gd name="connsiteX71" fmla="*/ 9019 w 10000"/>
                  <a:gd name="connsiteY71" fmla="*/ 5984 h 10000"/>
                  <a:gd name="connsiteX72" fmla="*/ 9009 w 10000"/>
                  <a:gd name="connsiteY72" fmla="*/ 5984 h 10000"/>
                  <a:gd name="connsiteX73" fmla="*/ 9009 w 10000"/>
                  <a:gd name="connsiteY73" fmla="*/ 5984 h 10000"/>
                  <a:gd name="connsiteX74" fmla="*/ 8999 w 10000"/>
                  <a:gd name="connsiteY74" fmla="*/ 5984 h 10000"/>
                  <a:gd name="connsiteX75" fmla="*/ 8990 w 10000"/>
                  <a:gd name="connsiteY75" fmla="*/ 6065 h 10000"/>
                  <a:gd name="connsiteX76" fmla="*/ 8967 w 10000"/>
                  <a:gd name="connsiteY76" fmla="*/ 6065 h 10000"/>
                  <a:gd name="connsiteX77" fmla="*/ 8967 w 10000"/>
                  <a:gd name="connsiteY77" fmla="*/ 6065 h 10000"/>
                  <a:gd name="connsiteX78" fmla="*/ 8957 w 10000"/>
                  <a:gd name="connsiteY78" fmla="*/ 6065 h 10000"/>
                  <a:gd name="connsiteX79" fmla="*/ 8946 w 10000"/>
                  <a:gd name="connsiteY79" fmla="*/ 6065 h 10000"/>
                  <a:gd name="connsiteX80" fmla="*/ 8926 w 10000"/>
                  <a:gd name="connsiteY80" fmla="*/ 6065 h 10000"/>
                  <a:gd name="connsiteX81" fmla="*/ 8904 w 10000"/>
                  <a:gd name="connsiteY81" fmla="*/ 6065 h 10000"/>
                  <a:gd name="connsiteX82" fmla="*/ 8894 w 10000"/>
                  <a:gd name="connsiteY82" fmla="*/ 6065 h 10000"/>
                  <a:gd name="connsiteX83" fmla="*/ 8864 w 10000"/>
                  <a:gd name="connsiteY83" fmla="*/ 6065 h 10000"/>
                  <a:gd name="connsiteX84" fmla="*/ 8852 w 10000"/>
                  <a:gd name="connsiteY84" fmla="*/ 6065 h 10000"/>
                  <a:gd name="connsiteX85" fmla="*/ 8821 w 10000"/>
                  <a:gd name="connsiteY85" fmla="*/ 6065 h 10000"/>
                  <a:gd name="connsiteX86" fmla="*/ 8809 w 10000"/>
                  <a:gd name="connsiteY86" fmla="*/ 6148 h 10000"/>
                  <a:gd name="connsiteX87" fmla="*/ 8800 w 10000"/>
                  <a:gd name="connsiteY87" fmla="*/ 6148 h 10000"/>
                  <a:gd name="connsiteX88" fmla="*/ 8674 w 10000"/>
                  <a:gd name="connsiteY88" fmla="*/ 6148 h 10000"/>
                  <a:gd name="connsiteX89" fmla="*/ 8631 w 10000"/>
                  <a:gd name="connsiteY89" fmla="*/ 6230 h 10000"/>
                  <a:gd name="connsiteX90" fmla="*/ 8557 w 10000"/>
                  <a:gd name="connsiteY90" fmla="*/ 6230 h 10000"/>
                  <a:gd name="connsiteX91" fmla="*/ 8471 w 10000"/>
                  <a:gd name="connsiteY91" fmla="*/ 6230 h 10000"/>
                  <a:gd name="connsiteX92" fmla="*/ 8471 w 10000"/>
                  <a:gd name="connsiteY92" fmla="*/ 6476 h 10000"/>
                  <a:gd name="connsiteX93" fmla="*/ 8375 w 10000"/>
                  <a:gd name="connsiteY93" fmla="*/ 6476 h 10000"/>
                  <a:gd name="connsiteX94" fmla="*/ 8375 w 10000"/>
                  <a:gd name="connsiteY94" fmla="*/ 6476 h 10000"/>
                  <a:gd name="connsiteX95" fmla="*/ 8228 w 10000"/>
                  <a:gd name="connsiteY95" fmla="*/ 6558 h 10000"/>
                  <a:gd name="connsiteX96" fmla="*/ 8185 w 10000"/>
                  <a:gd name="connsiteY96" fmla="*/ 6558 h 10000"/>
                  <a:gd name="connsiteX97" fmla="*/ 8082 w 10000"/>
                  <a:gd name="connsiteY97" fmla="*/ 6639 h 10000"/>
                  <a:gd name="connsiteX98" fmla="*/ 7966 w 10000"/>
                  <a:gd name="connsiteY98" fmla="*/ 6639 h 10000"/>
                  <a:gd name="connsiteX99" fmla="*/ 7903 w 10000"/>
                  <a:gd name="connsiteY99" fmla="*/ 6722 h 10000"/>
                  <a:gd name="connsiteX100" fmla="*/ 7831 w 10000"/>
                  <a:gd name="connsiteY100" fmla="*/ 6803 h 10000"/>
                  <a:gd name="connsiteX101" fmla="*/ 7821 w 10000"/>
                  <a:gd name="connsiteY101" fmla="*/ 6803 h 10000"/>
                  <a:gd name="connsiteX102" fmla="*/ 7748 w 10000"/>
                  <a:gd name="connsiteY102" fmla="*/ 6803 h 10000"/>
                  <a:gd name="connsiteX103" fmla="*/ 7547 w 10000"/>
                  <a:gd name="connsiteY103" fmla="*/ 6886 h 10000"/>
                  <a:gd name="connsiteX104" fmla="*/ 7398 w 10000"/>
                  <a:gd name="connsiteY104" fmla="*/ 7050 h 10000"/>
                  <a:gd name="connsiteX105" fmla="*/ 7303 w 10000"/>
                  <a:gd name="connsiteY105" fmla="*/ 7050 h 10000"/>
                  <a:gd name="connsiteX106" fmla="*/ 7283 w 10000"/>
                  <a:gd name="connsiteY106" fmla="*/ 7050 h 10000"/>
                  <a:gd name="connsiteX107" fmla="*/ 7262 w 10000"/>
                  <a:gd name="connsiteY107" fmla="*/ 7131 h 10000"/>
                  <a:gd name="connsiteX108" fmla="*/ 7252 w 10000"/>
                  <a:gd name="connsiteY108" fmla="*/ 7131 h 10000"/>
                  <a:gd name="connsiteX109" fmla="*/ 7220 w 10000"/>
                  <a:gd name="connsiteY109" fmla="*/ 7131 h 10000"/>
                  <a:gd name="connsiteX110" fmla="*/ 7209 w 10000"/>
                  <a:gd name="connsiteY110" fmla="*/ 7131 h 10000"/>
                  <a:gd name="connsiteX111" fmla="*/ 7009 w 10000"/>
                  <a:gd name="connsiteY111" fmla="*/ 7213 h 10000"/>
                  <a:gd name="connsiteX112" fmla="*/ 7009 w 10000"/>
                  <a:gd name="connsiteY112" fmla="*/ 7213 h 10000"/>
                  <a:gd name="connsiteX113" fmla="*/ 6872 w 10000"/>
                  <a:gd name="connsiteY113" fmla="*/ 7213 h 10000"/>
                  <a:gd name="connsiteX114" fmla="*/ 6862 w 10000"/>
                  <a:gd name="connsiteY114" fmla="*/ 7213 h 10000"/>
                  <a:gd name="connsiteX115" fmla="*/ 6831 w 10000"/>
                  <a:gd name="connsiteY115" fmla="*/ 7296 h 10000"/>
                  <a:gd name="connsiteX116" fmla="*/ 6799 w 10000"/>
                  <a:gd name="connsiteY116" fmla="*/ 7296 h 10000"/>
                  <a:gd name="connsiteX117" fmla="*/ 6768 w 10000"/>
                  <a:gd name="connsiteY117" fmla="*/ 7296 h 10000"/>
                  <a:gd name="connsiteX118" fmla="*/ 6758 w 10000"/>
                  <a:gd name="connsiteY118" fmla="*/ 7296 h 10000"/>
                  <a:gd name="connsiteX119" fmla="*/ 6645 w 10000"/>
                  <a:gd name="connsiteY119" fmla="*/ 7377 h 10000"/>
                  <a:gd name="connsiteX120" fmla="*/ 6569 w 10000"/>
                  <a:gd name="connsiteY120" fmla="*/ 7377 h 10000"/>
                  <a:gd name="connsiteX121" fmla="*/ 6537 w 10000"/>
                  <a:gd name="connsiteY121" fmla="*/ 7377 h 10000"/>
                  <a:gd name="connsiteX122" fmla="*/ 6476 w 10000"/>
                  <a:gd name="connsiteY122" fmla="*/ 7460 h 10000"/>
                  <a:gd name="connsiteX123" fmla="*/ 6444 w 10000"/>
                  <a:gd name="connsiteY123" fmla="*/ 7460 h 10000"/>
                  <a:gd name="connsiteX124" fmla="*/ 6347 w 10000"/>
                  <a:gd name="connsiteY124" fmla="*/ 7460 h 10000"/>
                  <a:gd name="connsiteX125" fmla="*/ 6304 w 10000"/>
                  <a:gd name="connsiteY125" fmla="*/ 7541 h 10000"/>
                  <a:gd name="connsiteX126" fmla="*/ 6251 w 10000"/>
                  <a:gd name="connsiteY126" fmla="*/ 7541 h 10000"/>
                  <a:gd name="connsiteX127" fmla="*/ 6199 w 10000"/>
                  <a:gd name="connsiteY127" fmla="*/ 7541 h 10000"/>
                  <a:gd name="connsiteX128" fmla="*/ 6167 w 10000"/>
                  <a:gd name="connsiteY128" fmla="*/ 7541 h 10000"/>
                  <a:gd name="connsiteX129" fmla="*/ 6062 w 10000"/>
                  <a:gd name="connsiteY129" fmla="*/ 7623 h 10000"/>
                  <a:gd name="connsiteX130" fmla="*/ 5999 w 10000"/>
                  <a:gd name="connsiteY130" fmla="*/ 7623 h 10000"/>
                  <a:gd name="connsiteX131" fmla="*/ 5850 w 10000"/>
                  <a:gd name="connsiteY131" fmla="*/ 7705 h 10000"/>
                  <a:gd name="connsiteX132" fmla="*/ 5841 w 10000"/>
                  <a:gd name="connsiteY132" fmla="*/ 7705 h 10000"/>
                  <a:gd name="connsiteX133" fmla="*/ 5809 w 10000"/>
                  <a:gd name="connsiteY133" fmla="*/ 7705 h 10000"/>
                  <a:gd name="connsiteX134" fmla="*/ 5654 w 10000"/>
                  <a:gd name="connsiteY134" fmla="*/ 7787 h 10000"/>
                  <a:gd name="connsiteX135" fmla="*/ 5571 w 10000"/>
                  <a:gd name="connsiteY135" fmla="*/ 7869 h 10000"/>
                  <a:gd name="connsiteX136" fmla="*/ 5529 w 10000"/>
                  <a:gd name="connsiteY136" fmla="*/ 7869 h 10000"/>
                  <a:gd name="connsiteX137" fmla="*/ 5483 w 10000"/>
                  <a:gd name="connsiteY137" fmla="*/ 7869 h 10000"/>
                  <a:gd name="connsiteX138" fmla="*/ 5454 w 10000"/>
                  <a:gd name="connsiteY138" fmla="*/ 7951 h 10000"/>
                  <a:gd name="connsiteX139" fmla="*/ 5340 w 10000"/>
                  <a:gd name="connsiteY139" fmla="*/ 7951 h 10000"/>
                  <a:gd name="connsiteX140" fmla="*/ 5319 w 10000"/>
                  <a:gd name="connsiteY140" fmla="*/ 7951 h 10000"/>
                  <a:gd name="connsiteX141" fmla="*/ 5292 w 10000"/>
                  <a:gd name="connsiteY141" fmla="*/ 7951 h 10000"/>
                  <a:gd name="connsiteX142" fmla="*/ 5282 w 10000"/>
                  <a:gd name="connsiteY142" fmla="*/ 7951 h 10000"/>
                  <a:gd name="connsiteX143" fmla="*/ 5243 w 10000"/>
                  <a:gd name="connsiteY143" fmla="*/ 8033 h 10000"/>
                  <a:gd name="connsiteX144" fmla="*/ 5190 w 10000"/>
                  <a:gd name="connsiteY144" fmla="*/ 8033 h 10000"/>
                  <a:gd name="connsiteX145" fmla="*/ 5031 w 10000"/>
                  <a:gd name="connsiteY145" fmla="*/ 8116 h 10000"/>
                  <a:gd name="connsiteX146" fmla="*/ 5021 w 10000"/>
                  <a:gd name="connsiteY146" fmla="*/ 8116 h 10000"/>
                  <a:gd name="connsiteX147" fmla="*/ 5021 w 10000"/>
                  <a:gd name="connsiteY147" fmla="*/ 8116 h 10000"/>
                  <a:gd name="connsiteX148" fmla="*/ 5010 w 10000"/>
                  <a:gd name="connsiteY148" fmla="*/ 8116 h 10000"/>
                  <a:gd name="connsiteX149" fmla="*/ 5010 w 10000"/>
                  <a:gd name="connsiteY149" fmla="*/ 8196 h 10000"/>
                  <a:gd name="connsiteX150" fmla="*/ 4936 w 10000"/>
                  <a:gd name="connsiteY150" fmla="*/ 8196 h 10000"/>
                  <a:gd name="connsiteX151" fmla="*/ 4842 w 10000"/>
                  <a:gd name="connsiteY151" fmla="*/ 8196 h 10000"/>
                  <a:gd name="connsiteX152" fmla="*/ 4779 w 10000"/>
                  <a:gd name="connsiteY152" fmla="*/ 8280 h 10000"/>
                  <a:gd name="connsiteX153" fmla="*/ 4695 w 10000"/>
                  <a:gd name="connsiteY153" fmla="*/ 8280 h 10000"/>
                  <a:gd name="connsiteX154" fmla="*/ 4623 w 10000"/>
                  <a:gd name="connsiteY154" fmla="*/ 8280 h 10000"/>
                  <a:gd name="connsiteX155" fmla="*/ 4485 w 10000"/>
                  <a:gd name="connsiteY155" fmla="*/ 8360 h 10000"/>
                  <a:gd name="connsiteX156" fmla="*/ 4339 w 10000"/>
                  <a:gd name="connsiteY156" fmla="*/ 8444 h 10000"/>
                  <a:gd name="connsiteX157" fmla="*/ 4299 w 10000"/>
                  <a:gd name="connsiteY157" fmla="*/ 8444 h 10000"/>
                  <a:gd name="connsiteX158" fmla="*/ 4256 w 10000"/>
                  <a:gd name="connsiteY158" fmla="*/ 8444 h 10000"/>
                  <a:gd name="connsiteX159" fmla="*/ 4168 w 10000"/>
                  <a:gd name="connsiteY159" fmla="*/ 8525 h 10000"/>
                  <a:gd name="connsiteX160" fmla="*/ 4022 w 10000"/>
                  <a:gd name="connsiteY160" fmla="*/ 8525 h 10000"/>
                  <a:gd name="connsiteX161" fmla="*/ 3990 w 10000"/>
                  <a:gd name="connsiteY161" fmla="*/ 8525 h 10000"/>
                  <a:gd name="connsiteX162" fmla="*/ 3884 w 10000"/>
                  <a:gd name="connsiteY162" fmla="*/ 8608 h 10000"/>
                  <a:gd name="connsiteX163" fmla="*/ 3884 w 10000"/>
                  <a:gd name="connsiteY163" fmla="*/ 8608 h 10000"/>
                  <a:gd name="connsiteX164" fmla="*/ 3854 w 10000"/>
                  <a:gd name="connsiteY164" fmla="*/ 8608 h 10000"/>
                  <a:gd name="connsiteX165" fmla="*/ 3832 w 10000"/>
                  <a:gd name="connsiteY165" fmla="*/ 8608 h 10000"/>
                  <a:gd name="connsiteX166" fmla="*/ 3779 w 10000"/>
                  <a:gd name="connsiteY166" fmla="*/ 8608 h 10000"/>
                  <a:gd name="connsiteX167" fmla="*/ 3759 w 10000"/>
                  <a:gd name="connsiteY167" fmla="*/ 8608 h 10000"/>
                  <a:gd name="connsiteX168" fmla="*/ 3759 w 10000"/>
                  <a:gd name="connsiteY168" fmla="*/ 8689 h 10000"/>
                  <a:gd name="connsiteX169" fmla="*/ 3748 w 10000"/>
                  <a:gd name="connsiteY169" fmla="*/ 8689 h 10000"/>
                  <a:gd name="connsiteX170" fmla="*/ 3706 w 10000"/>
                  <a:gd name="connsiteY170" fmla="*/ 8689 h 10000"/>
                  <a:gd name="connsiteX171" fmla="*/ 3665 w 10000"/>
                  <a:gd name="connsiteY171" fmla="*/ 8689 h 10000"/>
                  <a:gd name="connsiteX172" fmla="*/ 3654 w 10000"/>
                  <a:gd name="connsiteY172" fmla="*/ 8689 h 10000"/>
                  <a:gd name="connsiteX173" fmla="*/ 3601 w 10000"/>
                  <a:gd name="connsiteY173" fmla="*/ 8689 h 10000"/>
                  <a:gd name="connsiteX174" fmla="*/ 3497 w 10000"/>
                  <a:gd name="connsiteY174" fmla="*/ 8771 h 10000"/>
                  <a:gd name="connsiteX175" fmla="*/ 3485 w 10000"/>
                  <a:gd name="connsiteY175" fmla="*/ 8771 h 10000"/>
                  <a:gd name="connsiteX176" fmla="*/ 3401 w 10000"/>
                  <a:gd name="connsiteY176" fmla="*/ 8771 h 10000"/>
                  <a:gd name="connsiteX177" fmla="*/ 3339 w 10000"/>
                  <a:gd name="connsiteY177" fmla="*/ 8853 h 10000"/>
                  <a:gd name="connsiteX178" fmla="*/ 3083 w 10000"/>
                  <a:gd name="connsiteY178" fmla="*/ 8935 h 10000"/>
                  <a:gd name="connsiteX179" fmla="*/ 3053 w 10000"/>
                  <a:gd name="connsiteY179" fmla="*/ 8935 h 10000"/>
                  <a:gd name="connsiteX180" fmla="*/ 3043 w 10000"/>
                  <a:gd name="connsiteY180" fmla="*/ 8935 h 10000"/>
                  <a:gd name="connsiteX181" fmla="*/ 3002 w 10000"/>
                  <a:gd name="connsiteY181" fmla="*/ 8935 h 10000"/>
                  <a:gd name="connsiteX182" fmla="*/ 2970 w 10000"/>
                  <a:gd name="connsiteY182" fmla="*/ 9017 h 10000"/>
                  <a:gd name="connsiteX183" fmla="*/ 2800 w 10000"/>
                  <a:gd name="connsiteY183" fmla="*/ 9099 h 10000"/>
                  <a:gd name="connsiteX184" fmla="*/ 2790 w 10000"/>
                  <a:gd name="connsiteY184" fmla="*/ 9099 h 10000"/>
                  <a:gd name="connsiteX185" fmla="*/ 2665 w 10000"/>
                  <a:gd name="connsiteY185" fmla="*/ 9099 h 10000"/>
                  <a:gd name="connsiteX186" fmla="*/ 2509 w 10000"/>
                  <a:gd name="connsiteY186" fmla="*/ 9181 h 10000"/>
                  <a:gd name="connsiteX187" fmla="*/ 2256 w 10000"/>
                  <a:gd name="connsiteY187" fmla="*/ 9263 h 10000"/>
                  <a:gd name="connsiteX188" fmla="*/ 2140 w 10000"/>
                  <a:gd name="connsiteY188" fmla="*/ 9344 h 10000"/>
                  <a:gd name="connsiteX189" fmla="*/ 2130 w 10000"/>
                  <a:gd name="connsiteY189" fmla="*/ 9344 h 10000"/>
                  <a:gd name="connsiteX190" fmla="*/ 2043 w 10000"/>
                  <a:gd name="connsiteY190" fmla="*/ 9344 h 10000"/>
                  <a:gd name="connsiteX191" fmla="*/ 1990 w 10000"/>
                  <a:gd name="connsiteY191" fmla="*/ 9344 h 10000"/>
                  <a:gd name="connsiteX192" fmla="*/ 1959 w 10000"/>
                  <a:gd name="connsiteY192" fmla="*/ 9427 h 10000"/>
                  <a:gd name="connsiteX193" fmla="*/ 1939 w 10000"/>
                  <a:gd name="connsiteY193" fmla="*/ 9427 h 10000"/>
                  <a:gd name="connsiteX194" fmla="*/ 1908 w 10000"/>
                  <a:gd name="connsiteY194" fmla="*/ 9427 h 10000"/>
                  <a:gd name="connsiteX195" fmla="*/ 1898 w 10000"/>
                  <a:gd name="connsiteY195" fmla="*/ 9427 h 10000"/>
                  <a:gd name="connsiteX196" fmla="*/ 1866 w 10000"/>
                  <a:gd name="connsiteY196" fmla="*/ 9427 h 10000"/>
                  <a:gd name="connsiteX197" fmla="*/ 1855 w 10000"/>
                  <a:gd name="connsiteY197" fmla="*/ 9427 h 10000"/>
                  <a:gd name="connsiteX198" fmla="*/ 1844 w 10000"/>
                  <a:gd name="connsiteY198" fmla="*/ 9427 h 10000"/>
                  <a:gd name="connsiteX199" fmla="*/ 1813 w 10000"/>
                  <a:gd name="connsiteY199" fmla="*/ 9427 h 10000"/>
                  <a:gd name="connsiteX200" fmla="*/ 1803 w 10000"/>
                  <a:gd name="connsiteY200" fmla="*/ 9427 h 10000"/>
                  <a:gd name="connsiteX201" fmla="*/ 1769 w 10000"/>
                  <a:gd name="connsiteY201" fmla="*/ 9508 h 10000"/>
                  <a:gd name="connsiteX202" fmla="*/ 1759 w 10000"/>
                  <a:gd name="connsiteY202" fmla="*/ 9508 h 10000"/>
                  <a:gd name="connsiteX203" fmla="*/ 1759 w 10000"/>
                  <a:gd name="connsiteY203" fmla="*/ 9508 h 10000"/>
                  <a:gd name="connsiteX204" fmla="*/ 1719 w 10000"/>
                  <a:gd name="connsiteY204" fmla="*/ 9508 h 10000"/>
                  <a:gd name="connsiteX205" fmla="*/ 1707 w 10000"/>
                  <a:gd name="connsiteY205" fmla="*/ 9508 h 10000"/>
                  <a:gd name="connsiteX206" fmla="*/ 1676 w 10000"/>
                  <a:gd name="connsiteY206" fmla="*/ 9508 h 10000"/>
                  <a:gd name="connsiteX207" fmla="*/ 1633 w 10000"/>
                  <a:gd name="connsiteY207" fmla="*/ 9508 h 10000"/>
                  <a:gd name="connsiteX208" fmla="*/ 1602 w 10000"/>
                  <a:gd name="connsiteY208" fmla="*/ 9508 h 10000"/>
                  <a:gd name="connsiteX209" fmla="*/ 1552 w 10000"/>
                  <a:gd name="connsiteY209" fmla="*/ 9591 h 10000"/>
                  <a:gd name="connsiteX210" fmla="*/ 1446 w 10000"/>
                  <a:gd name="connsiteY210" fmla="*/ 9591 h 10000"/>
                  <a:gd name="connsiteX211" fmla="*/ 1426 w 10000"/>
                  <a:gd name="connsiteY211" fmla="*/ 9591 h 10000"/>
                  <a:gd name="connsiteX212" fmla="*/ 1362 w 10000"/>
                  <a:gd name="connsiteY212" fmla="*/ 9591 h 10000"/>
                  <a:gd name="connsiteX213" fmla="*/ 1289 w 10000"/>
                  <a:gd name="connsiteY213" fmla="*/ 9591 h 10000"/>
                  <a:gd name="connsiteX214" fmla="*/ 1162 w 10000"/>
                  <a:gd name="connsiteY214" fmla="*/ 9591 h 10000"/>
                  <a:gd name="connsiteX215" fmla="*/ 1088 w 10000"/>
                  <a:gd name="connsiteY215" fmla="*/ 9591 h 10000"/>
                  <a:gd name="connsiteX216" fmla="*/ 1055 w 10000"/>
                  <a:gd name="connsiteY216" fmla="*/ 9591 h 10000"/>
                  <a:gd name="connsiteX217" fmla="*/ 1009 w 10000"/>
                  <a:gd name="connsiteY217" fmla="*/ 9591 h 10000"/>
                  <a:gd name="connsiteX218" fmla="*/ 936 w 10000"/>
                  <a:gd name="connsiteY218" fmla="*/ 9672 h 10000"/>
                  <a:gd name="connsiteX219" fmla="*/ 793 w 10000"/>
                  <a:gd name="connsiteY219" fmla="*/ 9672 h 10000"/>
                  <a:gd name="connsiteX220" fmla="*/ 771 w 10000"/>
                  <a:gd name="connsiteY220" fmla="*/ 9754 h 10000"/>
                  <a:gd name="connsiteX221" fmla="*/ 674 w 10000"/>
                  <a:gd name="connsiteY221" fmla="*/ 9754 h 10000"/>
                  <a:gd name="connsiteX222" fmla="*/ 499 w 10000"/>
                  <a:gd name="connsiteY222" fmla="*/ 9836 h 10000"/>
                  <a:gd name="connsiteX223" fmla="*/ 381 w 10000"/>
                  <a:gd name="connsiteY223" fmla="*/ 9836 h 10000"/>
                  <a:gd name="connsiteX224" fmla="*/ 268 w 10000"/>
                  <a:gd name="connsiteY224" fmla="*/ 9918 h 10000"/>
                  <a:gd name="connsiteX225" fmla="*/ 89 w 10000"/>
                  <a:gd name="connsiteY225" fmla="*/ 10000 h 10000"/>
                  <a:gd name="connsiteX226" fmla="*/ 0 w 10000"/>
                  <a:gd name="connsiteY226" fmla="*/ 10000 h 10000"/>
                  <a:gd name="connsiteX0" fmla="*/ 10000 w 10000"/>
                  <a:gd name="connsiteY0" fmla="*/ 0 h 10000"/>
                  <a:gd name="connsiteX1" fmla="*/ 9914 w 10000"/>
                  <a:gd name="connsiteY1" fmla="*/ 573 h 10000"/>
                  <a:gd name="connsiteX2" fmla="*/ 9902 w 10000"/>
                  <a:gd name="connsiteY2" fmla="*/ 656 h 10000"/>
                  <a:gd name="connsiteX3" fmla="*/ 9902 w 10000"/>
                  <a:gd name="connsiteY3" fmla="*/ 901 h 10000"/>
                  <a:gd name="connsiteX4" fmla="*/ 9902 w 10000"/>
                  <a:gd name="connsiteY4" fmla="*/ 1311 h 10000"/>
                  <a:gd name="connsiteX5" fmla="*/ 9902 w 10000"/>
                  <a:gd name="connsiteY5" fmla="*/ 1311 h 10000"/>
                  <a:gd name="connsiteX6" fmla="*/ 9902 w 10000"/>
                  <a:gd name="connsiteY6" fmla="*/ 1392 h 10000"/>
                  <a:gd name="connsiteX7" fmla="*/ 9892 w 10000"/>
                  <a:gd name="connsiteY7" fmla="*/ 1475 h 10000"/>
                  <a:gd name="connsiteX8" fmla="*/ 9892 w 10000"/>
                  <a:gd name="connsiteY8" fmla="*/ 1475 h 10000"/>
                  <a:gd name="connsiteX9" fmla="*/ 9882 w 10000"/>
                  <a:gd name="connsiteY9" fmla="*/ 1557 h 10000"/>
                  <a:gd name="connsiteX10" fmla="*/ 9873 w 10000"/>
                  <a:gd name="connsiteY10" fmla="*/ 1722 h 10000"/>
                  <a:gd name="connsiteX11" fmla="*/ 9863 w 10000"/>
                  <a:gd name="connsiteY11" fmla="*/ 1802 h 10000"/>
                  <a:gd name="connsiteX12" fmla="*/ 9851 w 10000"/>
                  <a:gd name="connsiteY12" fmla="*/ 1802 h 10000"/>
                  <a:gd name="connsiteX13" fmla="*/ 9840 w 10000"/>
                  <a:gd name="connsiteY13" fmla="*/ 1886 h 10000"/>
                  <a:gd name="connsiteX14" fmla="*/ 9830 w 10000"/>
                  <a:gd name="connsiteY14" fmla="*/ 1886 h 10000"/>
                  <a:gd name="connsiteX15" fmla="*/ 9800 w 10000"/>
                  <a:gd name="connsiteY15" fmla="*/ 1967 h 10000"/>
                  <a:gd name="connsiteX16" fmla="*/ 9777 w 10000"/>
                  <a:gd name="connsiteY16" fmla="*/ 2050 h 10000"/>
                  <a:gd name="connsiteX17" fmla="*/ 9756 w 10000"/>
                  <a:gd name="connsiteY17" fmla="*/ 2131 h 10000"/>
                  <a:gd name="connsiteX18" fmla="*/ 9756 w 10000"/>
                  <a:gd name="connsiteY18" fmla="*/ 2214 h 10000"/>
                  <a:gd name="connsiteX19" fmla="*/ 9756 w 10000"/>
                  <a:gd name="connsiteY19" fmla="*/ 2214 h 10000"/>
                  <a:gd name="connsiteX20" fmla="*/ 9747 w 10000"/>
                  <a:gd name="connsiteY20" fmla="*/ 2295 h 10000"/>
                  <a:gd name="connsiteX21" fmla="*/ 9747 w 10000"/>
                  <a:gd name="connsiteY21" fmla="*/ 2377 h 10000"/>
                  <a:gd name="connsiteX22" fmla="*/ 9737 w 10000"/>
                  <a:gd name="connsiteY22" fmla="*/ 2377 h 10000"/>
                  <a:gd name="connsiteX23" fmla="*/ 9737 w 10000"/>
                  <a:gd name="connsiteY23" fmla="*/ 2459 h 10000"/>
                  <a:gd name="connsiteX24" fmla="*/ 9737 w 10000"/>
                  <a:gd name="connsiteY24" fmla="*/ 2542 h 10000"/>
                  <a:gd name="connsiteX25" fmla="*/ 9737 w 10000"/>
                  <a:gd name="connsiteY25" fmla="*/ 2542 h 10000"/>
                  <a:gd name="connsiteX26" fmla="*/ 9716 w 10000"/>
                  <a:gd name="connsiteY26" fmla="*/ 2787 h 10000"/>
                  <a:gd name="connsiteX27" fmla="*/ 9716 w 10000"/>
                  <a:gd name="connsiteY27" fmla="*/ 2950 h 10000"/>
                  <a:gd name="connsiteX28" fmla="*/ 9705 w 10000"/>
                  <a:gd name="connsiteY28" fmla="*/ 3114 h 10000"/>
                  <a:gd name="connsiteX29" fmla="*/ 9695 w 10000"/>
                  <a:gd name="connsiteY29" fmla="*/ 3278 h 10000"/>
                  <a:gd name="connsiteX30" fmla="*/ 9695 w 10000"/>
                  <a:gd name="connsiteY30" fmla="*/ 3278 h 10000"/>
                  <a:gd name="connsiteX31" fmla="*/ 9695 w 10000"/>
                  <a:gd name="connsiteY31" fmla="*/ 3278 h 10000"/>
                  <a:gd name="connsiteX32" fmla="*/ 9686 w 10000"/>
                  <a:gd name="connsiteY32" fmla="*/ 3442 h 10000"/>
                  <a:gd name="connsiteX33" fmla="*/ 9664 w 10000"/>
                  <a:gd name="connsiteY33" fmla="*/ 3606 h 10000"/>
                  <a:gd name="connsiteX34" fmla="*/ 9642 w 10000"/>
                  <a:gd name="connsiteY34" fmla="*/ 3770 h 10000"/>
                  <a:gd name="connsiteX35" fmla="*/ 9642 w 10000"/>
                  <a:gd name="connsiteY35" fmla="*/ 3853 h 10000"/>
                  <a:gd name="connsiteX36" fmla="*/ 9642 w 10000"/>
                  <a:gd name="connsiteY36" fmla="*/ 3853 h 10000"/>
                  <a:gd name="connsiteX37" fmla="*/ 9632 w 10000"/>
                  <a:gd name="connsiteY37" fmla="*/ 3933 h 10000"/>
                  <a:gd name="connsiteX38" fmla="*/ 9632 w 10000"/>
                  <a:gd name="connsiteY38" fmla="*/ 3933 h 10000"/>
                  <a:gd name="connsiteX39" fmla="*/ 9632 w 10000"/>
                  <a:gd name="connsiteY39" fmla="*/ 4017 h 10000"/>
                  <a:gd name="connsiteX40" fmla="*/ 9612 w 10000"/>
                  <a:gd name="connsiteY40" fmla="*/ 4261 h 10000"/>
                  <a:gd name="connsiteX41" fmla="*/ 9592 w 10000"/>
                  <a:gd name="connsiteY41" fmla="*/ 4590 h 10000"/>
                  <a:gd name="connsiteX42" fmla="*/ 9592 w 10000"/>
                  <a:gd name="connsiteY42" fmla="*/ 4672 h 10000"/>
                  <a:gd name="connsiteX43" fmla="*/ 9592 w 10000"/>
                  <a:gd name="connsiteY43" fmla="*/ 4672 h 10000"/>
                  <a:gd name="connsiteX44" fmla="*/ 9602 w 10000"/>
                  <a:gd name="connsiteY44" fmla="*/ 4837 h 10000"/>
                  <a:gd name="connsiteX45" fmla="*/ 9602 w 10000"/>
                  <a:gd name="connsiteY45" fmla="*/ 5001 h 10000"/>
                  <a:gd name="connsiteX46" fmla="*/ 9602 w 10000"/>
                  <a:gd name="connsiteY46" fmla="*/ 5165 h 10000"/>
                  <a:gd name="connsiteX47" fmla="*/ 9592 w 10000"/>
                  <a:gd name="connsiteY47" fmla="*/ 5574 h 10000"/>
                  <a:gd name="connsiteX48" fmla="*/ 9579 w 10000"/>
                  <a:gd name="connsiteY48" fmla="*/ 5656 h 10000"/>
                  <a:gd name="connsiteX49" fmla="*/ 9579 w 10000"/>
                  <a:gd name="connsiteY49" fmla="*/ 5738 h 10000"/>
                  <a:gd name="connsiteX50" fmla="*/ 9579 w 10000"/>
                  <a:gd name="connsiteY50" fmla="*/ 5738 h 10000"/>
                  <a:gd name="connsiteX51" fmla="*/ 9579 w 10000"/>
                  <a:gd name="connsiteY51" fmla="*/ 5738 h 10000"/>
                  <a:gd name="connsiteX52" fmla="*/ 9568 w 10000"/>
                  <a:gd name="connsiteY52" fmla="*/ 5738 h 10000"/>
                  <a:gd name="connsiteX53" fmla="*/ 9568 w 10000"/>
                  <a:gd name="connsiteY53" fmla="*/ 5738 h 10000"/>
                  <a:gd name="connsiteX54" fmla="*/ 9554 w 10000"/>
                  <a:gd name="connsiteY54" fmla="*/ 5738 h 10000"/>
                  <a:gd name="connsiteX55" fmla="*/ 9512 w 10000"/>
                  <a:gd name="connsiteY55" fmla="*/ 5820 h 10000"/>
                  <a:gd name="connsiteX56" fmla="*/ 9480 w 10000"/>
                  <a:gd name="connsiteY56" fmla="*/ 5820 h 10000"/>
                  <a:gd name="connsiteX57" fmla="*/ 9470 w 10000"/>
                  <a:gd name="connsiteY57" fmla="*/ 5820 h 10000"/>
                  <a:gd name="connsiteX58" fmla="*/ 9417 w 10000"/>
                  <a:gd name="connsiteY58" fmla="*/ 5820 h 10000"/>
                  <a:gd name="connsiteX59" fmla="*/ 9365 w 10000"/>
                  <a:gd name="connsiteY59" fmla="*/ 5820 h 10000"/>
                  <a:gd name="connsiteX60" fmla="*/ 9355 w 10000"/>
                  <a:gd name="connsiteY60" fmla="*/ 5820 h 10000"/>
                  <a:gd name="connsiteX61" fmla="*/ 9355 w 10000"/>
                  <a:gd name="connsiteY61" fmla="*/ 5820 h 10000"/>
                  <a:gd name="connsiteX62" fmla="*/ 9303 w 10000"/>
                  <a:gd name="connsiteY62" fmla="*/ 5902 h 10000"/>
                  <a:gd name="connsiteX63" fmla="*/ 9228 w 10000"/>
                  <a:gd name="connsiteY63" fmla="*/ 5902 h 10000"/>
                  <a:gd name="connsiteX64" fmla="*/ 9228 w 10000"/>
                  <a:gd name="connsiteY64" fmla="*/ 5902 h 10000"/>
                  <a:gd name="connsiteX65" fmla="*/ 9228 w 10000"/>
                  <a:gd name="connsiteY65" fmla="*/ 5902 h 10000"/>
                  <a:gd name="connsiteX66" fmla="*/ 9154 w 10000"/>
                  <a:gd name="connsiteY66" fmla="*/ 5984 h 10000"/>
                  <a:gd name="connsiteX67" fmla="*/ 9134 w 10000"/>
                  <a:gd name="connsiteY67" fmla="*/ 5984 h 10000"/>
                  <a:gd name="connsiteX68" fmla="*/ 9124 w 10000"/>
                  <a:gd name="connsiteY68" fmla="*/ 5984 h 10000"/>
                  <a:gd name="connsiteX69" fmla="*/ 9081 w 10000"/>
                  <a:gd name="connsiteY69" fmla="*/ 5984 h 10000"/>
                  <a:gd name="connsiteX70" fmla="*/ 9019 w 10000"/>
                  <a:gd name="connsiteY70" fmla="*/ 5984 h 10000"/>
                  <a:gd name="connsiteX71" fmla="*/ 9009 w 10000"/>
                  <a:gd name="connsiteY71" fmla="*/ 5984 h 10000"/>
                  <a:gd name="connsiteX72" fmla="*/ 9009 w 10000"/>
                  <a:gd name="connsiteY72" fmla="*/ 5984 h 10000"/>
                  <a:gd name="connsiteX73" fmla="*/ 8999 w 10000"/>
                  <a:gd name="connsiteY73" fmla="*/ 5984 h 10000"/>
                  <a:gd name="connsiteX74" fmla="*/ 8990 w 10000"/>
                  <a:gd name="connsiteY74" fmla="*/ 6065 h 10000"/>
                  <a:gd name="connsiteX75" fmla="*/ 8967 w 10000"/>
                  <a:gd name="connsiteY75" fmla="*/ 6065 h 10000"/>
                  <a:gd name="connsiteX76" fmla="*/ 8967 w 10000"/>
                  <a:gd name="connsiteY76" fmla="*/ 6065 h 10000"/>
                  <a:gd name="connsiteX77" fmla="*/ 8957 w 10000"/>
                  <a:gd name="connsiteY77" fmla="*/ 6065 h 10000"/>
                  <a:gd name="connsiteX78" fmla="*/ 8946 w 10000"/>
                  <a:gd name="connsiteY78" fmla="*/ 6065 h 10000"/>
                  <a:gd name="connsiteX79" fmla="*/ 8926 w 10000"/>
                  <a:gd name="connsiteY79" fmla="*/ 6065 h 10000"/>
                  <a:gd name="connsiteX80" fmla="*/ 8904 w 10000"/>
                  <a:gd name="connsiteY80" fmla="*/ 6065 h 10000"/>
                  <a:gd name="connsiteX81" fmla="*/ 8894 w 10000"/>
                  <a:gd name="connsiteY81" fmla="*/ 6065 h 10000"/>
                  <a:gd name="connsiteX82" fmla="*/ 8864 w 10000"/>
                  <a:gd name="connsiteY82" fmla="*/ 6065 h 10000"/>
                  <a:gd name="connsiteX83" fmla="*/ 8852 w 10000"/>
                  <a:gd name="connsiteY83" fmla="*/ 6065 h 10000"/>
                  <a:gd name="connsiteX84" fmla="*/ 8821 w 10000"/>
                  <a:gd name="connsiteY84" fmla="*/ 6065 h 10000"/>
                  <a:gd name="connsiteX85" fmla="*/ 8809 w 10000"/>
                  <a:gd name="connsiteY85" fmla="*/ 6148 h 10000"/>
                  <a:gd name="connsiteX86" fmla="*/ 8800 w 10000"/>
                  <a:gd name="connsiteY86" fmla="*/ 6148 h 10000"/>
                  <a:gd name="connsiteX87" fmla="*/ 8674 w 10000"/>
                  <a:gd name="connsiteY87" fmla="*/ 6148 h 10000"/>
                  <a:gd name="connsiteX88" fmla="*/ 8631 w 10000"/>
                  <a:gd name="connsiteY88" fmla="*/ 6230 h 10000"/>
                  <a:gd name="connsiteX89" fmla="*/ 8557 w 10000"/>
                  <a:gd name="connsiteY89" fmla="*/ 6230 h 10000"/>
                  <a:gd name="connsiteX90" fmla="*/ 8471 w 10000"/>
                  <a:gd name="connsiteY90" fmla="*/ 6230 h 10000"/>
                  <a:gd name="connsiteX91" fmla="*/ 8471 w 10000"/>
                  <a:gd name="connsiteY91" fmla="*/ 6476 h 10000"/>
                  <a:gd name="connsiteX92" fmla="*/ 8375 w 10000"/>
                  <a:gd name="connsiteY92" fmla="*/ 6476 h 10000"/>
                  <a:gd name="connsiteX93" fmla="*/ 8375 w 10000"/>
                  <a:gd name="connsiteY93" fmla="*/ 6476 h 10000"/>
                  <a:gd name="connsiteX94" fmla="*/ 8228 w 10000"/>
                  <a:gd name="connsiteY94" fmla="*/ 6558 h 10000"/>
                  <a:gd name="connsiteX95" fmla="*/ 8185 w 10000"/>
                  <a:gd name="connsiteY95" fmla="*/ 6558 h 10000"/>
                  <a:gd name="connsiteX96" fmla="*/ 8082 w 10000"/>
                  <a:gd name="connsiteY96" fmla="*/ 6639 h 10000"/>
                  <a:gd name="connsiteX97" fmla="*/ 7966 w 10000"/>
                  <a:gd name="connsiteY97" fmla="*/ 6639 h 10000"/>
                  <a:gd name="connsiteX98" fmla="*/ 7903 w 10000"/>
                  <a:gd name="connsiteY98" fmla="*/ 6722 h 10000"/>
                  <a:gd name="connsiteX99" fmla="*/ 7831 w 10000"/>
                  <a:gd name="connsiteY99" fmla="*/ 6803 h 10000"/>
                  <a:gd name="connsiteX100" fmla="*/ 7821 w 10000"/>
                  <a:gd name="connsiteY100" fmla="*/ 6803 h 10000"/>
                  <a:gd name="connsiteX101" fmla="*/ 7748 w 10000"/>
                  <a:gd name="connsiteY101" fmla="*/ 6803 h 10000"/>
                  <a:gd name="connsiteX102" fmla="*/ 7547 w 10000"/>
                  <a:gd name="connsiteY102" fmla="*/ 6886 h 10000"/>
                  <a:gd name="connsiteX103" fmla="*/ 7398 w 10000"/>
                  <a:gd name="connsiteY103" fmla="*/ 7050 h 10000"/>
                  <a:gd name="connsiteX104" fmla="*/ 7303 w 10000"/>
                  <a:gd name="connsiteY104" fmla="*/ 7050 h 10000"/>
                  <a:gd name="connsiteX105" fmla="*/ 7283 w 10000"/>
                  <a:gd name="connsiteY105" fmla="*/ 7050 h 10000"/>
                  <a:gd name="connsiteX106" fmla="*/ 7262 w 10000"/>
                  <a:gd name="connsiteY106" fmla="*/ 7131 h 10000"/>
                  <a:gd name="connsiteX107" fmla="*/ 7252 w 10000"/>
                  <a:gd name="connsiteY107" fmla="*/ 7131 h 10000"/>
                  <a:gd name="connsiteX108" fmla="*/ 7220 w 10000"/>
                  <a:gd name="connsiteY108" fmla="*/ 7131 h 10000"/>
                  <a:gd name="connsiteX109" fmla="*/ 7209 w 10000"/>
                  <a:gd name="connsiteY109" fmla="*/ 7131 h 10000"/>
                  <a:gd name="connsiteX110" fmla="*/ 7009 w 10000"/>
                  <a:gd name="connsiteY110" fmla="*/ 7213 h 10000"/>
                  <a:gd name="connsiteX111" fmla="*/ 7009 w 10000"/>
                  <a:gd name="connsiteY111" fmla="*/ 7213 h 10000"/>
                  <a:gd name="connsiteX112" fmla="*/ 6872 w 10000"/>
                  <a:gd name="connsiteY112" fmla="*/ 7213 h 10000"/>
                  <a:gd name="connsiteX113" fmla="*/ 6862 w 10000"/>
                  <a:gd name="connsiteY113" fmla="*/ 7213 h 10000"/>
                  <a:gd name="connsiteX114" fmla="*/ 6831 w 10000"/>
                  <a:gd name="connsiteY114" fmla="*/ 7296 h 10000"/>
                  <a:gd name="connsiteX115" fmla="*/ 6799 w 10000"/>
                  <a:gd name="connsiteY115" fmla="*/ 7296 h 10000"/>
                  <a:gd name="connsiteX116" fmla="*/ 6768 w 10000"/>
                  <a:gd name="connsiteY116" fmla="*/ 7296 h 10000"/>
                  <a:gd name="connsiteX117" fmla="*/ 6758 w 10000"/>
                  <a:gd name="connsiteY117" fmla="*/ 7296 h 10000"/>
                  <a:gd name="connsiteX118" fmla="*/ 6645 w 10000"/>
                  <a:gd name="connsiteY118" fmla="*/ 7377 h 10000"/>
                  <a:gd name="connsiteX119" fmla="*/ 6569 w 10000"/>
                  <a:gd name="connsiteY119" fmla="*/ 7377 h 10000"/>
                  <a:gd name="connsiteX120" fmla="*/ 6537 w 10000"/>
                  <a:gd name="connsiteY120" fmla="*/ 7377 h 10000"/>
                  <a:gd name="connsiteX121" fmla="*/ 6476 w 10000"/>
                  <a:gd name="connsiteY121" fmla="*/ 7460 h 10000"/>
                  <a:gd name="connsiteX122" fmla="*/ 6444 w 10000"/>
                  <a:gd name="connsiteY122" fmla="*/ 7460 h 10000"/>
                  <a:gd name="connsiteX123" fmla="*/ 6347 w 10000"/>
                  <a:gd name="connsiteY123" fmla="*/ 7460 h 10000"/>
                  <a:gd name="connsiteX124" fmla="*/ 6304 w 10000"/>
                  <a:gd name="connsiteY124" fmla="*/ 7541 h 10000"/>
                  <a:gd name="connsiteX125" fmla="*/ 6251 w 10000"/>
                  <a:gd name="connsiteY125" fmla="*/ 7541 h 10000"/>
                  <a:gd name="connsiteX126" fmla="*/ 6199 w 10000"/>
                  <a:gd name="connsiteY126" fmla="*/ 7541 h 10000"/>
                  <a:gd name="connsiteX127" fmla="*/ 6167 w 10000"/>
                  <a:gd name="connsiteY127" fmla="*/ 7541 h 10000"/>
                  <a:gd name="connsiteX128" fmla="*/ 6062 w 10000"/>
                  <a:gd name="connsiteY128" fmla="*/ 7623 h 10000"/>
                  <a:gd name="connsiteX129" fmla="*/ 5999 w 10000"/>
                  <a:gd name="connsiteY129" fmla="*/ 7623 h 10000"/>
                  <a:gd name="connsiteX130" fmla="*/ 5850 w 10000"/>
                  <a:gd name="connsiteY130" fmla="*/ 7705 h 10000"/>
                  <a:gd name="connsiteX131" fmla="*/ 5841 w 10000"/>
                  <a:gd name="connsiteY131" fmla="*/ 7705 h 10000"/>
                  <a:gd name="connsiteX132" fmla="*/ 5809 w 10000"/>
                  <a:gd name="connsiteY132" fmla="*/ 7705 h 10000"/>
                  <a:gd name="connsiteX133" fmla="*/ 5654 w 10000"/>
                  <a:gd name="connsiteY133" fmla="*/ 7787 h 10000"/>
                  <a:gd name="connsiteX134" fmla="*/ 5571 w 10000"/>
                  <a:gd name="connsiteY134" fmla="*/ 7869 h 10000"/>
                  <a:gd name="connsiteX135" fmla="*/ 5529 w 10000"/>
                  <a:gd name="connsiteY135" fmla="*/ 7869 h 10000"/>
                  <a:gd name="connsiteX136" fmla="*/ 5483 w 10000"/>
                  <a:gd name="connsiteY136" fmla="*/ 7869 h 10000"/>
                  <a:gd name="connsiteX137" fmla="*/ 5454 w 10000"/>
                  <a:gd name="connsiteY137" fmla="*/ 7951 h 10000"/>
                  <a:gd name="connsiteX138" fmla="*/ 5340 w 10000"/>
                  <a:gd name="connsiteY138" fmla="*/ 7951 h 10000"/>
                  <a:gd name="connsiteX139" fmla="*/ 5319 w 10000"/>
                  <a:gd name="connsiteY139" fmla="*/ 7951 h 10000"/>
                  <a:gd name="connsiteX140" fmla="*/ 5292 w 10000"/>
                  <a:gd name="connsiteY140" fmla="*/ 7951 h 10000"/>
                  <a:gd name="connsiteX141" fmla="*/ 5282 w 10000"/>
                  <a:gd name="connsiteY141" fmla="*/ 7951 h 10000"/>
                  <a:gd name="connsiteX142" fmla="*/ 5243 w 10000"/>
                  <a:gd name="connsiteY142" fmla="*/ 8033 h 10000"/>
                  <a:gd name="connsiteX143" fmla="*/ 5190 w 10000"/>
                  <a:gd name="connsiteY143" fmla="*/ 8033 h 10000"/>
                  <a:gd name="connsiteX144" fmla="*/ 5031 w 10000"/>
                  <a:gd name="connsiteY144" fmla="*/ 8116 h 10000"/>
                  <a:gd name="connsiteX145" fmla="*/ 5021 w 10000"/>
                  <a:gd name="connsiteY145" fmla="*/ 8116 h 10000"/>
                  <a:gd name="connsiteX146" fmla="*/ 5021 w 10000"/>
                  <a:gd name="connsiteY146" fmla="*/ 8116 h 10000"/>
                  <a:gd name="connsiteX147" fmla="*/ 5010 w 10000"/>
                  <a:gd name="connsiteY147" fmla="*/ 8116 h 10000"/>
                  <a:gd name="connsiteX148" fmla="*/ 5010 w 10000"/>
                  <a:gd name="connsiteY148" fmla="*/ 8196 h 10000"/>
                  <a:gd name="connsiteX149" fmla="*/ 4936 w 10000"/>
                  <a:gd name="connsiteY149" fmla="*/ 8196 h 10000"/>
                  <a:gd name="connsiteX150" fmla="*/ 4842 w 10000"/>
                  <a:gd name="connsiteY150" fmla="*/ 8196 h 10000"/>
                  <a:gd name="connsiteX151" fmla="*/ 4779 w 10000"/>
                  <a:gd name="connsiteY151" fmla="*/ 8280 h 10000"/>
                  <a:gd name="connsiteX152" fmla="*/ 4695 w 10000"/>
                  <a:gd name="connsiteY152" fmla="*/ 8280 h 10000"/>
                  <a:gd name="connsiteX153" fmla="*/ 4623 w 10000"/>
                  <a:gd name="connsiteY153" fmla="*/ 8280 h 10000"/>
                  <a:gd name="connsiteX154" fmla="*/ 4485 w 10000"/>
                  <a:gd name="connsiteY154" fmla="*/ 8360 h 10000"/>
                  <a:gd name="connsiteX155" fmla="*/ 4339 w 10000"/>
                  <a:gd name="connsiteY155" fmla="*/ 8444 h 10000"/>
                  <a:gd name="connsiteX156" fmla="*/ 4299 w 10000"/>
                  <a:gd name="connsiteY156" fmla="*/ 8444 h 10000"/>
                  <a:gd name="connsiteX157" fmla="*/ 4256 w 10000"/>
                  <a:gd name="connsiteY157" fmla="*/ 8444 h 10000"/>
                  <a:gd name="connsiteX158" fmla="*/ 4168 w 10000"/>
                  <a:gd name="connsiteY158" fmla="*/ 8525 h 10000"/>
                  <a:gd name="connsiteX159" fmla="*/ 4022 w 10000"/>
                  <a:gd name="connsiteY159" fmla="*/ 8525 h 10000"/>
                  <a:gd name="connsiteX160" fmla="*/ 3990 w 10000"/>
                  <a:gd name="connsiteY160" fmla="*/ 8525 h 10000"/>
                  <a:gd name="connsiteX161" fmla="*/ 3884 w 10000"/>
                  <a:gd name="connsiteY161" fmla="*/ 8608 h 10000"/>
                  <a:gd name="connsiteX162" fmla="*/ 3884 w 10000"/>
                  <a:gd name="connsiteY162" fmla="*/ 8608 h 10000"/>
                  <a:gd name="connsiteX163" fmla="*/ 3854 w 10000"/>
                  <a:gd name="connsiteY163" fmla="*/ 8608 h 10000"/>
                  <a:gd name="connsiteX164" fmla="*/ 3832 w 10000"/>
                  <a:gd name="connsiteY164" fmla="*/ 8608 h 10000"/>
                  <a:gd name="connsiteX165" fmla="*/ 3779 w 10000"/>
                  <a:gd name="connsiteY165" fmla="*/ 8608 h 10000"/>
                  <a:gd name="connsiteX166" fmla="*/ 3759 w 10000"/>
                  <a:gd name="connsiteY166" fmla="*/ 8608 h 10000"/>
                  <a:gd name="connsiteX167" fmla="*/ 3759 w 10000"/>
                  <a:gd name="connsiteY167" fmla="*/ 8689 h 10000"/>
                  <a:gd name="connsiteX168" fmla="*/ 3748 w 10000"/>
                  <a:gd name="connsiteY168" fmla="*/ 8689 h 10000"/>
                  <a:gd name="connsiteX169" fmla="*/ 3706 w 10000"/>
                  <a:gd name="connsiteY169" fmla="*/ 8689 h 10000"/>
                  <a:gd name="connsiteX170" fmla="*/ 3665 w 10000"/>
                  <a:gd name="connsiteY170" fmla="*/ 8689 h 10000"/>
                  <a:gd name="connsiteX171" fmla="*/ 3654 w 10000"/>
                  <a:gd name="connsiteY171" fmla="*/ 8689 h 10000"/>
                  <a:gd name="connsiteX172" fmla="*/ 3601 w 10000"/>
                  <a:gd name="connsiteY172" fmla="*/ 8689 h 10000"/>
                  <a:gd name="connsiteX173" fmla="*/ 3497 w 10000"/>
                  <a:gd name="connsiteY173" fmla="*/ 8771 h 10000"/>
                  <a:gd name="connsiteX174" fmla="*/ 3485 w 10000"/>
                  <a:gd name="connsiteY174" fmla="*/ 8771 h 10000"/>
                  <a:gd name="connsiteX175" fmla="*/ 3401 w 10000"/>
                  <a:gd name="connsiteY175" fmla="*/ 8771 h 10000"/>
                  <a:gd name="connsiteX176" fmla="*/ 3339 w 10000"/>
                  <a:gd name="connsiteY176" fmla="*/ 8853 h 10000"/>
                  <a:gd name="connsiteX177" fmla="*/ 3083 w 10000"/>
                  <a:gd name="connsiteY177" fmla="*/ 8935 h 10000"/>
                  <a:gd name="connsiteX178" fmla="*/ 3053 w 10000"/>
                  <a:gd name="connsiteY178" fmla="*/ 8935 h 10000"/>
                  <a:gd name="connsiteX179" fmla="*/ 3043 w 10000"/>
                  <a:gd name="connsiteY179" fmla="*/ 8935 h 10000"/>
                  <a:gd name="connsiteX180" fmla="*/ 3002 w 10000"/>
                  <a:gd name="connsiteY180" fmla="*/ 8935 h 10000"/>
                  <a:gd name="connsiteX181" fmla="*/ 2970 w 10000"/>
                  <a:gd name="connsiteY181" fmla="*/ 9017 h 10000"/>
                  <a:gd name="connsiteX182" fmla="*/ 2800 w 10000"/>
                  <a:gd name="connsiteY182" fmla="*/ 9099 h 10000"/>
                  <a:gd name="connsiteX183" fmla="*/ 2790 w 10000"/>
                  <a:gd name="connsiteY183" fmla="*/ 9099 h 10000"/>
                  <a:gd name="connsiteX184" fmla="*/ 2665 w 10000"/>
                  <a:gd name="connsiteY184" fmla="*/ 9099 h 10000"/>
                  <a:gd name="connsiteX185" fmla="*/ 2509 w 10000"/>
                  <a:gd name="connsiteY185" fmla="*/ 9181 h 10000"/>
                  <a:gd name="connsiteX186" fmla="*/ 2256 w 10000"/>
                  <a:gd name="connsiteY186" fmla="*/ 9263 h 10000"/>
                  <a:gd name="connsiteX187" fmla="*/ 2140 w 10000"/>
                  <a:gd name="connsiteY187" fmla="*/ 9344 h 10000"/>
                  <a:gd name="connsiteX188" fmla="*/ 2130 w 10000"/>
                  <a:gd name="connsiteY188" fmla="*/ 9344 h 10000"/>
                  <a:gd name="connsiteX189" fmla="*/ 2043 w 10000"/>
                  <a:gd name="connsiteY189" fmla="*/ 9344 h 10000"/>
                  <a:gd name="connsiteX190" fmla="*/ 1990 w 10000"/>
                  <a:gd name="connsiteY190" fmla="*/ 9344 h 10000"/>
                  <a:gd name="connsiteX191" fmla="*/ 1959 w 10000"/>
                  <a:gd name="connsiteY191" fmla="*/ 9427 h 10000"/>
                  <a:gd name="connsiteX192" fmla="*/ 1939 w 10000"/>
                  <a:gd name="connsiteY192" fmla="*/ 9427 h 10000"/>
                  <a:gd name="connsiteX193" fmla="*/ 1908 w 10000"/>
                  <a:gd name="connsiteY193" fmla="*/ 9427 h 10000"/>
                  <a:gd name="connsiteX194" fmla="*/ 1898 w 10000"/>
                  <a:gd name="connsiteY194" fmla="*/ 9427 h 10000"/>
                  <a:gd name="connsiteX195" fmla="*/ 1866 w 10000"/>
                  <a:gd name="connsiteY195" fmla="*/ 9427 h 10000"/>
                  <a:gd name="connsiteX196" fmla="*/ 1855 w 10000"/>
                  <a:gd name="connsiteY196" fmla="*/ 9427 h 10000"/>
                  <a:gd name="connsiteX197" fmla="*/ 1844 w 10000"/>
                  <a:gd name="connsiteY197" fmla="*/ 9427 h 10000"/>
                  <a:gd name="connsiteX198" fmla="*/ 1813 w 10000"/>
                  <a:gd name="connsiteY198" fmla="*/ 9427 h 10000"/>
                  <a:gd name="connsiteX199" fmla="*/ 1803 w 10000"/>
                  <a:gd name="connsiteY199" fmla="*/ 9427 h 10000"/>
                  <a:gd name="connsiteX200" fmla="*/ 1769 w 10000"/>
                  <a:gd name="connsiteY200" fmla="*/ 9508 h 10000"/>
                  <a:gd name="connsiteX201" fmla="*/ 1759 w 10000"/>
                  <a:gd name="connsiteY201" fmla="*/ 9508 h 10000"/>
                  <a:gd name="connsiteX202" fmla="*/ 1759 w 10000"/>
                  <a:gd name="connsiteY202" fmla="*/ 9508 h 10000"/>
                  <a:gd name="connsiteX203" fmla="*/ 1719 w 10000"/>
                  <a:gd name="connsiteY203" fmla="*/ 9508 h 10000"/>
                  <a:gd name="connsiteX204" fmla="*/ 1707 w 10000"/>
                  <a:gd name="connsiteY204" fmla="*/ 9508 h 10000"/>
                  <a:gd name="connsiteX205" fmla="*/ 1676 w 10000"/>
                  <a:gd name="connsiteY205" fmla="*/ 9508 h 10000"/>
                  <a:gd name="connsiteX206" fmla="*/ 1633 w 10000"/>
                  <a:gd name="connsiteY206" fmla="*/ 9508 h 10000"/>
                  <a:gd name="connsiteX207" fmla="*/ 1602 w 10000"/>
                  <a:gd name="connsiteY207" fmla="*/ 9508 h 10000"/>
                  <a:gd name="connsiteX208" fmla="*/ 1552 w 10000"/>
                  <a:gd name="connsiteY208" fmla="*/ 9591 h 10000"/>
                  <a:gd name="connsiteX209" fmla="*/ 1446 w 10000"/>
                  <a:gd name="connsiteY209" fmla="*/ 9591 h 10000"/>
                  <a:gd name="connsiteX210" fmla="*/ 1426 w 10000"/>
                  <a:gd name="connsiteY210" fmla="*/ 9591 h 10000"/>
                  <a:gd name="connsiteX211" fmla="*/ 1362 w 10000"/>
                  <a:gd name="connsiteY211" fmla="*/ 9591 h 10000"/>
                  <a:gd name="connsiteX212" fmla="*/ 1289 w 10000"/>
                  <a:gd name="connsiteY212" fmla="*/ 9591 h 10000"/>
                  <a:gd name="connsiteX213" fmla="*/ 1162 w 10000"/>
                  <a:gd name="connsiteY213" fmla="*/ 9591 h 10000"/>
                  <a:gd name="connsiteX214" fmla="*/ 1088 w 10000"/>
                  <a:gd name="connsiteY214" fmla="*/ 9591 h 10000"/>
                  <a:gd name="connsiteX215" fmla="*/ 1055 w 10000"/>
                  <a:gd name="connsiteY215" fmla="*/ 9591 h 10000"/>
                  <a:gd name="connsiteX216" fmla="*/ 1009 w 10000"/>
                  <a:gd name="connsiteY216" fmla="*/ 9591 h 10000"/>
                  <a:gd name="connsiteX217" fmla="*/ 936 w 10000"/>
                  <a:gd name="connsiteY217" fmla="*/ 9672 h 10000"/>
                  <a:gd name="connsiteX218" fmla="*/ 793 w 10000"/>
                  <a:gd name="connsiteY218" fmla="*/ 9672 h 10000"/>
                  <a:gd name="connsiteX219" fmla="*/ 771 w 10000"/>
                  <a:gd name="connsiteY219" fmla="*/ 9754 h 10000"/>
                  <a:gd name="connsiteX220" fmla="*/ 674 w 10000"/>
                  <a:gd name="connsiteY220" fmla="*/ 9754 h 10000"/>
                  <a:gd name="connsiteX221" fmla="*/ 499 w 10000"/>
                  <a:gd name="connsiteY221" fmla="*/ 9836 h 10000"/>
                  <a:gd name="connsiteX222" fmla="*/ 381 w 10000"/>
                  <a:gd name="connsiteY222" fmla="*/ 9836 h 10000"/>
                  <a:gd name="connsiteX223" fmla="*/ 268 w 10000"/>
                  <a:gd name="connsiteY223" fmla="*/ 9918 h 10000"/>
                  <a:gd name="connsiteX224" fmla="*/ 89 w 10000"/>
                  <a:gd name="connsiteY224" fmla="*/ 10000 h 10000"/>
                  <a:gd name="connsiteX225" fmla="*/ 0 w 10000"/>
                  <a:gd name="connsiteY225" fmla="*/ 10000 h 10000"/>
                  <a:gd name="connsiteX0" fmla="*/ 9914 w 9914"/>
                  <a:gd name="connsiteY0" fmla="*/ 0 h 9427"/>
                  <a:gd name="connsiteX1" fmla="*/ 9902 w 9914"/>
                  <a:gd name="connsiteY1" fmla="*/ 83 h 9427"/>
                  <a:gd name="connsiteX2" fmla="*/ 9902 w 9914"/>
                  <a:gd name="connsiteY2" fmla="*/ 328 h 9427"/>
                  <a:gd name="connsiteX3" fmla="*/ 9902 w 9914"/>
                  <a:gd name="connsiteY3" fmla="*/ 738 h 9427"/>
                  <a:gd name="connsiteX4" fmla="*/ 9902 w 9914"/>
                  <a:gd name="connsiteY4" fmla="*/ 738 h 9427"/>
                  <a:gd name="connsiteX5" fmla="*/ 9902 w 9914"/>
                  <a:gd name="connsiteY5" fmla="*/ 819 h 9427"/>
                  <a:gd name="connsiteX6" fmla="*/ 9892 w 9914"/>
                  <a:gd name="connsiteY6" fmla="*/ 902 h 9427"/>
                  <a:gd name="connsiteX7" fmla="*/ 9892 w 9914"/>
                  <a:gd name="connsiteY7" fmla="*/ 902 h 9427"/>
                  <a:gd name="connsiteX8" fmla="*/ 9882 w 9914"/>
                  <a:gd name="connsiteY8" fmla="*/ 984 h 9427"/>
                  <a:gd name="connsiteX9" fmla="*/ 9873 w 9914"/>
                  <a:gd name="connsiteY9" fmla="*/ 1149 h 9427"/>
                  <a:gd name="connsiteX10" fmla="*/ 9863 w 9914"/>
                  <a:gd name="connsiteY10" fmla="*/ 1229 h 9427"/>
                  <a:gd name="connsiteX11" fmla="*/ 9851 w 9914"/>
                  <a:gd name="connsiteY11" fmla="*/ 1229 h 9427"/>
                  <a:gd name="connsiteX12" fmla="*/ 9840 w 9914"/>
                  <a:gd name="connsiteY12" fmla="*/ 1313 h 9427"/>
                  <a:gd name="connsiteX13" fmla="*/ 9830 w 9914"/>
                  <a:gd name="connsiteY13" fmla="*/ 1313 h 9427"/>
                  <a:gd name="connsiteX14" fmla="*/ 9800 w 9914"/>
                  <a:gd name="connsiteY14" fmla="*/ 1394 h 9427"/>
                  <a:gd name="connsiteX15" fmla="*/ 9777 w 9914"/>
                  <a:gd name="connsiteY15" fmla="*/ 1477 h 9427"/>
                  <a:gd name="connsiteX16" fmla="*/ 9756 w 9914"/>
                  <a:gd name="connsiteY16" fmla="*/ 1558 h 9427"/>
                  <a:gd name="connsiteX17" fmla="*/ 9756 w 9914"/>
                  <a:gd name="connsiteY17" fmla="*/ 1641 h 9427"/>
                  <a:gd name="connsiteX18" fmla="*/ 9756 w 9914"/>
                  <a:gd name="connsiteY18" fmla="*/ 1641 h 9427"/>
                  <a:gd name="connsiteX19" fmla="*/ 9747 w 9914"/>
                  <a:gd name="connsiteY19" fmla="*/ 1722 h 9427"/>
                  <a:gd name="connsiteX20" fmla="*/ 9747 w 9914"/>
                  <a:gd name="connsiteY20" fmla="*/ 1804 h 9427"/>
                  <a:gd name="connsiteX21" fmla="*/ 9737 w 9914"/>
                  <a:gd name="connsiteY21" fmla="*/ 1804 h 9427"/>
                  <a:gd name="connsiteX22" fmla="*/ 9737 w 9914"/>
                  <a:gd name="connsiteY22" fmla="*/ 1886 h 9427"/>
                  <a:gd name="connsiteX23" fmla="*/ 9737 w 9914"/>
                  <a:gd name="connsiteY23" fmla="*/ 1969 h 9427"/>
                  <a:gd name="connsiteX24" fmla="*/ 9737 w 9914"/>
                  <a:gd name="connsiteY24" fmla="*/ 1969 h 9427"/>
                  <a:gd name="connsiteX25" fmla="*/ 9716 w 9914"/>
                  <a:gd name="connsiteY25" fmla="*/ 2214 h 9427"/>
                  <a:gd name="connsiteX26" fmla="*/ 9716 w 9914"/>
                  <a:gd name="connsiteY26" fmla="*/ 2377 h 9427"/>
                  <a:gd name="connsiteX27" fmla="*/ 9705 w 9914"/>
                  <a:gd name="connsiteY27" fmla="*/ 2541 h 9427"/>
                  <a:gd name="connsiteX28" fmla="*/ 9695 w 9914"/>
                  <a:gd name="connsiteY28" fmla="*/ 2705 h 9427"/>
                  <a:gd name="connsiteX29" fmla="*/ 9695 w 9914"/>
                  <a:gd name="connsiteY29" fmla="*/ 2705 h 9427"/>
                  <a:gd name="connsiteX30" fmla="*/ 9695 w 9914"/>
                  <a:gd name="connsiteY30" fmla="*/ 2705 h 9427"/>
                  <a:gd name="connsiteX31" fmla="*/ 9686 w 9914"/>
                  <a:gd name="connsiteY31" fmla="*/ 2869 h 9427"/>
                  <a:gd name="connsiteX32" fmla="*/ 9664 w 9914"/>
                  <a:gd name="connsiteY32" fmla="*/ 3033 h 9427"/>
                  <a:gd name="connsiteX33" fmla="*/ 9642 w 9914"/>
                  <a:gd name="connsiteY33" fmla="*/ 3197 h 9427"/>
                  <a:gd name="connsiteX34" fmla="*/ 9642 w 9914"/>
                  <a:gd name="connsiteY34" fmla="*/ 3280 h 9427"/>
                  <a:gd name="connsiteX35" fmla="*/ 9642 w 9914"/>
                  <a:gd name="connsiteY35" fmla="*/ 3280 h 9427"/>
                  <a:gd name="connsiteX36" fmla="*/ 9632 w 9914"/>
                  <a:gd name="connsiteY36" fmla="*/ 3360 h 9427"/>
                  <a:gd name="connsiteX37" fmla="*/ 9632 w 9914"/>
                  <a:gd name="connsiteY37" fmla="*/ 3360 h 9427"/>
                  <a:gd name="connsiteX38" fmla="*/ 9632 w 9914"/>
                  <a:gd name="connsiteY38" fmla="*/ 3444 h 9427"/>
                  <a:gd name="connsiteX39" fmla="*/ 9612 w 9914"/>
                  <a:gd name="connsiteY39" fmla="*/ 3688 h 9427"/>
                  <a:gd name="connsiteX40" fmla="*/ 9592 w 9914"/>
                  <a:gd name="connsiteY40" fmla="*/ 4017 h 9427"/>
                  <a:gd name="connsiteX41" fmla="*/ 9592 w 9914"/>
                  <a:gd name="connsiteY41" fmla="*/ 4099 h 9427"/>
                  <a:gd name="connsiteX42" fmla="*/ 9592 w 9914"/>
                  <a:gd name="connsiteY42" fmla="*/ 4099 h 9427"/>
                  <a:gd name="connsiteX43" fmla="*/ 9602 w 9914"/>
                  <a:gd name="connsiteY43" fmla="*/ 4264 h 9427"/>
                  <a:gd name="connsiteX44" fmla="*/ 9602 w 9914"/>
                  <a:gd name="connsiteY44" fmla="*/ 4428 h 9427"/>
                  <a:gd name="connsiteX45" fmla="*/ 9602 w 9914"/>
                  <a:gd name="connsiteY45" fmla="*/ 4592 h 9427"/>
                  <a:gd name="connsiteX46" fmla="*/ 9592 w 9914"/>
                  <a:gd name="connsiteY46" fmla="*/ 5001 h 9427"/>
                  <a:gd name="connsiteX47" fmla="*/ 9579 w 9914"/>
                  <a:gd name="connsiteY47" fmla="*/ 5083 h 9427"/>
                  <a:gd name="connsiteX48" fmla="*/ 9579 w 9914"/>
                  <a:gd name="connsiteY48" fmla="*/ 5165 h 9427"/>
                  <a:gd name="connsiteX49" fmla="*/ 9579 w 9914"/>
                  <a:gd name="connsiteY49" fmla="*/ 5165 h 9427"/>
                  <a:gd name="connsiteX50" fmla="*/ 9579 w 9914"/>
                  <a:gd name="connsiteY50" fmla="*/ 5165 h 9427"/>
                  <a:gd name="connsiteX51" fmla="*/ 9568 w 9914"/>
                  <a:gd name="connsiteY51" fmla="*/ 5165 h 9427"/>
                  <a:gd name="connsiteX52" fmla="*/ 9568 w 9914"/>
                  <a:gd name="connsiteY52" fmla="*/ 5165 h 9427"/>
                  <a:gd name="connsiteX53" fmla="*/ 9554 w 9914"/>
                  <a:gd name="connsiteY53" fmla="*/ 5165 h 9427"/>
                  <a:gd name="connsiteX54" fmla="*/ 9512 w 9914"/>
                  <a:gd name="connsiteY54" fmla="*/ 5247 h 9427"/>
                  <a:gd name="connsiteX55" fmla="*/ 9480 w 9914"/>
                  <a:gd name="connsiteY55" fmla="*/ 5247 h 9427"/>
                  <a:gd name="connsiteX56" fmla="*/ 9470 w 9914"/>
                  <a:gd name="connsiteY56" fmla="*/ 5247 h 9427"/>
                  <a:gd name="connsiteX57" fmla="*/ 9417 w 9914"/>
                  <a:gd name="connsiteY57" fmla="*/ 5247 h 9427"/>
                  <a:gd name="connsiteX58" fmla="*/ 9365 w 9914"/>
                  <a:gd name="connsiteY58" fmla="*/ 5247 h 9427"/>
                  <a:gd name="connsiteX59" fmla="*/ 9355 w 9914"/>
                  <a:gd name="connsiteY59" fmla="*/ 5247 h 9427"/>
                  <a:gd name="connsiteX60" fmla="*/ 9355 w 9914"/>
                  <a:gd name="connsiteY60" fmla="*/ 5247 h 9427"/>
                  <a:gd name="connsiteX61" fmla="*/ 9303 w 9914"/>
                  <a:gd name="connsiteY61" fmla="*/ 5329 h 9427"/>
                  <a:gd name="connsiteX62" fmla="*/ 9228 w 9914"/>
                  <a:gd name="connsiteY62" fmla="*/ 5329 h 9427"/>
                  <a:gd name="connsiteX63" fmla="*/ 9228 w 9914"/>
                  <a:gd name="connsiteY63" fmla="*/ 5329 h 9427"/>
                  <a:gd name="connsiteX64" fmla="*/ 9228 w 9914"/>
                  <a:gd name="connsiteY64" fmla="*/ 5329 h 9427"/>
                  <a:gd name="connsiteX65" fmla="*/ 9154 w 9914"/>
                  <a:gd name="connsiteY65" fmla="*/ 5411 h 9427"/>
                  <a:gd name="connsiteX66" fmla="*/ 9134 w 9914"/>
                  <a:gd name="connsiteY66" fmla="*/ 5411 h 9427"/>
                  <a:gd name="connsiteX67" fmla="*/ 9124 w 9914"/>
                  <a:gd name="connsiteY67" fmla="*/ 5411 h 9427"/>
                  <a:gd name="connsiteX68" fmla="*/ 9081 w 9914"/>
                  <a:gd name="connsiteY68" fmla="*/ 5411 h 9427"/>
                  <a:gd name="connsiteX69" fmla="*/ 9019 w 9914"/>
                  <a:gd name="connsiteY69" fmla="*/ 5411 h 9427"/>
                  <a:gd name="connsiteX70" fmla="*/ 9009 w 9914"/>
                  <a:gd name="connsiteY70" fmla="*/ 5411 h 9427"/>
                  <a:gd name="connsiteX71" fmla="*/ 9009 w 9914"/>
                  <a:gd name="connsiteY71" fmla="*/ 5411 h 9427"/>
                  <a:gd name="connsiteX72" fmla="*/ 8999 w 9914"/>
                  <a:gd name="connsiteY72" fmla="*/ 5411 h 9427"/>
                  <a:gd name="connsiteX73" fmla="*/ 8990 w 9914"/>
                  <a:gd name="connsiteY73" fmla="*/ 5492 h 9427"/>
                  <a:gd name="connsiteX74" fmla="*/ 8967 w 9914"/>
                  <a:gd name="connsiteY74" fmla="*/ 5492 h 9427"/>
                  <a:gd name="connsiteX75" fmla="*/ 8967 w 9914"/>
                  <a:gd name="connsiteY75" fmla="*/ 5492 h 9427"/>
                  <a:gd name="connsiteX76" fmla="*/ 8957 w 9914"/>
                  <a:gd name="connsiteY76" fmla="*/ 5492 h 9427"/>
                  <a:gd name="connsiteX77" fmla="*/ 8946 w 9914"/>
                  <a:gd name="connsiteY77" fmla="*/ 5492 h 9427"/>
                  <a:gd name="connsiteX78" fmla="*/ 8926 w 9914"/>
                  <a:gd name="connsiteY78" fmla="*/ 5492 h 9427"/>
                  <a:gd name="connsiteX79" fmla="*/ 8904 w 9914"/>
                  <a:gd name="connsiteY79" fmla="*/ 5492 h 9427"/>
                  <a:gd name="connsiteX80" fmla="*/ 8894 w 9914"/>
                  <a:gd name="connsiteY80" fmla="*/ 5492 h 9427"/>
                  <a:gd name="connsiteX81" fmla="*/ 8864 w 9914"/>
                  <a:gd name="connsiteY81" fmla="*/ 5492 h 9427"/>
                  <a:gd name="connsiteX82" fmla="*/ 8852 w 9914"/>
                  <a:gd name="connsiteY82" fmla="*/ 5492 h 9427"/>
                  <a:gd name="connsiteX83" fmla="*/ 8821 w 9914"/>
                  <a:gd name="connsiteY83" fmla="*/ 5492 h 9427"/>
                  <a:gd name="connsiteX84" fmla="*/ 8809 w 9914"/>
                  <a:gd name="connsiteY84" fmla="*/ 5575 h 9427"/>
                  <a:gd name="connsiteX85" fmla="*/ 8800 w 9914"/>
                  <a:gd name="connsiteY85" fmla="*/ 5575 h 9427"/>
                  <a:gd name="connsiteX86" fmla="*/ 8674 w 9914"/>
                  <a:gd name="connsiteY86" fmla="*/ 5575 h 9427"/>
                  <a:gd name="connsiteX87" fmla="*/ 8631 w 9914"/>
                  <a:gd name="connsiteY87" fmla="*/ 5657 h 9427"/>
                  <a:gd name="connsiteX88" fmla="*/ 8557 w 9914"/>
                  <a:gd name="connsiteY88" fmla="*/ 5657 h 9427"/>
                  <a:gd name="connsiteX89" fmla="*/ 8471 w 9914"/>
                  <a:gd name="connsiteY89" fmla="*/ 5657 h 9427"/>
                  <a:gd name="connsiteX90" fmla="*/ 8471 w 9914"/>
                  <a:gd name="connsiteY90" fmla="*/ 5903 h 9427"/>
                  <a:gd name="connsiteX91" fmla="*/ 8375 w 9914"/>
                  <a:gd name="connsiteY91" fmla="*/ 5903 h 9427"/>
                  <a:gd name="connsiteX92" fmla="*/ 8375 w 9914"/>
                  <a:gd name="connsiteY92" fmla="*/ 5903 h 9427"/>
                  <a:gd name="connsiteX93" fmla="*/ 8228 w 9914"/>
                  <a:gd name="connsiteY93" fmla="*/ 5985 h 9427"/>
                  <a:gd name="connsiteX94" fmla="*/ 8185 w 9914"/>
                  <a:gd name="connsiteY94" fmla="*/ 5985 h 9427"/>
                  <a:gd name="connsiteX95" fmla="*/ 8082 w 9914"/>
                  <a:gd name="connsiteY95" fmla="*/ 6066 h 9427"/>
                  <a:gd name="connsiteX96" fmla="*/ 7966 w 9914"/>
                  <a:gd name="connsiteY96" fmla="*/ 6066 h 9427"/>
                  <a:gd name="connsiteX97" fmla="*/ 7903 w 9914"/>
                  <a:gd name="connsiteY97" fmla="*/ 6149 h 9427"/>
                  <a:gd name="connsiteX98" fmla="*/ 7831 w 9914"/>
                  <a:gd name="connsiteY98" fmla="*/ 6230 h 9427"/>
                  <a:gd name="connsiteX99" fmla="*/ 7821 w 9914"/>
                  <a:gd name="connsiteY99" fmla="*/ 6230 h 9427"/>
                  <a:gd name="connsiteX100" fmla="*/ 7748 w 9914"/>
                  <a:gd name="connsiteY100" fmla="*/ 6230 h 9427"/>
                  <a:gd name="connsiteX101" fmla="*/ 7547 w 9914"/>
                  <a:gd name="connsiteY101" fmla="*/ 6313 h 9427"/>
                  <a:gd name="connsiteX102" fmla="*/ 7398 w 9914"/>
                  <a:gd name="connsiteY102" fmla="*/ 6477 h 9427"/>
                  <a:gd name="connsiteX103" fmla="*/ 7303 w 9914"/>
                  <a:gd name="connsiteY103" fmla="*/ 6477 h 9427"/>
                  <a:gd name="connsiteX104" fmla="*/ 7283 w 9914"/>
                  <a:gd name="connsiteY104" fmla="*/ 6477 h 9427"/>
                  <a:gd name="connsiteX105" fmla="*/ 7262 w 9914"/>
                  <a:gd name="connsiteY105" fmla="*/ 6558 h 9427"/>
                  <a:gd name="connsiteX106" fmla="*/ 7252 w 9914"/>
                  <a:gd name="connsiteY106" fmla="*/ 6558 h 9427"/>
                  <a:gd name="connsiteX107" fmla="*/ 7220 w 9914"/>
                  <a:gd name="connsiteY107" fmla="*/ 6558 h 9427"/>
                  <a:gd name="connsiteX108" fmla="*/ 7209 w 9914"/>
                  <a:gd name="connsiteY108" fmla="*/ 6558 h 9427"/>
                  <a:gd name="connsiteX109" fmla="*/ 7009 w 9914"/>
                  <a:gd name="connsiteY109" fmla="*/ 6640 h 9427"/>
                  <a:gd name="connsiteX110" fmla="*/ 7009 w 9914"/>
                  <a:gd name="connsiteY110" fmla="*/ 6640 h 9427"/>
                  <a:gd name="connsiteX111" fmla="*/ 6872 w 9914"/>
                  <a:gd name="connsiteY111" fmla="*/ 6640 h 9427"/>
                  <a:gd name="connsiteX112" fmla="*/ 6862 w 9914"/>
                  <a:gd name="connsiteY112" fmla="*/ 6640 h 9427"/>
                  <a:gd name="connsiteX113" fmla="*/ 6831 w 9914"/>
                  <a:gd name="connsiteY113" fmla="*/ 6723 h 9427"/>
                  <a:gd name="connsiteX114" fmla="*/ 6799 w 9914"/>
                  <a:gd name="connsiteY114" fmla="*/ 6723 h 9427"/>
                  <a:gd name="connsiteX115" fmla="*/ 6768 w 9914"/>
                  <a:gd name="connsiteY115" fmla="*/ 6723 h 9427"/>
                  <a:gd name="connsiteX116" fmla="*/ 6758 w 9914"/>
                  <a:gd name="connsiteY116" fmla="*/ 6723 h 9427"/>
                  <a:gd name="connsiteX117" fmla="*/ 6645 w 9914"/>
                  <a:gd name="connsiteY117" fmla="*/ 6804 h 9427"/>
                  <a:gd name="connsiteX118" fmla="*/ 6569 w 9914"/>
                  <a:gd name="connsiteY118" fmla="*/ 6804 h 9427"/>
                  <a:gd name="connsiteX119" fmla="*/ 6537 w 9914"/>
                  <a:gd name="connsiteY119" fmla="*/ 6804 h 9427"/>
                  <a:gd name="connsiteX120" fmla="*/ 6476 w 9914"/>
                  <a:gd name="connsiteY120" fmla="*/ 6887 h 9427"/>
                  <a:gd name="connsiteX121" fmla="*/ 6444 w 9914"/>
                  <a:gd name="connsiteY121" fmla="*/ 6887 h 9427"/>
                  <a:gd name="connsiteX122" fmla="*/ 6347 w 9914"/>
                  <a:gd name="connsiteY122" fmla="*/ 6887 h 9427"/>
                  <a:gd name="connsiteX123" fmla="*/ 6304 w 9914"/>
                  <a:gd name="connsiteY123" fmla="*/ 6968 h 9427"/>
                  <a:gd name="connsiteX124" fmla="*/ 6251 w 9914"/>
                  <a:gd name="connsiteY124" fmla="*/ 6968 h 9427"/>
                  <a:gd name="connsiteX125" fmla="*/ 6199 w 9914"/>
                  <a:gd name="connsiteY125" fmla="*/ 6968 h 9427"/>
                  <a:gd name="connsiteX126" fmla="*/ 6167 w 9914"/>
                  <a:gd name="connsiteY126" fmla="*/ 6968 h 9427"/>
                  <a:gd name="connsiteX127" fmla="*/ 6062 w 9914"/>
                  <a:gd name="connsiteY127" fmla="*/ 7050 h 9427"/>
                  <a:gd name="connsiteX128" fmla="*/ 5999 w 9914"/>
                  <a:gd name="connsiteY128" fmla="*/ 7050 h 9427"/>
                  <a:gd name="connsiteX129" fmla="*/ 5850 w 9914"/>
                  <a:gd name="connsiteY129" fmla="*/ 7132 h 9427"/>
                  <a:gd name="connsiteX130" fmla="*/ 5841 w 9914"/>
                  <a:gd name="connsiteY130" fmla="*/ 7132 h 9427"/>
                  <a:gd name="connsiteX131" fmla="*/ 5809 w 9914"/>
                  <a:gd name="connsiteY131" fmla="*/ 7132 h 9427"/>
                  <a:gd name="connsiteX132" fmla="*/ 5654 w 9914"/>
                  <a:gd name="connsiteY132" fmla="*/ 7214 h 9427"/>
                  <a:gd name="connsiteX133" fmla="*/ 5571 w 9914"/>
                  <a:gd name="connsiteY133" fmla="*/ 7296 h 9427"/>
                  <a:gd name="connsiteX134" fmla="*/ 5529 w 9914"/>
                  <a:gd name="connsiteY134" fmla="*/ 7296 h 9427"/>
                  <a:gd name="connsiteX135" fmla="*/ 5483 w 9914"/>
                  <a:gd name="connsiteY135" fmla="*/ 7296 h 9427"/>
                  <a:gd name="connsiteX136" fmla="*/ 5454 w 9914"/>
                  <a:gd name="connsiteY136" fmla="*/ 7378 h 9427"/>
                  <a:gd name="connsiteX137" fmla="*/ 5340 w 9914"/>
                  <a:gd name="connsiteY137" fmla="*/ 7378 h 9427"/>
                  <a:gd name="connsiteX138" fmla="*/ 5319 w 9914"/>
                  <a:gd name="connsiteY138" fmla="*/ 7378 h 9427"/>
                  <a:gd name="connsiteX139" fmla="*/ 5292 w 9914"/>
                  <a:gd name="connsiteY139" fmla="*/ 7378 h 9427"/>
                  <a:gd name="connsiteX140" fmla="*/ 5282 w 9914"/>
                  <a:gd name="connsiteY140" fmla="*/ 7378 h 9427"/>
                  <a:gd name="connsiteX141" fmla="*/ 5243 w 9914"/>
                  <a:gd name="connsiteY141" fmla="*/ 7460 h 9427"/>
                  <a:gd name="connsiteX142" fmla="*/ 5190 w 9914"/>
                  <a:gd name="connsiteY142" fmla="*/ 7460 h 9427"/>
                  <a:gd name="connsiteX143" fmla="*/ 5031 w 9914"/>
                  <a:gd name="connsiteY143" fmla="*/ 7543 h 9427"/>
                  <a:gd name="connsiteX144" fmla="*/ 5021 w 9914"/>
                  <a:gd name="connsiteY144" fmla="*/ 7543 h 9427"/>
                  <a:gd name="connsiteX145" fmla="*/ 5021 w 9914"/>
                  <a:gd name="connsiteY145" fmla="*/ 7543 h 9427"/>
                  <a:gd name="connsiteX146" fmla="*/ 5010 w 9914"/>
                  <a:gd name="connsiteY146" fmla="*/ 7543 h 9427"/>
                  <a:gd name="connsiteX147" fmla="*/ 5010 w 9914"/>
                  <a:gd name="connsiteY147" fmla="*/ 7623 h 9427"/>
                  <a:gd name="connsiteX148" fmla="*/ 4936 w 9914"/>
                  <a:gd name="connsiteY148" fmla="*/ 7623 h 9427"/>
                  <a:gd name="connsiteX149" fmla="*/ 4842 w 9914"/>
                  <a:gd name="connsiteY149" fmla="*/ 7623 h 9427"/>
                  <a:gd name="connsiteX150" fmla="*/ 4779 w 9914"/>
                  <a:gd name="connsiteY150" fmla="*/ 7707 h 9427"/>
                  <a:gd name="connsiteX151" fmla="*/ 4695 w 9914"/>
                  <a:gd name="connsiteY151" fmla="*/ 7707 h 9427"/>
                  <a:gd name="connsiteX152" fmla="*/ 4623 w 9914"/>
                  <a:gd name="connsiteY152" fmla="*/ 7707 h 9427"/>
                  <a:gd name="connsiteX153" fmla="*/ 4485 w 9914"/>
                  <a:gd name="connsiteY153" fmla="*/ 7787 h 9427"/>
                  <a:gd name="connsiteX154" fmla="*/ 4339 w 9914"/>
                  <a:gd name="connsiteY154" fmla="*/ 7871 h 9427"/>
                  <a:gd name="connsiteX155" fmla="*/ 4299 w 9914"/>
                  <a:gd name="connsiteY155" fmla="*/ 7871 h 9427"/>
                  <a:gd name="connsiteX156" fmla="*/ 4256 w 9914"/>
                  <a:gd name="connsiteY156" fmla="*/ 7871 h 9427"/>
                  <a:gd name="connsiteX157" fmla="*/ 4168 w 9914"/>
                  <a:gd name="connsiteY157" fmla="*/ 7952 h 9427"/>
                  <a:gd name="connsiteX158" fmla="*/ 4022 w 9914"/>
                  <a:gd name="connsiteY158" fmla="*/ 7952 h 9427"/>
                  <a:gd name="connsiteX159" fmla="*/ 3990 w 9914"/>
                  <a:gd name="connsiteY159" fmla="*/ 7952 h 9427"/>
                  <a:gd name="connsiteX160" fmla="*/ 3884 w 9914"/>
                  <a:gd name="connsiteY160" fmla="*/ 8035 h 9427"/>
                  <a:gd name="connsiteX161" fmla="*/ 3884 w 9914"/>
                  <a:gd name="connsiteY161" fmla="*/ 8035 h 9427"/>
                  <a:gd name="connsiteX162" fmla="*/ 3854 w 9914"/>
                  <a:gd name="connsiteY162" fmla="*/ 8035 h 9427"/>
                  <a:gd name="connsiteX163" fmla="*/ 3832 w 9914"/>
                  <a:gd name="connsiteY163" fmla="*/ 8035 h 9427"/>
                  <a:gd name="connsiteX164" fmla="*/ 3779 w 9914"/>
                  <a:gd name="connsiteY164" fmla="*/ 8035 h 9427"/>
                  <a:gd name="connsiteX165" fmla="*/ 3759 w 9914"/>
                  <a:gd name="connsiteY165" fmla="*/ 8035 h 9427"/>
                  <a:gd name="connsiteX166" fmla="*/ 3759 w 9914"/>
                  <a:gd name="connsiteY166" fmla="*/ 8116 h 9427"/>
                  <a:gd name="connsiteX167" fmla="*/ 3748 w 9914"/>
                  <a:gd name="connsiteY167" fmla="*/ 8116 h 9427"/>
                  <a:gd name="connsiteX168" fmla="*/ 3706 w 9914"/>
                  <a:gd name="connsiteY168" fmla="*/ 8116 h 9427"/>
                  <a:gd name="connsiteX169" fmla="*/ 3665 w 9914"/>
                  <a:gd name="connsiteY169" fmla="*/ 8116 h 9427"/>
                  <a:gd name="connsiteX170" fmla="*/ 3654 w 9914"/>
                  <a:gd name="connsiteY170" fmla="*/ 8116 h 9427"/>
                  <a:gd name="connsiteX171" fmla="*/ 3601 w 9914"/>
                  <a:gd name="connsiteY171" fmla="*/ 8116 h 9427"/>
                  <a:gd name="connsiteX172" fmla="*/ 3497 w 9914"/>
                  <a:gd name="connsiteY172" fmla="*/ 8198 h 9427"/>
                  <a:gd name="connsiteX173" fmla="*/ 3485 w 9914"/>
                  <a:gd name="connsiteY173" fmla="*/ 8198 h 9427"/>
                  <a:gd name="connsiteX174" fmla="*/ 3401 w 9914"/>
                  <a:gd name="connsiteY174" fmla="*/ 8198 h 9427"/>
                  <a:gd name="connsiteX175" fmla="*/ 3339 w 9914"/>
                  <a:gd name="connsiteY175" fmla="*/ 8280 h 9427"/>
                  <a:gd name="connsiteX176" fmla="*/ 3083 w 9914"/>
                  <a:gd name="connsiteY176" fmla="*/ 8362 h 9427"/>
                  <a:gd name="connsiteX177" fmla="*/ 3053 w 9914"/>
                  <a:gd name="connsiteY177" fmla="*/ 8362 h 9427"/>
                  <a:gd name="connsiteX178" fmla="*/ 3043 w 9914"/>
                  <a:gd name="connsiteY178" fmla="*/ 8362 h 9427"/>
                  <a:gd name="connsiteX179" fmla="*/ 3002 w 9914"/>
                  <a:gd name="connsiteY179" fmla="*/ 8362 h 9427"/>
                  <a:gd name="connsiteX180" fmla="*/ 2970 w 9914"/>
                  <a:gd name="connsiteY180" fmla="*/ 8444 h 9427"/>
                  <a:gd name="connsiteX181" fmla="*/ 2800 w 9914"/>
                  <a:gd name="connsiteY181" fmla="*/ 8526 h 9427"/>
                  <a:gd name="connsiteX182" fmla="*/ 2790 w 9914"/>
                  <a:gd name="connsiteY182" fmla="*/ 8526 h 9427"/>
                  <a:gd name="connsiteX183" fmla="*/ 2665 w 9914"/>
                  <a:gd name="connsiteY183" fmla="*/ 8526 h 9427"/>
                  <a:gd name="connsiteX184" fmla="*/ 2509 w 9914"/>
                  <a:gd name="connsiteY184" fmla="*/ 8608 h 9427"/>
                  <a:gd name="connsiteX185" fmla="*/ 2256 w 9914"/>
                  <a:gd name="connsiteY185" fmla="*/ 8690 h 9427"/>
                  <a:gd name="connsiteX186" fmla="*/ 2140 w 9914"/>
                  <a:gd name="connsiteY186" fmla="*/ 8771 h 9427"/>
                  <a:gd name="connsiteX187" fmla="*/ 2130 w 9914"/>
                  <a:gd name="connsiteY187" fmla="*/ 8771 h 9427"/>
                  <a:gd name="connsiteX188" fmla="*/ 2043 w 9914"/>
                  <a:gd name="connsiteY188" fmla="*/ 8771 h 9427"/>
                  <a:gd name="connsiteX189" fmla="*/ 1990 w 9914"/>
                  <a:gd name="connsiteY189" fmla="*/ 8771 h 9427"/>
                  <a:gd name="connsiteX190" fmla="*/ 1959 w 9914"/>
                  <a:gd name="connsiteY190" fmla="*/ 8854 h 9427"/>
                  <a:gd name="connsiteX191" fmla="*/ 1939 w 9914"/>
                  <a:gd name="connsiteY191" fmla="*/ 8854 h 9427"/>
                  <a:gd name="connsiteX192" fmla="*/ 1908 w 9914"/>
                  <a:gd name="connsiteY192" fmla="*/ 8854 h 9427"/>
                  <a:gd name="connsiteX193" fmla="*/ 1898 w 9914"/>
                  <a:gd name="connsiteY193" fmla="*/ 8854 h 9427"/>
                  <a:gd name="connsiteX194" fmla="*/ 1866 w 9914"/>
                  <a:gd name="connsiteY194" fmla="*/ 8854 h 9427"/>
                  <a:gd name="connsiteX195" fmla="*/ 1855 w 9914"/>
                  <a:gd name="connsiteY195" fmla="*/ 8854 h 9427"/>
                  <a:gd name="connsiteX196" fmla="*/ 1844 w 9914"/>
                  <a:gd name="connsiteY196" fmla="*/ 8854 h 9427"/>
                  <a:gd name="connsiteX197" fmla="*/ 1813 w 9914"/>
                  <a:gd name="connsiteY197" fmla="*/ 8854 h 9427"/>
                  <a:gd name="connsiteX198" fmla="*/ 1803 w 9914"/>
                  <a:gd name="connsiteY198" fmla="*/ 8854 h 9427"/>
                  <a:gd name="connsiteX199" fmla="*/ 1769 w 9914"/>
                  <a:gd name="connsiteY199" fmla="*/ 8935 h 9427"/>
                  <a:gd name="connsiteX200" fmla="*/ 1759 w 9914"/>
                  <a:gd name="connsiteY200" fmla="*/ 8935 h 9427"/>
                  <a:gd name="connsiteX201" fmla="*/ 1759 w 9914"/>
                  <a:gd name="connsiteY201" fmla="*/ 8935 h 9427"/>
                  <a:gd name="connsiteX202" fmla="*/ 1719 w 9914"/>
                  <a:gd name="connsiteY202" fmla="*/ 8935 h 9427"/>
                  <a:gd name="connsiteX203" fmla="*/ 1707 w 9914"/>
                  <a:gd name="connsiteY203" fmla="*/ 8935 h 9427"/>
                  <a:gd name="connsiteX204" fmla="*/ 1676 w 9914"/>
                  <a:gd name="connsiteY204" fmla="*/ 8935 h 9427"/>
                  <a:gd name="connsiteX205" fmla="*/ 1633 w 9914"/>
                  <a:gd name="connsiteY205" fmla="*/ 8935 h 9427"/>
                  <a:gd name="connsiteX206" fmla="*/ 1602 w 9914"/>
                  <a:gd name="connsiteY206" fmla="*/ 8935 h 9427"/>
                  <a:gd name="connsiteX207" fmla="*/ 1552 w 9914"/>
                  <a:gd name="connsiteY207" fmla="*/ 9018 h 9427"/>
                  <a:gd name="connsiteX208" fmla="*/ 1446 w 9914"/>
                  <a:gd name="connsiteY208" fmla="*/ 9018 h 9427"/>
                  <a:gd name="connsiteX209" fmla="*/ 1426 w 9914"/>
                  <a:gd name="connsiteY209" fmla="*/ 9018 h 9427"/>
                  <a:gd name="connsiteX210" fmla="*/ 1362 w 9914"/>
                  <a:gd name="connsiteY210" fmla="*/ 9018 h 9427"/>
                  <a:gd name="connsiteX211" fmla="*/ 1289 w 9914"/>
                  <a:gd name="connsiteY211" fmla="*/ 9018 h 9427"/>
                  <a:gd name="connsiteX212" fmla="*/ 1162 w 9914"/>
                  <a:gd name="connsiteY212" fmla="*/ 9018 h 9427"/>
                  <a:gd name="connsiteX213" fmla="*/ 1088 w 9914"/>
                  <a:gd name="connsiteY213" fmla="*/ 9018 h 9427"/>
                  <a:gd name="connsiteX214" fmla="*/ 1055 w 9914"/>
                  <a:gd name="connsiteY214" fmla="*/ 9018 h 9427"/>
                  <a:gd name="connsiteX215" fmla="*/ 1009 w 9914"/>
                  <a:gd name="connsiteY215" fmla="*/ 9018 h 9427"/>
                  <a:gd name="connsiteX216" fmla="*/ 936 w 9914"/>
                  <a:gd name="connsiteY216" fmla="*/ 9099 h 9427"/>
                  <a:gd name="connsiteX217" fmla="*/ 793 w 9914"/>
                  <a:gd name="connsiteY217" fmla="*/ 9099 h 9427"/>
                  <a:gd name="connsiteX218" fmla="*/ 771 w 9914"/>
                  <a:gd name="connsiteY218" fmla="*/ 9181 h 9427"/>
                  <a:gd name="connsiteX219" fmla="*/ 674 w 9914"/>
                  <a:gd name="connsiteY219" fmla="*/ 9181 h 9427"/>
                  <a:gd name="connsiteX220" fmla="*/ 499 w 9914"/>
                  <a:gd name="connsiteY220" fmla="*/ 9263 h 9427"/>
                  <a:gd name="connsiteX221" fmla="*/ 381 w 9914"/>
                  <a:gd name="connsiteY221" fmla="*/ 9263 h 9427"/>
                  <a:gd name="connsiteX222" fmla="*/ 268 w 9914"/>
                  <a:gd name="connsiteY222" fmla="*/ 9345 h 9427"/>
                  <a:gd name="connsiteX223" fmla="*/ 89 w 9914"/>
                  <a:gd name="connsiteY223" fmla="*/ 9427 h 9427"/>
                  <a:gd name="connsiteX224" fmla="*/ 0 w 9914"/>
                  <a:gd name="connsiteY224" fmla="*/ 9427 h 9427"/>
                  <a:gd name="connsiteX0" fmla="*/ 10000 w 10000"/>
                  <a:gd name="connsiteY0" fmla="*/ 0 h 10000"/>
                  <a:gd name="connsiteX1" fmla="*/ 9988 w 10000"/>
                  <a:gd name="connsiteY1" fmla="*/ 348 h 10000"/>
                  <a:gd name="connsiteX2" fmla="*/ 9988 w 10000"/>
                  <a:gd name="connsiteY2" fmla="*/ 783 h 10000"/>
                  <a:gd name="connsiteX3" fmla="*/ 9988 w 10000"/>
                  <a:gd name="connsiteY3" fmla="*/ 783 h 10000"/>
                  <a:gd name="connsiteX4" fmla="*/ 9988 w 10000"/>
                  <a:gd name="connsiteY4" fmla="*/ 869 h 10000"/>
                  <a:gd name="connsiteX5" fmla="*/ 9978 w 10000"/>
                  <a:gd name="connsiteY5" fmla="*/ 957 h 10000"/>
                  <a:gd name="connsiteX6" fmla="*/ 9978 w 10000"/>
                  <a:gd name="connsiteY6" fmla="*/ 957 h 10000"/>
                  <a:gd name="connsiteX7" fmla="*/ 9968 w 10000"/>
                  <a:gd name="connsiteY7" fmla="*/ 1044 h 10000"/>
                  <a:gd name="connsiteX8" fmla="*/ 9959 w 10000"/>
                  <a:gd name="connsiteY8" fmla="*/ 1219 h 10000"/>
                  <a:gd name="connsiteX9" fmla="*/ 9949 w 10000"/>
                  <a:gd name="connsiteY9" fmla="*/ 1304 h 10000"/>
                  <a:gd name="connsiteX10" fmla="*/ 9936 w 10000"/>
                  <a:gd name="connsiteY10" fmla="*/ 1304 h 10000"/>
                  <a:gd name="connsiteX11" fmla="*/ 9925 w 10000"/>
                  <a:gd name="connsiteY11" fmla="*/ 1393 h 10000"/>
                  <a:gd name="connsiteX12" fmla="*/ 9915 w 10000"/>
                  <a:gd name="connsiteY12" fmla="*/ 1393 h 10000"/>
                  <a:gd name="connsiteX13" fmla="*/ 9885 w 10000"/>
                  <a:gd name="connsiteY13" fmla="*/ 1479 h 10000"/>
                  <a:gd name="connsiteX14" fmla="*/ 9862 w 10000"/>
                  <a:gd name="connsiteY14" fmla="*/ 1567 h 10000"/>
                  <a:gd name="connsiteX15" fmla="*/ 9841 w 10000"/>
                  <a:gd name="connsiteY15" fmla="*/ 1653 h 10000"/>
                  <a:gd name="connsiteX16" fmla="*/ 9841 w 10000"/>
                  <a:gd name="connsiteY16" fmla="*/ 1741 h 10000"/>
                  <a:gd name="connsiteX17" fmla="*/ 9841 w 10000"/>
                  <a:gd name="connsiteY17" fmla="*/ 1741 h 10000"/>
                  <a:gd name="connsiteX18" fmla="*/ 9832 w 10000"/>
                  <a:gd name="connsiteY18" fmla="*/ 1827 h 10000"/>
                  <a:gd name="connsiteX19" fmla="*/ 9832 w 10000"/>
                  <a:gd name="connsiteY19" fmla="*/ 1914 h 10000"/>
                  <a:gd name="connsiteX20" fmla="*/ 9821 w 10000"/>
                  <a:gd name="connsiteY20" fmla="*/ 1914 h 10000"/>
                  <a:gd name="connsiteX21" fmla="*/ 9821 w 10000"/>
                  <a:gd name="connsiteY21" fmla="*/ 2001 h 10000"/>
                  <a:gd name="connsiteX22" fmla="*/ 9821 w 10000"/>
                  <a:gd name="connsiteY22" fmla="*/ 2089 h 10000"/>
                  <a:gd name="connsiteX23" fmla="*/ 9821 w 10000"/>
                  <a:gd name="connsiteY23" fmla="*/ 2089 h 10000"/>
                  <a:gd name="connsiteX24" fmla="*/ 9800 w 10000"/>
                  <a:gd name="connsiteY24" fmla="*/ 2349 h 10000"/>
                  <a:gd name="connsiteX25" fmla="*/ 9800 w 10000"/>
                  <a:gd name="connsiteY25" fmla="*/ 2521 h 10000"/>
                  <a:gd name="connsiteX26" fmla="*/ 9789 w 10000"/>
                  <a:gd name="connsiteY26" fmla="*/ 2695 h 10000"/>
                  <a:gd name="connsiteX27" fmla="*/ 9779 w 10000"/>
                  <a:gd name="connsiteY27" fmla="*/ 2869 h 10000"/>
                  <a:gd name="connsiteX28" fmla="*/ 9779 w 10000"/>
                  <a:gd name="connsiteY28" fmla="*/ 2869 h 10000"/>
                  <a:gd name="connsiteX29" fmla="*/ 9779 w 10000"/>
                  <a:gd name="connsiteY29" fmla="*/ 2869 h 10000"/>
                  <a:gd name="connsiteX30" fmla="*/ 9770 w 10000"/>
                  <a:gd name="connsiteY30" fmla="*/ 3043 h 10000"/>
                  <a:gd name="connsiteX31" fmla="*/ 9748 w 10000"/>
                  <a:gd name="connsiteY31" fmla="*/ 3217 h 10000"/>
                  <a:gd name="connsiteX32" fmla="*/ 9726 w 10000"/>
                  <a:gd name="connsiteY32" fmla="*/ 3391 h 10000"/>
                  <a:gd name="connsiteX33" fmla="*/ 9726 w 10000"/>
                  <a:gd name="connsiteY33" fmla="*/ 3479 h 10000"/>
                  <a:gd name="connsiteX34" fmla="*/ 9726 w 10000"/>
                  <a:gd name="connsiteY34" fmla="*/ 3479 h 10000"/>
                  <a:gd name="connsiteX35" fmla="*/ 9716 w 10000"/>
                  <a:gd name="connsiteY35" fmla="*/ 3564 h 10000"/>
                  <a:gd name="connsiteX36" fmla="*/ 9716 w 10000"/>
                  <a:gd name="connsiteY36" fmla="*/ 3564 h 10000"/>
                  <a:gd name="connsiteX37" fmla="*/ 9716 w 10000"/>
                  <a:gd name="connsiteY37" fmla="*/ 3653 h 10000"/>
                  <a:gd name="connsiteX38" fmla="*/ 9695 w 10000"/>
                  <a:gd name="connsiteY38" fmla="*/ 3912 h 10000"/>
                  <a:gd name="connsiteX39" fmla="*/ 9675 w 10000"/>
                  <a:gd name="connsiteY39" fmla="*/ 4261 h 10000"/>
                  <a:gd name="connsiteX40" fmla="*/ 9675 w 10000"/>
                  <a:gd name="connsiteY40" fmla="*/ 4348 h 10000"/>
                  <a:gd name="connsiteX41" fmla="*/ 9675 w 10000"/>
                  <a:gd name="connsiteY41" fmla="*/ 4348 h 10000"/>
                  <a:gd name="connsiteX42" fmla="*/ 9685 w 10000"/>
                  <a:gd name="connsiteY42" fmla="*/ 4523 h 10000"/>
                  <a:gd name="connsiteX43" fmla="*/ 9685 w 10000"/>
                  <a:gd name="connsiteY43" fmla="*/ 4697 h 10000"/>
                  <a:gd name="connsiteX44" fmla="*/ 9685 w 10000"/>
                  <a:gd name="connsiteY44" fmla="*/ 4871 h 10000"/>
                  <a:gd name="connsiteX45" fmla="*/ 9675 w 10000"/>
                  <a:gd name="connsiteY45" fmla="*/ 5305 h 10000"/>
                  <a:gd name="connsiteX46" fmla="*/ 9662 w 10000"/>
                  <a:gd name="connsiteY46" fmla="*/ 5392 h 10000"/>
                  <a:gd name="connsiteX47" fmla="*/ 9662 w 10000"/>
                  <a:gd name="connsiteY47" fmla="*/ 5479 h 10000"/>
                  <a:gd name="connsiteX48" fmla="*/ 9662 w 10000"/>
                  <a:gd name="connsiteY48" fmla="*/ 5479 h 10000"/>
                  <a:gd name="connsiteX49" fmla="*/ 9662 w 10000"/>
                  <a:gd name="connsiteY49" fmla="*/ 5479 h 10000"/>
                  <a:gd name="connsiteX50" fmla="*/ 9651 w 10000"/>
                  <a:gd name="connsiteY50" fmla="*/ 5479 h 10000"/>
                  <a:gd name="connsiteX51" fmla="*/ 9651 w 10000"/>
                  <a:gd name="connsiteY51" fmla="*/ 5479 h 10000"/>
                  <a:gd name="connsiteX52" fmla="*/ 9637 w 10000"/>
                  <a:gd name="connsiteY52" fmla="*/ 5479 h 10000"/>
                  <a:gd name="connsiteX53" fmla="*/ 9595 w 10000"/>
                  <a:gd name="connsiteY53" fmla="*/ 5566 h 10000"/>
                  <a:gd name="connsiteX54" fmla="*/ 9562 w 10000"/>
                  <a:gd name="connsiteY54" fmla="*/ 5566 h 10000"/>
                  <a:gd name="connsiteX55" fmla="*/ 9552 w 10000"/>
                  <a:gd name="connsiteY55" fmla="*/ 5566 h 10000"/>
                  <a:gd name="connsiteX56" fmla="*/ 9499 w 10000"/>
                  <a:gd name="connsiteY56" fmla="*/ 5566 h 10000"/>
                  <a:gd name="connsiteX57" fmla="*/ 9446 w 10000"/>
                  <a:gd name="connsiteY57" fmla="*/ 5566 h 10000"/>
                  <a:gd name="connsiteX58" fmla="*/ 9436 w 10000"/>
                  <a:gd name="connsiteY58" fmla="*/ 5566 h 10000"/>
                  <a:gd name="connsiteX59" fmla="*/ 9436 w 10000"/>
                  <a:gd name="connsiteY59" fmla="*/ 5566 h 10000"/>
                  <a:gd name="connsiteX60" fmla="*/ 9384 w 10000"/>
                  <a:gd name="connsiteY60" fmla="*/ 5653 h 10000"/>
                  <a:gd name="connsiteX61" fmla="*/ 9308 w 10000"/>
                  <a:gd name="connsiteY61" fmla="*/ 5653 h 10000"/>
                  <a:gd name="connsiteX62" fmla="*/ 9308 w 10000"/>
                  <a:gd name="connsiteY62" fmla="*/ 5653 h 10000"/>
                  <a:gd name="connsiteX63" fmla="*/ 9308 w 10000"/>
                  <a:gd name="connsiteY63" fmla="*/ 5653 h 10000"/>
                  <a:gd name="connsiteX64" fmla="*/ 9233 w 10000"/>
                  <a:gd name="connsiteY64" fmla="*/ 5740 h 10000"/>
                  <a:gd name="connsiteX65" fmla="*/ 9213 w 10000"/>
                  <a:gd name="connsiteY65" fmla="*/ 5740 h 10000"/>
                  <a:gd name="connsiteX66" fmla="*/ 9203 w 10000"/>
                  <a:gd name="connsiteY66" fmla="*/ 5740 h 10000"/>
                  <a:gd name="connsiteX67" fmla="*/ 9160 w 10000"/>
                  <a:gd name="connsiteY67" fmla="*/ 5740 h 10000"/>
                  <a:gd name="connsiteX68" fmla="*/ 9097 w 10000"/>
                  <a:gd name="connsiteY68" fmla="*/ 5740 h 10000"/>
                  <a:gd name="connsiteX69" fmla="*/ 9087 w 10000"/>
                  <a:gd name="connsiteY69" fmla="*/ 5740 h 10000"/>
                  <a:gd name="connsiteX70" fmla="*/ 9087 w 10000"/>
                  <a:gd name="connsiteY70" fmla="*/ 5740 h 10000"/>
                  <a:gd name="connsiteX71" fmla="*/ 9077 w 10000"/>
                  <a:gd name="connsiteY71" fmla="*/ 5740 h 10000"/>
                  <a:gd name="connsiteX72" fmla="*/ 9068 w 10000"/>
                  <a:gd name="connsiteY72" fmla="*/ 5826 h 10000"/>
                  <a:gd name="connsiteX73" fmla="*/ 9045 w 10000"/>
                  <a:gd name="connsiteY73" fmla="*/ 5826 h 10000"/>
                  <a:gd name="connsiteX74" fmla="*/ 9045 w 10000"/>
                  <a:gd name="connsiteY74" fmla="*/ 5826 h 10000"/>
                  <a:gd name="connsiteX75" fmla="*/ 9035 w 10000"/>
                  <a:gd name="connsiteY75" fmla="*/ 5826 h 10000"/>
                  <a:gd name="connsiteX76" fmla="*/ 9024 w 10000"/>
                  <a:gd name="connsiteY76" fmla="*/ 5826 h 10000"/>
                  <a:gd name="connsiteX77" fmla="*/ 9003 w 10000"/>
                  <a:gd name="connsiteY77" fmla="*/ 5826 h 10000"/>
                  <a:gd name="connsiteX78" fmla="*/ 8981 w 10000"/>
                  <a:gd name="connsiteY78" fmla="*/ 5826 h 10000"/>
                  <a:gd name="connsiteX79" fmla="*/ 8971 w 10000"/>
                  <a:gd name="connsiteY79" fmla="*/ 5826 h 10000"/>
                  <a:gd name="connsiteX80" fmla="*/ 8941 w 10000"/>
                  <a:gd name="connsiteY80" fmla="*/ 5826 h 10000"/>
                  <a:gd name="connsiteX81" fmla="*/ 8929 w 10000"/>
                  <a:gd name="connsiteY81" fmla="*/ 5826 h 10000"/>
                  <a:gd name="connsiteX82" fmla="*/ 8898 w 10000"/>
                  <a:gd name="connsiteY82" fmla="*/ 5826 h 10000"/>
                  <a:gd name="connsiteX83" fmla="*/ 8885 w 10000"/>
                  <a:gd name="connsiteY83" fmla="*/ 5914 h 10000"/>
                  <a:gd name="connsiteX84" fmla="*/ 8876 w 10000"/>
                  <a:gd name="connsiteY84" fmla="*/ 5914 h 10000"/>
                  <a:gd name="connsiteX85" fmla="*/ 8749 w 10000"/>
                  <a:gd name="connsiteY85" fmla="*/ 5914 h 10000"/>
                  <a:gd name="connsiteX86" fmla="*/ 8706 w 10000"/>
                  <a:gd name="connsiteY86" fmla="*/ 6001 h 10000"/>
                  <a:gd name="connsiteX87" fmla="*/ 8631 w 10000"/>
                  <a:gd name="connsiteY87" fmla="*/ 6001 h 10000"/>
                  <a:gd name="connsiteX88" fmla="*/ 8544 w 10000"/>
                  <a:gd name="connsiteY88" fmla="*/ 6001 h 10000"/>
                  <a:gd name="connsiteX89" fmla="*/ 8544 w 10000"/>
                  <a:gd name="connsiteY89" fmla="*/ 6262 h 10000"/>
                  <a:gd name="connsiteX90" fmla="*/ 8448 w 10000"/>
                  <a:gd name="connsiteY90" fmla="*/ 6262 h 10000"/>
                  <a:gd name="connsiteX91" fmla="*/ 8448 w 10000"/>
                  <a:gd name="connsiteY91" fmla="*/ 6262 h 10000"/>
                  <a:gd name="connsiteX92" fmla="*/ 8299 w 10000"/>
                  <a:gd name="connsiteY92" fmla="*/ 6349 h 10000"/>
                  <a:gd name="connsiteX93" fmla="*/ 8256 w 10000"/>
                  <a:gd name="connsiteY93" fmla="*/ 6349 h 10000"/>
                  <a:gd name="connsiteX94" fmla="*/ 8152 w 10000"/>
                  <a:gd name="connsiteY94" fmla="*/ 6435 h 10000"/>
                  <a:gd name="connsiteX95" fmla="*/ 8035 w 10000"/>
                  <a:gd name="connsiteY95" fmla="*/ 6435 h 10000"/>
                  <a:gd name="connsiteX96" fmla="*/ 7972 w 10000"/>
                  <a:gd name="connsiteY96" fmla="*/ 6523 h 10000"/>
                  <a:gd name="connsiteX97" fmla="*/ 7899 w 10000"/>
                  <a:gd name="connsiteY97" fmla="*/ 6609 h 10000"/>
                  <a:gd name="connsiteX98" fmla="*/ 7889 w 10000"/>
                  <a:gd name="connsiteY98" fmla="*/ 6609 h 10000"/>
                  <a:gd name="connsiteX99" fmla="*/ 7815 w 10000"/>
                  <a:gd name="connsiteY99" fmla="*/ 6609 h 10000"/>
                  <a:gd name="connsiteX100" fmla="*/ 7612 w 10000"/>
                  <a:gd name="connsiteY100" fmla="*/ 6697 h 10000"/>
                  <a:gd name="connsiteX101" fmla="*/ 7462 w 10000"/>
                  <a:gd name="connsiteY101" fmla="*/ 6871 h 10000"/>
                  <a:gd name="connsiteX102" fmla="*/ 7366 w 10000"/>
                  <a:gd name="connsiteY102" fmla="*/ 6871 h 10000"/>
                  <a:gd name="connsiteX103" fmla="*/ 7346 w 10000"/>
                  <a:gd name="connsiteY103" fmla="*/ 6871 h 10000"/>
                  <a:gd name="connsiteX104" fmla="*/ 7325 w 10000"/>
                  <a:gd name="connsiteY104" fmla="*/ 6957 h 10000"/>
                  <a:gd name="connsiteX105" fmla="*/ 7315 w 10000"/>
                  <a:gd name="connsiteY105" fmla="*/ 6957 h 10000"/>
                  <a:gd name="connsiteX106" fmla="*/ 7283 w 10000"/>
                  <a:gd name="connsiteY106" fmla="*/ 6957 h 10000"/>
                  <a:gd name="connsiteX107" fmla="*/ 7272 w 10000"/>
                  <a:gd name="connsiteY107" fmla="*/ 6957 h 10000"/>
                  <a:gd name="connsiteX108" fmla="*/ 7070 w 10000"/>
                  <a:gd name="connsiteY108" fmla="*/ 7044 h 10000"/>
                  <a:gd name="connsiteX109" fmla="*/ 7070 w 10000"/>
                  <a:gd name="connsiteY109" fmla="*/ 7044 h 10000"/>
                  <a:gd name="connsiteX110" fmla="*/ 6932 w 10000"/>
                  <a:gd name="connsiteY110" fmla="*/ 7044 h 10000"/>
                  <a:gd name="connsiteX111" fmla="*/ 6922 w 10000"/>
                  <a:gd name="connsiteY111" fmla="*/ 7044 h 10000"/>
                  <a:gd name="connsiteX112" fmla="*/ 6890 w 10000"/>
                  <a:gd name="connsiteY112" fmla="*/ 7132 h 10000"/>
                  <a:gd name="connsiteX113" fmla="*/ 6858 w 10000"/>
                  <a:gd name="connsiteY113" fmla="*/ 7132 h 10000"/>
                  <a:gd name="connsiteX114" fmla="*/ 6827 w 10000"/>
                  <a:gd name="connsiteY114" fmla="*/ 7132 h 10000"/>
                  <a:gd name="connsiteX115" fmla="*/ 6817 w 10000"/>
                  <a:gd name="connsiteY115" fmla="*/ 7132 h 10000"/>
                  <a:gd name="connsiteX116" fmla="*/ 6703 w 10000"/>
                  <a:gd name="connsiteY116" fmla="*/ 7218 h 10000"/>
                  <a:gd name="connsiteX117" fmla="*/ 6626 w 10000"/>
                  <a:gd name="connsiteY117" fmla="*/ 7218 h 10000"/>
                  <a:gd name="connsiteX118" fmla="*/ 6594 w 10000"/>
                  <a:gd name="connsiteY118" fmla="*/ 7218 h 10000"/>
                  <a:gd name="connsiteX119" fmla="*/ 6532 w 10000"/>
                  <a:gd name="connsiteY119" fmla="*/ 7306 h 10000"/>
                  <a:gd name="connsiteX120" fmla="*/ 6500 w 10000"/>
                  <a:gd name="connsiteY120" fmla="*/ 7306 h 10000"/>
                  <a:gd name="connsiteX121" fmla="*/ 6402 w 10000"/>
                  <a:gd name="connsiteY121" fmla="*/ 7306 h 10000"/>
                  <a:gd name="connsiteX122" fmla="*/ 6359 w 10000"/>
                  <a:gd name="connsiteY122" fmla="*/ 7392 h 10000"/>
                  <a:gd name="connsiteX123" fmla="*/ 6305 w 10000"/>
                  <a:gd name="connsiteY123" fmla="*/ 7392 h 10000"/>
                  <a:gd name="connsiteX124" fmla="*/ 6253 w 10000"/>
                  <a:gd name="connsiteY124" fmla="*/ 7392 h 10000"/>
                  <a:gd name="connsiteX125" fmla="*/ 6220 w 10000"/>
                  <a:gd name="connsiteY125" fmla="*/ 7392 h 10000"/>
                  <a:gd name="connsiteX126" fmla="*/ 6115 w 10000"/>
                  <a:gd name="connsiteY126" fmla="*/ 7479 h 10000"/>
                  <a:gd name="connsiteX127" fmla="*/ 6051 w 10000"/>
                  <a:gd name="connsiteY127" fmla="*/ 7479 h 10000"/>
                  <a:gd name="connsiteX128" fmla="*/ 5901 w 10000"/>
                  <a:gd name="connsiteY128" fmla="*/ 7566 h 10000"/>
                  <a:gd name="connsiteX129" fmla="*/ 5892 w 10000"/>
                  <a:gd name="connsiteY129" fmla="*/ 7566 h 10000"/>
                  <a:gd name="connsiteX130" fmla="*/ 5859 w 10000"/>
                  <a:gd name="connsiteY130" fmla="*/ 7566 h 10000"/>
                  <a:gd name="connsiteX131" fmla="*/ 5703 w 10000"/>
                  <a:gd name="connsiteY131" fmla="*/ 7652 h 10000"/>
                  <a:gd name="connsiteX132" fmla="*/ 5619 w 10000"/>
                  <a:gd name="connsiteY132" fmla="*/ 7739 h 10000"/>
                  <a:gd name="connsiteX133" fmla="*/ 5577 w 10000"/>
                  <a:gd name="connsiteY133" fmla="*/ 7739 h 10000"/>
                  <a:gd name="connsiteX134" fmla="*/ 5531 w 10000"/>
                  <a:gd name="connsiteY134" fmla="*/ 7739 h 10000"/>
                  <a:gd name="connsiteX135" fmla="*/ 5501 w 10000"/>
                  <a:gd name="connsiteY135" fmla="*/ 7826 h 10000"/>
                  <a:gd name="connsiteX136" fmla="*/ 5386 w 10000"/>
                  <a:gd name="connsiteY136" fmla="*/ 7826 h 10000"/>
                  <a:gd name="connsiteX137" fmla="*/ 5365 w 10000"/>
                  <a:gd name="connsiteY137" fmla="*/ 7826 h 10000"/>
                  <a:gd name="connsiteX138" fmla="*/ 5338 w 10000"/>
                  <a:gd name="connsiteY138" fmla="*/ 7826 h 10000"/>
                  <a:gd name="connsiteX139" fmla="*/ 5328 w 10000"/>
                  <a:gd name="connsiteY139" fmla="*/ 7826 h 10000"/>
                  <a:gd name="connsiteX140" fmla="*/ 5288 w 10000"/>
                  <a:gd name="connsiteY140" fmla="*/ 7913 h 10000"/>
                  <a:gd name="connsiteX141" fmla="*/ 5235 w 10000"/>
                  <a:gd name="connsiteY141" fmla="*/ 7913 h 10000"/>
                  <a:gd name="connsiteX142" fmla="*/ 5075 w 10000"/>
                  <a:gd name="connsiteY142" fmla="*/ 8001 h 10000"/>
                  <a:gd name="connsiteX143" fmla="*/ 5065 w 10000"/>
                  <a:gd name="connsiteY143" fmla="*/ 8001 h 10000"/>
                  <a:gd name="connsiteX144" fmla="*/ 5065 w 10000"/>
                  <a:gd name="connsiteY144" fmla="*/ 8001 h 10000"/>
                  <a:gd name="connsiteX145" fmla="*/ 5053 w 10000"/>
                  <a:gd name="connsiteY145" fmla="*/ 8001 h 10000"/>
                  <a:gd name="connsiteX146" fmla="*/ 5053 w 10000"/>
                  <a:gd name="connsiteY146" fmla="*/ 8086 h 10000"/>
                  <a:gd name="connsiteX147" fmla="*/ 4979 w 10000"/>
                  <a:gd name="connsiteY147" fmla="*/ 8086 h 10000"/>
                  <a:gd name="connsiteX148" fmla="*/ 4884 w 10000"/>
                  <a:gd name="connsiteY148" fmla="*/ 8086 h 10000"/>
                  <a:gd name="connsiteX149" fmla="*/ 4820 w 10000"/>
                  <a:gd name="connsiteY149" fmla="*/ 8175 h 10000"/>
                  <a:gd name="connsiteX150" fmla="*/ 4736 w 10000"/>
                  <a:gd name="connsiteY150" fmla="*/ 8175 h 10000"/>
                  <a:gd name="connsiteX151" fmla="*/ 4663 w 10000"/>
                  <a:gd name="connsiteY151" fmla="*/ 8175 h 10000"/>
                  <a:gd name="connsiteX152" fmla="*/ 4524 w 10000"/>
                  <a:gd name="connsiteY152" fmla="*/ 8260 h 10000"/>
                  <a:gd name="connsiteX153" fmla="*/ 4377 w 10000"/>
                  <a:gd name="connsiteY153" fmla="*/ 8349 h 10000"/>
                  <a:gd name="connsiteX154" fmla="*/ 4336 w 10000"/>
                  <a:gd name="connsiteY154" fmla="*/ 8349 h 10000"/>
                  <a:gd name="connsiteX155" fmla="*/ 4293 w 10000"/>
                  <a:gd name="connsiteY155" fmla="*/ 8349 h 10000"/>
                  <a:gd name="connsiteX156" fmla="*/ 4204 w 10000"/>
                  <a:gd name="connsiteY156" fmla="*/ 8435 h 10000"/>
                  <a:gd name="connsiteX157" fmla="*/ 4057 w 10000"/>
                  <a:gd name="connsiteY157" fmla="*/ 8435 h 10000"/>
                  <a:gd name="connsiteX158" fmla="*/ 4025 w 10000"/>
                  <a:gd name="connsiteY158" fmla="*/ 8435 h 10000"/>
                  <a:gd name="connsiteX159" fmla="*/ 3918 w 10000"/>
                  <a:gd name="connsiteY159" fmla="*/ 8523 h 10000"/>
                  <a:gd name="connsiteX160" fmla="*/ 3918 w 10000"/>
                  <a:gd name="connsiteY160" fmla="*/ 8523 h 10000"/>
                  <a:gd name="connsiteX161" fmla="*/ 3887 w 10000"/>
                  <a:gd name="connsiteY161" fmla="*/ 8523 h 10000"/>
                  <a:gd name="connsiteX162" fmla="*/ 3865 w 10000"/>
                  <a:gd name="connsiteY162" fmla="*/ 8523 h 10000"/>
                  <a:gd name="connsiteX163" fmla="*/ 3812 w 10000"/>
                  <a:gd name="connsiteY163" fmla="*/ 8523 h 10000"/>
                  <a:gd name="connsiteX164" fmla="*/ 3792 w 10000"/>
                  <a:gd name="connsiteY164" fmla="*/ 8523 h 10000"/>
                  <a:gd name="connsiteX165" fmla="*/ 3792 w 10000"/>
                  <a:gd name="connsiteY165" fmla="*/ 8609 h 10000"/>
                  <a:gd name="connsiteX166" fmla="*/ 3781 w 10000"/>
                  <a:gd name="connsiteY166" fmla="*/ 8609 h 10000"/>
                  <a:gd name="connsiteX167" fmla="*/ 3738 w 10000"/>
                  <a:gd name="connsiteY167" fmla="*/ 8609 h 10000"/>
                  <a:gd name="connsiteX168" fmla="*/ 3697 w 10000"/>
                  <a:gd name="connsiteY168" fmla="*/ 8609 h 10000"/>
                  <a:gd name="connsiteX169" fmla="*/ 3686 w 10000"/>
                  <a:gd name="connsiteY169" fmla="*/ 8609 h 10000"/>
                  <a:gd name="connsiteX170" fmla="*/ 3632 w 10000"/>
                  <a:gd name="connsiteY170" fmla="*/ 8609 h 10000"/>
                  <a:gd name="connsiteX171" fmla="*/ 3527 w 10000"/>
                  <a:gd name="connsiteY171" fmla="*/ 8696 h 10000"/>
                  <a:gd name="connsiteX172" fmla="*/ 3515 w 10000"/>
                  <a:gd name="connsiteY172" fmla="*/ 8696 h 10000"/>
                  <a:gd name="connsiteX173" fmla="*/ 3431 w 10000"/>
                  <a:gd name="connsiteY173" fmla="*/ 8696 h 10000"/>
                  <a:gd name="connsiteX174" fmla="*/ 3368 w 10000"/>
                  <a:gd name="connsiteY174" fmla="*/ 8783 h 10000"/>
                  <a:gd name="connsiteX175" fmla="*/ 3110 w 10000"/>
                  <a:gd name="connsiteY175" fmla="*/ 8870 h 10000"/>
                  <a:gd name="connsiteX176" fmla="*/ 3079 w 10000"/>
                  <a:gd name="connsiteY176" fmla="*/ 8870 h 10000"/>
                  <a:gd name="connsiteX177" fmla="*/ 3069 w 10000"/>
                  <a:gd name="connsiteY177" fmla="*/ 8870 h 10000"/>
                  <a:gd name="connsiteX178" fmla="*/ 3028 w 10000"/>
                  <a:gd name="connsiteY178" fmla="*/ 8870 h 10000"/>
                  <a:gd name="connsiteX179" fmla="*/ 2996 w 10000"/>
                  <a:gd name="connsiteY179" fmla="*/ 8957 h 10000"/>
                  <a:gd name="connsiteX180" fmla="*/ 2824 w 10000"/>
                  <a:gd name="connsiteY180" fmla="*/ 9044 h 10000"/>
                  <a:gd name="connsiteX181" fmla="*/ 2814 w 10000"/>
                  <a:gd name="connsiteY181" fmla="*/ 9044 h 10000"/>
                  <a:gd name="connsiteX182" fmla="*/ 2688 w 10000"/>
                  <a:gd name="connsiteY182" fmla="*/ 9044 h 10000"/>
                  <a:gd name="connsiteX183" fmla="*/ 2531 w 10000"/>
                  <a:gd name="connsiteY183" fmla="*/ 9131 h 10000"/>
                  <a:gd name="connsiteX184" fmla="*/ 2276 w 10000"/>
                  <a:gd name="connsiteY184" fmla="*/ 9218 h 10000"/>
                  <a:gd name="connsiteX185" fmla="*/ 2159 w 10000"/>
                  <a:gd name="connsiteY185" fmla="*/ 9304 h 10000"/>
                  <a:gd name="connsiteX186" fmla="*/ 2148 w 10000"/>
                  <a:gd name="connsiteY186" fmla="*/ 9304 h 10000"/>
                  <a:gd name="connsiteX187" fmla="*/ 2061 w 10000"/>
                  <a:gd name="connsiteY187" fmla="*/ 9304 h 10000"/>
                  <a:gd name="connsiteX188" fmla="*/ 2007 w 10000"/>
                  <a:gd name="connsiteY188" fmla="*/ 9304 h 10000"/>
                  <a:gd name="connsiteX189" fmla="*/ 1976 w 10000"/>
                  <a:gd name="connsiteY189" fmla="*/ 9392 h 10000"/>
                  <a:gd name="connsiteX190" fmla="*/ 1956 w 10000"/>
                  <a:gd name="connsiteY190" fmla="*/ 9392 h 10000"/>
                  <a:gd name="connsiteX191" fmla="*/ 1925 w 10000"/>
                  <a:gd name="connsiteY191" fmla="*/ 9392 h 10000"/>
                  <a:gd name="connsiteX192" fmla="*/ 1914 w 10000"/>
                  <a:gd name="connsiteY192" fmla="*/ 9392 h 10000"/>
                  <a:gd name="connsiteX193" fmla="*/ 1882 w 10000"/>
                  <a:gd name="connsiteY193" fmla="*/ 9392 h 10000"/>
                  <a:gd name="connsiteX194" fmla="*/ 1871 w 10000"/>
                  <a:gd name="connsiteY194" fmla="*/ 9392 h 10000"/>
                  <a:gd name="connsiteX195" fmla="*/ 1860 w 10000"/>
                  <a:gd name="connsiteY195" fmla="*/ 9392 h 10000"/>
                  <a:gd name="connsiteX196" fmla="*/ 1829 w 10000"/>
                  <a:gd name="connsiteY196" fmla="*/ 9392 h 10000"/>
                  <a:gd name="connsiteX197" fmla="*/ 1819 w 10000"/>
                  <a:gd name="connsiteY197" fmla="*/ 9392 h 10000"/>
                  <a:gd name="connsiteX198" fmla="*/ 1784 w 10000"/>
                  <a:gd name="connsiteY198" fmla="*/ 9478 h 10000"/>
                  <a:gd name="connsiteX199" fmla="*/ 1774 w 10000"/>
                  <a:gd name="connsiteY199" fmla="*/ 9478 h 10000"/>
                  <a:gd name="connsiteX200" fmla="*/ 1774 w 10000"/>
                  <a:gd name="connsiteY200" fmla="*/ 9478 h 10000"/>
                  <a:gd name="connsiteX201" fmla="*/ 1734 w 10000"/>
                  <a:gd name="connsiteY201" fmla="*/ 9478 h 10000"/>
                  <a:gd name="connsiteX202" fmla="*/ 1722 w 10000"/>
                  <a:gd name="connsiteY202" fmla="*/ 9478 h 10000"/>
                  <a:gd name="connsiteX203" fmla="*/ 1691 w 10000"/>
                  <a:gd name="connsiteY203" fmla="*/ 9478 h 10000"/>
                  <a:gd name="connsiteX204" fmla="*/ 1647 w 10000"/>
                  <a:gd name="connsiteY204" fmla="*/ 9478 h 10000"/>
                  <a:gd name="connsiteX205" fmla="*/ 1616 w 10000"/>
                  <a:gd name="connsiteY205" fmla="*/ 9478 h 10000"/>
                  <a:gd name="connsiteX206" fmla="*/ 1565 w 10000"/>
                  <a:gd name="connsiteY206" fmla="*/ 9566 h 10000"/>
                  <a:gd name="connsiteX207" fmla="*/ 1459 w 10000"/>
                  <a:gd name="connsiteY207" fmla="*/ 9566 h 10000"/>
                  <a:gd name="connsiteX208" fmla="*/ 1438 w 10000"/>
                  <a:gd name="connsiteY208" fmla="*/ 9566 h 10000"/>
                  <a:gd name="connsiteX209" fmla="*/ 1374 w 10000"/>
                  <a:gd name="connsiteY209" fmla="*/ 9566 h 10000"/>
                  <a:gd name="connsiteX210" fmla="*/ 1300 w 10000"/>
                  <a:gd name="connsiteY210" fmla="*/ 9566 h 10000"/>
                  <a:gd name="connsiteX211" fmla="*/ 1172 w 10000"/>
                  <a:gd name="connsiteY211" fmla="*/ 9566 h 10000"/>
                  <a:gd name="connsiteX212" fmla="*/ 1097 w 10000"/>
                  <a:gd name="connsiteY212" fmla="*/ 9566 h 10000"/>
                  <a:gd name="connsiteX213" fmla="*/ 1064 w 10000"/>
                  <a:gd name="connsiteY213" fmla="*/ 9566 h 10000"/>
                  <a:gd name="connsiteX214" fmla="*/ 1018 w 10000"/>
                  <a:gd name="connsiteY214" fmla="*/ 9566 h 10000"/>
                  <a:gd name="connsiteX215" fmla="*/ 944 w 10000"/>
                  <a:gd name="connsiteY215" fmla="*/ 9652 h 10000"/>
                  <a:gd name="connsiteX216" fmla="*/ 800 w 10000"/>
                  <a:gd name="connsiteY216" fmla="*/ 9652 h 10000"/>
                  <a:gd name="connsiteX217" fmla="*/ 778 w 10000"/>
                  <a:gd name="connsiteY217" fmla="*/ 9739 h 10000"/>
                  <a:gd name="connsiteX218" fmla="*/ 680 w 10000"/>
                  <a:gd name="connsiteY218" fmla="*/ 9739 h 10000"/>
                  <a:gd name="connsiteX219" fmla="*/ 503 w 10000"/>
                  <a:gd name="connsiteY219" fmla="*/ 9826 h 10000"/>
                  <a:gd name="connsiteX220" fmla="*/ 384 w 10000"/>
                  <a:gd name="connsiteY220" fmla="*/ 9826 h 10000"/>
                  <a:gd name="connsiteX221" fmla="*/ 270 w 10000"/>
                  <a:gd name="connsiteY221" fmla="*/ 9913 h 10000"/>
                  <a:gd name="connsiteX222" fmla="*/ 90 w 10000"/>
                  <a:gd name="connsiteY222" fmla="*/ 10000 h 10000"/>
                  <a:gd name="connsiteX223" fmla="*/ 0 w 10000"/>
                  <a:gd name="connsiteY223" fmla="*/ 10000 h 10000"/>
                  <a:gd name="connsiteX0" fmla="*/ 10000 w 10000"/>
                  <a:gd name="connsiteY0" fmla="*/ 0 h 10000"/>
                  <a:gd name="connsiteX1" fmla="*/ 9988 w 10000"/>
                  <a:gd name="connsiteY1" fmla="*/ 783 h 10000"/>
                  <a:gd name="connsiteX2" fmla="*/ 9988 w 10000"/>
                  <a:gd name="connsiteY2" fmla="*/ 783 h 10000"/>
                  <a:gd name="connsiteX3" fmla="*/ 9988 w 10000"/>
                  <a:gd name="connsiteY3" fmla="*/ 869 h 10000"/>
                  <a:gd name="connsiteX4" fmla="*/ 9978 w 10000"/>
                  <a:gd name="connsiteY4" fmla="*/ 957 h 10000"/>
                  <a:gd name="connsiteX5" fmla="*/ 9978 w 10000"/>
                  <a:gd name="connsiteY5" fmla="*/ 957 h 10000"/>
                  <a:gd name="connsiteX6" fmla="*/ 9968 w 10000"/>
                  <a:gd name="connsiteY6" fmla="*/ 1044 h 10000"/>
                  <a:gd name="connsiteX7" fmla="*/ 9959 w 10000"/>
                  <a:gd name="connsiteY7" fmla="*/ 1219 h 10000"/>
                  <a:gd name="connsiteX8" fmla="*/ 9949 w 10000"/>
                  <a:gd name="connsiteY8" fmla="*/ 1304 h 10000"/>
                  <a:gd name="connsiteX9" fmla="*/ 9936 w 10000"/>
                  <a:gd name="connsiteY9" fmla="*/ 1304 h 10000"/>
                  <a:gd name="connsiteX10" fmla="*/ 9925 w 10000"/>
                  <a:gd name="connsiteY10" fmla="*/ 1393 h 10000"/>
                  <a:gd name="connsiteX11" fmla="*/ 9915 w 10000"/>
                  <a:gd name="connsiteY11" fmla="*/ 1393 h 10000"/>
                  <a:gd name="connsiteX12" fmla="*/ 9885 w 10000"/>
                  <a:gd name="connsiteY12" fmla="*/ 1479 h 10000"/>
                  <a:gd name="connsiteX13" fmla="*/ 9862 w 10000"/>
                  <a:gd name="connsiteY13" fmla="*/ 1567 h 10000"/>
                  <a:gd name="connsiteX14" fmla="*/ 9841 w 10000"/>
                  <a:gd name="connsiteY14" fmla="*/ 1653 h 10000"/>
                  <a:gd name="connsiteX15" fmla="*/ 9841 w 10000"/>
                  <a:gd name="connsiteY15" fmla="*/ 1741 h 10000"/>
                  <a:gd name="connsiteX16" fmla="*/ 9841 w 10000"/>
                  <a:gd name="connsiteY16" fmla="*/ 1741 h 10000"/>
                  <a:gd name="connsiteX17" fmla="*/ 9832 w 10000"/>
                  <a:gd name="connsiteY17" fmla="*/ 1827 h 10000"/>
                  <a:gd name="connsiteX18" fmla="*/ 9832 w 10000"/>
                  <a:gd name="connsiteY18" fmla="*/ 1914 h 10000"/>
                  <a:gd name="connsiteX19" fmla="*/ 9821 w 10000"/>
                  <a:gd name="connsiteY19" fmla="*/ 1914 h 10000"/>
                  <a:gd name="connsiteX20" fmla="*/ 9821 w 10000"/>
                  <a:gd name="connsiteY20" fmla="*/ 2001 h 10000"/>
                  <a:gd name="connsiteX21" fmla="*/ 9821 w 10000"/>
                  <a:gd name="connsiteY21" fmla="*/ 2089 h 10000"/>
                  <a:gd name="connsiteX22" fmla="*/ 9821 w 10000"/>
                  <a:gd name="connsiteY22" fmla="*/ 2089 h 10000"/>
                  <a:gd name="connsiteX23" fmla="*/ 9800 w 10000"/>
                  <a:gd name="connsiteY23" fmla="*/ 2349 h 10000"/>
                  <a:gd name="connsiteX24" fmla="*/ 9800 w 10000"/>
                  <a:gd name="connsiteY24" fmla="*/ 2521 h 10000"/>
                  <a:gd name="connsiteX25" fmla="*/ 9789 w 10000"/>
                  <a:gd name="connsiteY25" fmla="*/ 2695 h 10000"/>
                  <a:gd name="connsiteX26" fmla="*/ 9779 w 10000"/>
                  <a:gd name="connsiteY26" fmla="*/ 2869 h 10000"/>
                  <a:gd name="connsiteX27" fmla="*/ 9779 w 10000"/>
                  <a:gd name="connsiteY27" fmla="*/ 2869 h 10000"/>
                  <a:gd name="connsiteX28" fmla="*/ 9779 w 10000"/>
                  <a:gd name="connsiteY28" fmla="*/ 2869 h 10000"/>
                  <a:gd name="connsiteX29" fmla="*/ 9770 w 10000"/>
                  <a:gd name="connsiteY29" fmla="*/ 3043 h 10000"/>
                  <a:gd name="connsiteX30" fmla="*/ 9748 w 10000"/>
                  <a:gd name="connsiteY30" fmla="*/ 3217 h 10000"/>
                  <a:gd name="connsiteX31" fmla="*/ 9726 w 10000"/>
                  <a:gd name="connsiteY31" fmla="*/ 3391 h 10000"/>
                  <a:gd name="connsiteX32" fmla="*/ 9726 w 10000"/>
                  <a:gd name="connsiteY32" fmla="*/ 3479 h 10000"/>
                  <a:gd name="connsiteX33" fmla="*/ 9726 w 10000"/>
                  <a:gd name="connsiteY33" fmla="*/ 3479 h 10000"/>
                  <a:gd name="connsiteX34" fmla="*/ 9716 w 10000"/>
                  <a:gd name="connsiteY34" fmla="*/ 3564 h 10000"/>
                  <a:gd name="connsiteX35" fmla="*/ 9716 w 10000"/>
                  <a:gd name="connsiteY35" fmla="*/ 3564 h 10000"/>
                  <a:gd name="connsiteX36" fmla="*/ 9716 w 10000"/>
                  <a:gd name="connsiteY36" fmla="*/ 3653 h 10000"/>
                  <a:gd name="connsiteX37" fmla="*/ 9695 w 10000"/>
                  <a:gd name="connsiteY37" fmla="*/ 3912 h 10000"/>
                  <a:gd name="connsiteX38" fmla="*/ 9675 w 10000"/>
                  <a:gd name="connsiteY38" fmla="*/ 4261 h 10000"/>
                  <a:gd name="connsiteX39" fmla="*/ 9675 w 10000"/>
                  <a:gd name="connsiteY39" fmla="*/ 4348 h 10000"/>
                  <a:gd name="connsiteX40" fmla="*/ 9675 w 10000"/>
                  <a:gd name="connsiteY40" fmla="*/ 4348 h 10000"/>
                  <a:gd name="connsiteX41" fmla="*/ 9685 w 10000"/>
                  <a:gd name="connsiteY41" fmla="*/ 4523 h 10000"/>
                  <a:gd name="connsiteX42" fmla="*/ 9685 w 10000"/>
                  <a:gd name="connsiteY42" fmla="*/ 4697 h 10000"/>
                  <a:gd name="connsiteX43" fmla="*/ 9685 w 10000"/>
                  <a:gd name="connsiteY43" fmla="*/ 4871 h 10000"/>
                  <a:gd name="connsiteX44" fmla="*/ 9675 w 10000"/>
                  <a:gd name="connsiteY44" fmla="*/ 5305 h 10000"/>
                  <a:gd name="connsiteX45" fmla="*/ 9662 w 10000"/>
                  <a:gd name="connsiteY45" fmla="*/ 5392 h 10000"/>
                  <a:gd name="connsiteX46" fmla="*/ 9662 w 10000"/>
                  <a:gd name="connsiteY46" fmla="*/ 5479 h 10000"/>
                  <a:gd name="connsiteX47" fmla="*/ 9662 w 10000"/>
                  <a:gd name="connsiteY47" fmla="*/ 5479 h 10000"/>
                  <a:gd name="connsiteX48" fmla="*/ 9662 w 10000"/>
                  <a:gd name="connsiteY48" fmla="*/ 5479 h 10000"/>
                  <a:gd name="connsiteX49" fmla="*/ 9651 w 10000"/>
                  <a:gd name="connsiteY49" fmla="*/ 5479 h 10000"/>
                  <a:gd name="connsiteX50" fmla="*/ 9651 w 10000"/>
                  <a:gd name="connsiteY50" fmla="*/ 5479 h 10000"/>
                  <a:gd name="connsiteX51" fmla="*/ 9637 w 10000"/>
                  <a:gd name="connsiteY51" fmla="*/ 5479 h 10000"/>
                  <a:gd name="connsiteX52" fmla="*/ 9595 w 10000"/>
                  <a:gd name="connsiteY52" fmla="*/ 5566 h 10000"/>
                  <a:gd name="connsiteX53" fmla="*/ 9562 w 10000"/>
                  <a:gd name="connsiteY53" fmla="*/ 5566 h 10000"/>
                  <a:gd name="connsiteX54" fmla="*/ 9552 w 10000"/>
                  <a:gd name="connsiteY54" fmla="*/ 5566 h 10000"/>
                  <a:gd name="connsiteX55" fmla="*/ 9499 w 10000"/>
                  <a:gd name="connsiteY55" fmla="*/ 5566 h 10000"/>
                  <a:gd name="connsiteX56" fmla="*/ 9446 w 10000"/>
                  <a:gd name="connsiteY56" fmla="*/ 5566 h 10000"/>
                  <a:gd name="connsiteX57" fmla="*/ 9436 w 10000"/>
                  <a:gd name="connsiteY57" fmla="*/ 5566 h 10000"/>
                  <a:gd name="connsiteX58" fmla="*/ 9436 w 10000"/>
                  <a:gd name="connsiteY58" fmla="*/ 5566 h 10000"/>
                  <a:gd name="connsiteX59" fmla="*/ 9384 w 10000"/>
                  <a:gd name="connsiteY59" fmla="*/ 5653 h 10000"/>
                  <a:gd name="connsiteX60" fmla="*/ 9308 w 10000"/>
                  <a:gd name="connsiteY60" fmla="*/ 5653 h 10000"/>
                  <a:gd name="connsiteX61" fmla="*/ 9308 w 10000"/>
                  <a:gd name="connsiteY61" fmla="*/ 5653 h 10000"/>
                  <a:gd name="connsiteX62" fmla="*/ 9308 w 10000"/>
                  <a:gd name="connsiteY62" fmla="*/ 5653 h 10000"/>
                  <a:gd name="connsiteX63" fmla="*/ 9233 w 10000"/>
                  <a:gd name="connsiteY63" fmla="*/ 5740 h 10000"/>
                  <a:gd name="connsiteX64" fmla="*/ 9213 w 10000"/>
                  <a:gd name="connsiteY64" fmla="*/ 5740 h 10000"/>
                  <a:gd name="connsiteX65" fmla="*/ 9203 w 10000"/>
                  <a:gd name="connsiteY65" fmla="*/ 5740 h 10000"/>
                  <a:gd name="connsiteX66" fmla="*/ 9160 w 10000"/>
                  <a:gd name="connsiteY66" fmla="*/ 5740 h 10000"/>
                  <a:gd name="connsiteX67" fmla="*/ 9097 w 10000"/>
                  <a:gd name="connsiteY67" fmla="*/ 5740 h 10000"/>
                  <a:gd name="connsiteX68" fmla="*/ 9087 w 10000"/>
                  <a:gd name="connsiteY68" fmla="*/ 5740 h 10000"/>
                  <a:gd name="connsiteX69" fmla="*/ 9087 w 10000"/>
                  <a:gd name="connsiteY69" fmla="*/ 5740 h 10000"/>
                  <a:gd name="connsiteX70" fmla="*/ 9077 w 10000"/>
                  <a:gd name="connsiteY70" fmla="*/ 5740 h 10000"/>
                  <a:gd name="connsiteX71" fmla="*/ 9068 w 10000"/>
                  <a:gd name="connsiteY71" fmla="*/ 5826 h 10000"/>
                  <a:gd name="connsiteX72" fmla="*/ 9045 w 10000"/>
                  <a:gd name="connsiteY72" fmla="*/ 5826 h 10000"/>
                  <a:gd name="connsiteX73" fmla="*/ 9045 w 10000"/>
                  <a:gd name="connsiteY73" fmla="*/ 5826 h 10000"/>
                  <a:gd name="connsiteX74" fmla="*/ 9035 w 10000"/>
                  <a:gd name="connsiteY74" fmla="*/ 5826 h 10000"/>
                  <a:gd name="connsiteX75" fmla="*/ 9024 w 10000"/>
                  <a:gd name="connsiteY75" fmla="*/ 5826 h 10000"/>
                  <a:gd name="connsiteX76" fmla="*/ 9003 w 10000"/>
                  <a:gd name="connsiteY76" fmla="*/ 5826 h 10000"/>
                  <a:gd name="connsiteX77" fmla="*/ 8981 w 10000"/>
                  <a:gd name="connsiteY77" fmla="*/ 5826 h 10000"/>
                  <a:gd name="connsiteX78" fmla="*/ 8971 w 10000"/>
                  <a:gd name="connsiteY78" fmla="*/ 5826 h 10000"/>
                  <a:gd name="connsiteX79" fmla="*/ 8941 w 10000"/>
                  <a:gd name="connsiteY79" fmla="*/ 5826 h 10000"/>
                  <a:gd name="connsiteX80" fmla="*/ 8929 w 10000"/>
                  <a:gd name="connsiteY80" fmla="*/ 5826 h 10000"/>
                  <a:gd name="connsiteX81" fmla="*/ 8898 w 10000"/>
                  <a:gd name="connsiteY81" fmla="*/ 5826 h 10000"/>
                  <a:gd name="connsiteX82" fmla="*/ 8885 w 10000"/>
                  <a:gd name="connsiteY82" fmla="*/ 5914 h 10000"/>
                  <a:gd name="connsiteX83" fmla="*/ 8876 w 10000"/>
                  <a:gd name="connsiteY83" fmla="*/ 5914 h 10000"/>
                  <a:gd name="connsiteX84" fmla="*/ 8749 w 10000"/>
                  <a:gd name="connsiteY84" fmla="*/ 5914 h 10000"/>
                  <a:gd name="connsiteX85" fmla="*/ 8706 w 10000"/>
                  <a:gd name="connsiteY85" fmla="*/ 6001 h 10000"/>
                  <a:gd name="connsiteX86" fmla="*/ 8631 w 10000"/>
                  <a:gd name="connsiteY86" fmla="*/ 6001 h 10000"/>
                  <a:gd name="connsiteX87" fmla="*/ 8544 w 10000"/>
                  <a:gd name="connsiteY87" fmla="*/ 6001 h 10000"/>
                  <a:gd name="connsiteX88" fmla="*/ 8544 w 10000"/>
                  <a:gd name="connsiteY88" fmla="*/ 6262 h 10000"/>
                  <a:gd name="connsiteX89" fmla="*/ 8448 w 10000"/>
                  <a:gd name="connsiteY89" fmla="*/ 6262 h 10000"/>
                  <a:gd name="connsiteX90" fmla="*/ 8448 w 10000"/>
                  <a:gd name="connsiteY90" fmla="*/ 6262 h 10000"/>
                  <a:gd name="connsiteX91" fmla="*/ 8299 w 10000"/>
                  <a:gd name="connsiteY91" fmla="*/ 6349 h 10000"/>
                  <a:gd name="connsiteX92" fmla="*/ 8256 w 10000"/>
                  <a:gd name="connsiteY92" fmla="*/ 6349 h 10000"/>
                  <a:gd name="connsiteX93" fmla="*/ 8152 w 10000"/>
                  <a:gd name="connsiteY93" fmla="*/ 6435 h 10000"/>
                  <a:gd name="connsiteX94" fmla="*/ 8035 w 10000"/>
                  <a:gd name="connsiteY94" fmla="*/ 6435 h 10000"/>
                  <a:gd name="connsiteX95" fmla="*/ 7972 w 10000"/>
                  <a:gd name="connsiteY95" fmla="*/ 6523 h 10000"/>
                  <a:gd name="connsiteX96" fmla="*/ 7899 w 10000"/>
                  <a:gd name="connsiteY96" fmla="*/ 6609 h 10000"/>
                  <a:gd name="connsiteX97" fmla="*/ 7889 w 10000"/>
                  <a:gd name="connsiteY97" fmla="*/ 6609 h 10000"/>
                  <a:gd name="connsiteX98" fmla="*/ 7815 w 10000"/>
                  <a:gd name="connsiteY98" fmla="*/ 6609 h 10000"/>
                  <a:gd name="connsiteX99" fmla="*/ 7612 w 10000"/>
                  <a:gd name="connsiteY99" fmla="*/ 6697 h 10000"/>
                  <a:gd name="connsiteX100" fmla="*/ 7462 w 10000"/>
                  <a:gd name="connsiteY100" fmla="*/ 6871 h 10000"/>
                  <a:gd name="connsiteX101" fmla="*/ 7366 w 10000"/>
                  <a:gd name="connsiteY101" fmla="*/ 6871 h 10000"/>
                  <a:gd name="connsiteX102" fmla="*/ 7346 w 10000"/>
                  <a:gd name="connsiteY102" fmla="*/ 6871 h 10000"/>
                  <a:gd name="connsiteX103" fmla="*/ 7325 w 10000"/>
                  <a:gd name="connsiteY103" fmla="*/ 6957 h 10000"/>
                  <a:gd name="connsiteX104" fmla="*/ 7315 w 10000"/>
                  <a:gd name="connsiteY104" fmla="*/ 6957 h 10000"/>
                  <a:gd name="connsiteX105" fmla="*/ 7283 w 10000"/>
                  <a:gd name="connsiteY105" fmla="*/ 6957 h 10000"/>
                  <a:gd name="connsiteX106" fmla="*/ 7272 w 10000"/>
                  <a:gd name="connsiteY106" fmla="*/ 6957 h 10000"/>
                  <a:gd name="connsiteX107" fmla="*/ 7070 w 10000"/>
                  <a:gd name="connsiteY107" fmla="*/ 7044 h 10000"/>
                  <a:gd name="connsiteX108" fmla="*/ 7070 w 10000"/>
                  <a:gd name="connsiteY108" fmla="*/ 7044 h 10000"/>
                  <a:gd name="connsiteX109" fmla="*/ 6932 w 10000"/>
                  <a:gd name="connsiteY109" fmla="*/ 7044 h 10000"/>
                  <a:gd name="connsiteX110" fmla="*/ 6922 w 10000"/>
                  <a:gd name="connsiteY110" fmla="*/ 7044 h 10000"/>
                  <a:gd name="connsiteX111" fmla="*/ 6890 w 10000"/>
                  <a:gd name="connsiteY111" fmla="*/ 7132 h 10000"/>
                  <a:gd name="connsiteX112" fmla="*/ 6858 w 10000"/>
                  <a:gd name="connsiteY112" fmla="*/ 7132 h 10000"/>
                  <a:gd name="connsiteX113" fmla="*/ 6827 w 10000"/>
                  <a:gd name="connsiteY113" fmla="*/ 7132 h 10000"/>
                  <a:gd name="connsiteX114" fmla="*/ 6817 w 10000"/>
                  <a:gd name="connsiteY114" fmla="*/ 7132 h 10000"/>
                  <a:gd name="connsiteX115" fmla="*/ 6703 w 10000"/>
                  <a:gd name="connsiteY115" fmla="*/ 7218 h 10000"/>
                  <a:gd name="connsiteX116" fmla="*/ 6626 w 10000"/>
                  <a:gd name="connsiteY116" fmla="*/ 7218 h 10000"/>
                  <a:gd name="connsiteX117" fmla="*/ 6594 w 10000"/>
                  <a:gd name="connsiteY117" fmla="*/ 7218 h 10000"/>
                  <a:gd name="connsiteX118" fmla="*/ 6532 w 10000"/>
                  <a:gd name="connsiteY118" fmla="*/ 7306 h 10000"/>
                  <a:gd name="connsiteX119" fmla="*/ 6500 w 10000"/>
                  <a:gd name="connsiteY119" fmla="*/ 7306 h 10000"/>
                  <a:gd name="connsiteX120" fmla="*/ 6402 w 10000"/>
                  <a:gd name="connsiteY120" fmla="*/ 7306 h 10000"/>
                  <a:gd name="connsiteX121" fmla="*/ 6359 w 10000"/>
                  <a:gd name="connsiteY121" fmla="*/ 7392 h 10000"/>
                  <a:gd name="connsiteX122" fmla="*/ 6305 w 10000"/>
                  <a:gd name="connsiteY122" fmla="*/ 7392 h 10000"/>
                  <a:gd name="connsiteX123" fmla="*/ 6253 w 10000"/>
                  <a:gd name="connsiteY123" fmla="*/ 7392 h 10000"/>
                  <a:gd name="connsiteX124" fmla="*/ 6220 w 10000"/>
                  <a:gd name="connsiteY124" fmla="*/ 7392 h 10000"/>
                  <a:gd name="connsiteX125" fmla="*/ 6115 w 10000"/>
                  <a:gd name="connsiteY125" fmla="*/ 7479 h 10000"/>
                  <a:gd name="connsiteX126" fmla="*/ 6051 w 10000"/>
                  <a:gd name="connsiteY126" fmla="*/ 7479 h 10000"/>
                  <a:gd name="connsiteX127" fmla="*/ 5901 w 10000"/>
                  <a:gd name="connsiteY127" fmla="*/ 7566 h 10000"/>
                  <a:gd name="connsiteX128" fmla="*/ 5892 w 10000"/>
                  <a:gd name="connsiteY128" fmla="*/ 7566 h 10000"/>
                  <a:gd name="connsiteX129" fmla="*/ 5859 w 10000"/>
                  <a:gd name="connsiteY129" fmla="*/ 7566 h 10000"/>
                  <a:gd name="connsiteX130" fmla="*/ 5703 w 10000"/>
                  <a:gd name="connsiteY130" fmla="*/ 7652 h 10000"/>
                  <a:gd name="connsiteX131" fmla="*/ 5619 w 10000"/>
                  <a:gd name="connsiteY131" fmla="*/ 7739 h 10000"/>
                  <a:gd name="connsiteX132" fmla="*/ 5577 w 10000"/>
                  <a:gd name="connsiteY132" fmla="*/ 7739 h 10000"/>
                  <a:gd name="connsiteX133" fmla="*/ 5531 w 10000"/>
                  <a:gd name="connsiteY133" fmla="*/ 7739 h 10000"/>
                  <a:gd name="connsiteX134" fmla="*/ 5501 w 10000"/>
                  <a:gd name="connsiteY134" fmla="*/ 7826 h 10000"/>
                  <a:gd name="connsiteX135" fmla="*/ 5386 w 10000"/>
                  <a:gd name="connsiteY135" fmla="*/ 7826 h 10000"/>
                  <a:gd name="connsiteX136" fmla="*/ 5365 w 10000"/>
                  <a:gd name="connsiteY136" fmla="*/ 7826 h 10000"/>
                  <a:gd name="connsiteX137" fmla="*/ 5338 w 10000"/>
                  <a:gd name="connsiteY137" fmla="*/ 7826 h 10000"/>
                  <a:gd name="connsiteX138" fmla="*/ 5328 w 10000"/>
                  <a:gd name="connsiteY138" fmla="*/ 7826 h 10000"/>
                  <a:gd name="connsiteX139" fmla="*/ 5288 w 10000"/>
                  <a:gd name="connsiteY139" fmla="*/ 7913 h 10000"/>
                  <a:gd name="connsiteX140" fmla="*/ 5235 w 10000"/>
                  <a:gd name="connsiteY140" fmla="*/ 7913 h 10000"/>
                  <a:gd name="connsiteX141" fmla="*/ 5075 w 10000"/>
                  <a:gd name="connsiteY141" fmla="*/ 8001 h 10000"/>
                  <a:gd name="connsiteX142" fmla="*/ 5065 w 10000"/>
                  <a:gd name="connsiteY142" fmla="*/ 8001 h 10000"/>
                  <a:gd name="connsiteX143" fmla="*/ 5065 w 10000"/>
                  <a:gd name="connsiteY143" fmla="*/ 8001 h 10000"/>
                  <a:gd name="connsiteX144" fmla="*/ 5053 w 10000"/>
                  <a:gd name="connsiteY144" fmla="*/ 8001 h 10000"/>
                  <a:gd name="connsiteX145" fmla="*/ 5053 w 10000"/>
                  <a:gd name="connsiteY145" fmla="*/ 8086 h 10000"/>
                  <a:gd name="connsiteX146" fmla="*/ 4979 w 10000"/>
                  <a:gd name="connsiteY146" fmla="*/ 8086 h 10000"/>
                  <a:gd name="connsiteX147" fmla="*/ 4884 w 10000"/>
                  <a:gd name="connsiteY147" fmla="*/ 8086 h 10000"/>
                  <a:gd name="connsiteX148" fmla="*/ 4820 w 10000"/>
                  <a:gd name="connsiteY148" fmla="*/ 8175 h 10000"/>
                  <a:gd name="connsiteX149" fmla="*/ 4736 w 10000"/>
                  <a:gd name="connsiteY149" fmla="*/ 8175 h 10000"/>
                  <a:gd name="connsiteX150" fmla="*/ 4663 w 10000"/>
                  <a:gd name="connsiteY150" fmla="*/ 8175 h 10000"/>
                  <a:gd name="connsiteX151" fmla="*/ 4524 w 10000"/>
                  <a:gd name="connsiteY151" fmla="*/ 8260 h 10000"/>
                  <a:gd name="connsiteX152" fmla="*/ 4377 w 10000"/>
                  <a:gd name="connsiteY152" fmla="*/ 8349 h 10000"/>
                  <a:gd name="connsiteX153" fmla="*/ 4336 w 10000"/>
                  <a:gd name="connsiteY153" fmla="*/ 8349 h 10000"/>
                  <a:gd name="connsiteX154" fmla="*/ 4293 w 10000"/>
                  <a:gd name="connsiteY154" fmla="*/ 8349 h 10000"/>
                  <a:gd name="connsiteX155" fmla="*/ 4204 w 10000"/>
                  <a:gd name="connsiteY155" fmla="*/ 8435 h 10000"/>
                  <a:gd name="connsiteX156" fmla="*/ 4057 w 10000"/>
                  <a:gd name="connsiteY156" fmla="*/ 8435 h 10000"/>
                  <a:gd name="connsiteX157" fmla="*/ 4025 w 10000"/>
                  <a:gd name="connsiteY157" fmla="*/ 8435 h 10000"/>
                  <a:gd name="connsiteX158" fmla="*/ 3918 w 10000"/>
                  <a:gd name="connsiteY158" fmla="*/ 8523 h 10000"/>
                  <a:gd name="connsiteX159" fmla="*/ 3918 w 10000"/>
                  <a:gd name="connsiteY159" fmla="*/ 8523 h 10000"/>
                  <a:gd name="connsiteX160" fmla="*/ 3887 w 10000"/>
                  <a:gd name="connsiteY160" fmla="*/ 8523 h 10000"/>
                  <a:gd name="connsiteX161" fmla="*/ 3865 w 10000"/>
                  <a:gd name="connsiteY161" fmla="*/ 8523 h 10000"/>
                  <a:gd name="connsiteX162" fmla="*/ 3812 w 10000"/>
                  <a:gd name="connsiteY162" fmla="*/ 8523 h 10000"/>
                  <a:gd name="connsiteX163" fmla="*/ 3792 w 10000"/>
                  <a:gd name="connsiteY163" fmla="*/ 8523 h 10000"/>
                  <a:gd name="connsiteX164" fmla="*/ 3792 w 10000"/>
                  <a:gd name="connsiteY164" fmla="*/ 8609 h 10000"/>
                  <a:gd name="connsiteX165" fmla="*/ 3781 w 10000"/>
                  <a:gd name="connsiteY165" fmla="*/ 8609 h 10000"/>
                  <a:gd name="connsiteX166" fmla="*/ 3738 w 10000"/>
                  <a:gd name="connsiteY166" fmla="*/ 8609 h 10000"/>
                  <a:gd name="connsiteX167" fmla="*/ 3697 w 10000"/>
                  <a:gd name="connsiteY167" fmla="*/ 8609 h 10000"/>
                  <a:gd name="connsiteX168" fmla="*/ 3686 w 10000"/>
                  <a:gd name="connsiteY168" fmla="*/ 8609 h 10000"/>
                  <a:gd name="connsiteX169" fmla="*/ 3632 w 10000"/>
                  <a:gd name="connsiteY169" fmla="*/ 8609 h 10000"/>
                  <a:gd name="connsiteX170" fmla="*/ 3527 w 10000"/>
                  <a:gd name="connsiteY170" fmla="*/ 8696 h 10000"/>
                  <a:gd name="connsiteX171" fmla="*/ 3515 w 10000"/>
                  <a:gd name="connsiteY171" fmla="*/ 8696 h 10000"/>
                  <a:gd name="connsiteX172" fmla="*/ 3431 w 10000"/>
                  <a:gd name="connsiteY172" fmla="*/ 8696 h 10000"/>
                  <a:gd name="connsiteX173" fmla="*/ 3368 w 10000"/>
                  <a:gd name="connsiteY173" fmla="*/ 8783 h 10000"/>
                  <a:gd name="connsiteX174" fmla="*/ 3110 w 10000"/>
                  <a:gd name="connsiteY174" fmla="*/ 8870 h 10000"/>
                  <a:gd name="connsiteX175" fmla="*/ 3079 w 10000"/>
                  <a:gd name="connsiteY175" fmla="*/ 8870 h 10000"/>
                  <a:gd name="connsiteX176" fmla="*/ 3069 w 10000"/>
                  <a:gd name="connsiteY176" fmla="*/ 8870 h 10000"/>
                  <a:gd name="connsiteX177" fmla="*/ 3028 w 10000"/>
                  <a:gd name="connsiteY177" fmla="*/ 8870 h 10000"/>
                  <a:gd name="connsiteX178" fmla="*/ 2996 w 10000"/>
                  <a:gd name="connsiteY178" fmla="*/ 8957 h 10000"/>
                  <a:gd name="connsiteX179" fmla="*/ 2824 w 10000"/>
                  <a:gd name="connsiteY179" fmla="*/ 9044 h 10000"/>
                  <a:gd name="connsiteX180" fmla="*/ 2814 w 10000"/>
                  <a:gd name="connsiteY180" fmla="*/ 9044 h 10000"/>
                  <a:gd name="connsiteX181" fmla="*/ 2688 w 10000"/>
                  <a:gd name="connsiteY181" fmla="*/ 9044 h 10000"/>
                  <a:gd name="connsiteX182" fmla="*/ 2531 w 10000"/>
                  <a:gd name="connsiteY182" fmla="*/ 9131 h 10000"/>
                  <a:gd name="connsiteX183" fmla="*/ 2276 w 10000"/>
                  <a:gd name="connsiteY183" fmla="*/ 9218 h 10000"/>
                  <a:gd name="connsiteX184" fmla="*/ 2159 w 10000"/>
                  <a:gd name="connsiteY184" fmla="*/ 9304 h 10000"/>
                  <a:gd name="connsiteX185" fmla="*/ 2148 w 10000"/>
                  <a:gd name="connsiteY185" fmla="*/ 9304 h 10000"/>
                  <a:gd name="connsiteX186" fmla="*/ 2061 w 10000"/>
                  <a:gd name="connsiteY186" fmla="*/ 9304 h 10000"/>
                  <a:gd name="connsiteX187" fmla="*/ 2007 w 10000"/>
                  <a:gd name="connsiteY187" fmla="*/ 9304 h 10000"/>
                  <a:gd name="connsiteX188" fmla="*/ 1976 w 10000"/>
                  <a:gd name="connsiteY188" fmla="*/ 9392 h 10000"/>
                  <a:gd name="connsiteX189" fmla="*/ 1956 w 10000"/>
                  <a:gd name="connsiteY189" fmla="*/ 9392 h 10000"/>
                  <a:gd name="connsiteX190" fmla="*/ 1925 w 10000"/>
                  <a:gd name="connsiteY190" fmla="*/ 9392 h 10000"/>
                  <a:gd name="connsiteX191" fmla="*/ 1914 w 10000"/>
                  <a:gd name="connsiteY191" fmla="*/ 9392 h 10000"/>
                  <a:gd name="connsiteX192" fmla="*/ 1882 w 10000"/>
                  <a:gd name="connsiteY192" fmla="*/ 9392 h 10000"/>
                  <a:gd name="connsiteX193" fmla="*/ 1871 w 10000"/>
                  <a:gd name="connsiteY193" fmla="*/ 9392 h 10000"/>
                  <a:gd name="connsiteX194" fmla="*/ 1860 w 10000"/>
                  <a:gd name="connsiteY194" fmla="*/ 9392 h 10000"/>
                  <a:gd name="connsiteX195" fmla="*/ 1829 w 10000"/>
                  <a:gd name="connsiteY195" fmla="*/ 9392 h 10000"/>
                  <a:gd name="connsiteX196" fmla="*/ 1819 w 10000"/>
                  <a:gd name="connsiteY196" fmla="*/ 9392 h 10000"/>
                  <a:gd name="connsiteX197" fmla="*/ 1784 w 10000"/>
                  <a:gd name="connsiteY197" fmla="*/ 9478 h 10000"/>
                  <a:gd name="connsiteX198" fmla="*/ 1774 w 10000"/>
                  <a:gd name="connsiteY198" fmla="*/ 9478 h 10000"/>
                  <a:gd name="connsiteX199" fmla="*/ 1774 w 10000"/>
                  <a:gd name="connsiteY199" fmla="*/ 9478 h 10000"/>
                  <a:gd name="connsiteX200" fmla="*/ 1734 w 10000"/>
                  <a:gd name="connsiteY200" fmla="*/ 9478 h 10000"/>
                  <a:gd name="connsiteX201" fmla="*/ 1722 w 10000"/>
                  <a:gd name="connsiteY201" fmla="*/ 9478 h 10000"/>
                  <a:gd name="connsiteX202" fmla="*/ 1691 w 10000"/>
                  <a:gd name="connsiteY202" fmla="*/ 9478 h 10000"/>
                  <a:gd name="connsiteX203" fmla="*/ 1647 w 10000"/>
                  <a:gd name="connsiteY203" fmla="*/ 9478 h 10000"/>
                  <a:gd name="connsiteX204" fmla="*/ 1616 w 10000"/>
                  <a:gd name="connsiteY204" fmla="*/ 9478 h 10000"/>
                  <a:gd name="connsiteX205" fmla="*/ 1565 w 10000"/>
                  <a:gd name="connsiteY205" fmla="*/ 9566 h 10000"/>
                  <a:gd name="connsiteX206" fmla="*/ 1459 w 10000"/>
                  <a:gd name="connsiteY206" fmla="*/ 9566 h 10000"/>
                  <a:gd name="connsiteX207" fmla="*/ 1438 w 10000"/>
                  <a:gd name="connsiteY207" fmla="*/ 9566 h 10000"/>
                  <a:gd name="connsiteX208" fmla="*/ 1374 w 10000"/>
                  <a:gd name="connsiteY208" fmla="*/ 9566 h 10000"/>
                  <a:gd name="connsiteX209" fmla="*/ 1300 w 10000"/>
                  <a:gd name="connsiteY209" fmla="*/ 9566 h 10000"/>
                  <a:gd name="connsiteX210" fmla="*/ 1172 w 10000"/>
                  <a:gd name="connsiteY210" fmla="*/ 9566 h 10000"/>
                  <a:gd name="connsiteX211" fmla="*/ 1097 w 10000"/>
                  <a:gd name="connsiteY211" fmla="*/ 9566 h 10000"/>
                  <a:gd name="connsiteX212" fmla="*/ 1064 w 10000"/>
                  <a:gd name="connsiteY212" fmla="*/ 9566 h 10000"/>
                  <a:gd name="connsiteX213" fmla="*/ 1018 w 10000"/>
                  <a:gd name="connsiteY213" fmla="*/ 9566 h 10000"/>
                  <a:gd name="connsiteX214" fmla="*/ 944 w 10000"/>
                  <a:gd name="connsiteY214" fmla="*/ 9652 h 10000"/>
                  <a:gd name="connsiteX215" fmla="*/ 800 w 10000"/>
                  <a:gd name="connsiteY215" fmla="*/ 9652 h 10000"/>
                  <a:gd name="connsiteX216" fmla="*/ 778 w 10000"/>
                  <a:gd name="connsiteY216" fmla="*/ 9739 h 10000"/>
                  <a:gd name="connsiteX217" fmla="*/ 680 w 10000"/>
                  <a:gd name="connsiteY217" fmla="*/ 9739 h 10000"/>
                  <a:gd name="connsiteX218" fmla="*/ 503 w 10000"/>
                  <a:gd name="connsiteY218" fmla="*/ 9826 h 10000"/>
                  <a:gd name="connsiteX219" fmla="*/ 384 w 10000"/>
                  <a:gd name="connsiteY219" fmla="*/ 9826 h 10000"/>
                  <a:gd name="connsiteX220" fmla="*/ 270 w 10000"/>
                  <a:gd name="connsiteY220" fmla="*/ 9913 h 10000"/>
                  <a:gd name="connsiteX221" fmla="*/ 90 w 10000"/>
                  <a:gd name="connsiteY221" fmla="*/ 10000 h 10000"/>
                  <a:gd name="connsiteX222" fmla="*/ 0 w 10000"/>
                  <a:gd name="connsiteY222" fmla="*/ 10000 h 10000"/>
                  <a:gd name="connsiteX0" fmla="*/ 9988 w 9988"/>
                  <a:gd name="connsiteY0" fmla="*/ 0 h 9217"/>
                  <a:gd name="connsiteX1" fmla="*/ 9988 w 9988"/>
                  <a:gd name="connsiteY1" fmla="*/ 0 h 9217"/>
                  <a:gd name="connsiteX2" fmla="*/ 9988 w 9988"/>
                  <a:gd name="connsiteY2" fmla="*/ 86 h 9217"/>
                  <a:gd name="connsiteX3" fmla="*/ 9978 w 9988"/>
                  <a:gd name="connsiteY3" fmla="*/ 174 h 9217"/>
                  <a:gd name="connsiteX4" fmla="*/ 9978 w 9988"/>
                  <a:gd name="connsiteY4" fmla="*/ 174 h 9217"/>
                  <a:gd name="connsiteX5" fmla="*/ 9968 w 9988"/>
                  <a:gd name="connsiteY5" fmla="*/ 261 h 9217"/>
                  <a:gd name="connsiteX6" fmla="*/ 9959 w 9988"/>
                  <a:gd name="connsiteY6" fmla="*/ 436 h 9217"/>
                  <a:gd name="connsiteX7" fmla="*/ 9949 w 9988"/>
                  <a:gd name="connsiteY7" fmla="*/ 521 h 9217"/>
                  <a:gd name="connsiteX8" fmla="*/ 9936 w 9988"/>
                  <a:gd name="connsiteY8" fmla="*/ 521 h 9217"/>
                  <a:gd name="connsiteX9" fmla="*/ 9925 w 9988"/>
                  <a:gd name="connsiteY9" fmla="*/ 610 h 9217"/>
                  <a:gd name="connsiteX10" fmla="*/ 9915 w 9988"/>
                  <a:gd name="connsiteY10" fmla="*/ 610 h 9217"/>
                  <a:gd name="connsiteX11" fmla="*/ 9885 w 9988"/>
                  <a:gd name="connsiteY11" fmla="*/ 696 h 9217"/>
                  <a:gd name="connsiteX12" fmla="*/ 9862 w 9988"/>
                  <a:gd name="connsiteY12" fmla="*/ 784 h 9217"/>
                  <a:gd name="connsiteX13" fmla="*/ 9841 w 9988"/>
                  <a:gd name="connsiteY13" fmla="*/ 870 h 9217"/>
                  <a:gd name="connsiteX14" fmla="*/ 9841 w 9988"/>
                  <a:gd name="connsiteY14" fmla="*/ 958 h 9217"/>
                  <a:gd name="connsiteX15" fmla="*/ 9841 w 9988"/>
                  <a:gd name="connsiteY15" fmla="*/ 958 h 9217"/>
                  <a:gd name="connsiteX16" fmla="*/ 9832 w 9988"/>
                  <a:gd name="connsiteY16" fmla="*/ 1044 h 9217"/>
                  <a:gd name="connsiteX17" fmla="*/ 9832 w 9988"/>
                  <a:gd name="connsiteY17" fmla="*/ 1131 h 9217"/>
                  <a:gd name="connsiteX18" fmla="*/ 9821 w 9988"/>
                  <a:gd name="connsiteY18" fmla="*/ 1131 h 9217"/>
                  <a:gd name="connsiteX19" fmla="*/ 9821 w 9988"/>
                  <a:gd name="connsiteY19" fmla="*/ 1218 h 9217"/>
                  <a:gd name="connsiteX20" fmla="*/ 9821 w 9988"/>
                  <a:gd name="connsiteY20" fmla="*/ 1306 h 9217"/>
                  <a:gd name="connsiteX21" fmla="*/ 9821 w 9988"/>
                  <a:gd name="connsiteY21" fmla="*/ 1306 h 9217"/>
                  <a:gd name="connsiteX22" fmla="*/ 9800 w 9988"/>
                  <a:gd name="connsiteY22" fmla="*/ 1566 h 9217"/>
                  <a:gd name="connsiteX23" fmla="*/ 9800 w 9988"/>
                  <a:gd name="connsiteY23" fmla="*/ 1738 h 9217"/>
                  <a:gd name="connsiteX24" fmla="*/ 9789 w 9988"/>
                  <a:gd name="connsiteY24" fmla="*/ 1912 h 9217"/>
                  <a:gd name="connsiteX25" fmla="*/ 9779 w 9988"/>
                  <a:gd name="connsiteY25" fmla="*/ 2086 h 9217"/>
                  <a:gd name="connsiteX26" fmla="*/ 9779 w 9988"/>
                  <a:gd name="connsiteY26" fmla="*/ 2086 h 9217"/>
                  <a:gd name="connsiteX27" fmla="*/ 9779 w 9988"/>
                  <a:gd name="connsiteY27" fmla="*/ 2086 h 9217"/>
                  <a:gd name="connsiteX28" fmla="*/ 9770 w 9988"/>
                  <a:gd name="connsiteY28" fmla="*/ 2260 h 9217"/>
                  <a:gd name="connsiteX29" fmla="*/ 9748 w 9988"/>
                  <a:gd name="connsiteY29" fmla="*/ 2434 h 9217"/>
                  <a:gd name="connsiteX30" fmla="*/ 9726 w 9988"/>
                  <a:gd name="connsiteY30" fmla="*/ 2608 h 9217"/>
                  <a:gd name="connsiteX31" fmla="*/ 9726 w 9988"/>
                  <a:gd name="connsiteY31" fmla="*/ 2696 h 9217"/>
                  <a:gd name="connsiteX32" fmla="*/ 9726 w 9988"/>
                  <a:gd name="connsiteY32" fmla="*/ 2696 h 9217"/>
                  <a:gd name="connsiteX33" fmla="*/ 9716 w 9988"/>
                  <a:gd name="connsiteY33" fmla="*/ 2781 h 9217"/>
                  <a:gd name="connsiteX34" fmla="*/ 9716 w 9988"/>
                  <a:gd name="connsiteY34" fmla="*/ 2781 h 9217"/>
                  <a:gd name="connsiteX35" fmla="*/ 9716 w 9988"/>
                  <a:gd name="connsiteY35" fmla="*/ 2870 h 9217"/>
                  <a:gd name="connsiteX36" fmla="*/ 9695 w 9988"/>
                  <a:gd name="connsiteY36" fmla="*/ 3129 h 9217"/>
                  <a:gd name="connsiteX37" fmla="*/ 9675 w 9988"/>
                  <a:gd name="connsiteY37" fmla="*/ 3478 h 9217"/>
                  <a:gd name="connsiteX38" fmla="*/ 9675 w 9988"/>
                  <a:gd name="connsiteY38" fmla="*/ 3565 h 9217"/>
                  <a:gd name="connsiteX39" fmla="*/ 9675 w 9988"/>
                  <a:gd name="connsiteY39" fmla="*/ 3565 h 9217"/>
                  <a:gd name="connsiteX40" fmla="*/ 9685 w 9988"/>
                  <a:gd name="connsiteY40" fmla="*/ 3740 h 9217"/>
                  <a:gd name="connsiteX41" fmla="*/ 9685 w 9988"/>
                  <a:gd name="connsiteY41" fmla="*/ 3914 h 9217"/>
                  <a:gd name="connsiteX42" fmla="*/ 9685 w 9988"/>
                  <a:gd name="connsiteY42" fmla="*/ 4088 h 9217"/>
                  <a:gd name="connsiteX43" fmla="*/ 9675 w 9988"/>
                  <a:gd name="connsiteY43" fmla="*/ 4522 h 9217"/>
                  <a:gd name="connsiteX44" fmla="*/ 9662 w 9988"/>
                  <a:gd name="connsiteY44" fmla="*/ 4609 h 9217"/>
                  <a:gd name="connsiteX45" fmla="*/ 9662 w 9988"/>
                  <a:gd name="connsiteY45" fmla="*/ 4696 h 9217"/>
                  <a:gd name="connsiteX46" fmla="*/ 9662 w 9988"/>
                  <a:gd name="connsiteY46" fmla="*/ 4696 h 9217"/>
                  <a:gd name="connsiteX47" fmla="*/ 9662 w 9988"/>
                  <a:gd name="connsiteY47" fmla="*/ 4696 h 9217"/>
                  <a:gd name="connsiteX48" fmla="*/ 9651 w 9988"/>
                  <a:gd name="connsiteY48" fmla="*/ 4696 h 9217"/>
                  <a:gd name="connsiteX49" fmla="*/ 9651 w 9988"/>
                  <a:gd name="connsiteY49" fmla="*/ 4696 h 9217"/>
                  <a:gd name="connsiteX50" fmla="*/ 9637 w 9988"/>
                  <a:gd name="connsiteY50" fmla="*/ 4696 h 9217"/>
                  <a:gd name="connsiteX51" fmla="*/ 9595 w 9988"/>
                  <a:gd name="connsiteY51" fmla="*/ 4783 h 9217"/>
                  <a:gd name="connsiteX52" fmla="*/ 9562 w 9988"/>
                  <a:gd name="connsiteY52" fmla="*/ 4783 h 9217"/>
                  <a:gd name="connsiteX53" fmla="*/ 9552 w 9988"/>
                  <a:gd name="connsiteY53" fmla="*/ 4783 h 9217"/>
                  <a:gd name="connsiteX54" fmla="*/ 9499 w 9988"/>
                  <a:gd name="connsiteY54" fmla="*/ 4783 h 9217"/>
                  <a:gd name="connsiteX55" fmla="*/ 9446 w 9988"/>
                  <a:gd name="connsiteY55" fmla="*/ 4783 h 9217"/>
                  <a:gd name="connsiteX56" fmla="*/ 9436 w 9988"/>
                  <a:gd name="connsiteY56" fmla="*/ 4783 h 9217"/>
                  <a:gd name="connsiteX57" fmla="*/ 9436 w 9988"/>
                  <a:gd name="connsiteY57" fmla="*/ 4783 h 9217"/>
                  <a:gd name="connsiteX58" fmla="*/ 9384 w 9988"/>
                  <a:gd name="connsiteY58" fmla="*/ 4870 h 9217"/>
                  <a:gd name="connsiteX59" fmla="*/ 9308 w 9988"/>
                  <a:gd name="connsiteY59" fmla="*/ 4870 h 9217"/>
                  <a:gd name="connsiteX60" fmla="*/ 9308 w 9988"/>
                  <a:gd name="connsiteY60" fmla="*/ 4870 h 9217"/>
                  <a:gd name="connsiteX61" fmla="*/ 9308 w 9988"/>
                  <a:gd name="connsiteY61" fmla="*/ 4870 h 9217"/>
                  <a:gd name="connsiteX62" fmla="*/ 9233 w 9988"/>
                  <a:gd name="connsiteY62" fmla="*/ 4957 h 9217"/>
                  <a:gd name="connsiteX63" fmla="*/ 9213 w 9988"/>
                  <a:gd name="connsiteY63" fmla="*/ 4957 h 9217"/>
                  <a:gd name="connsiteX64" fmla="*/ 9203 w 9988"/>
                  <a:gd name="connsiteY64" fmla="*/ 4957 h 9217"/>
                  <a:gd name="connsiteX65" fmla="*/ 9160 w 9988"/>
                  <a:gd name="connsiteY65" fmla="*/ 4957 h 9217"/>
                  <a:gd name="connsiteX66" fmla="*/ 9097 w 9988"/>
                  <a:gd name="connsiteY66" fmla="*/ 4957 h 9217"/>
                  <a:gd name="connsiteX67" fmla="*/ 9087 w 9988"/>
                  <a:gd name="connsiteY67" fmla="*/ 4957 h 9217"/>
                  <a:gd name="connsiteX68" fmla="*/ 9087 w 9988"/>
                  <a:gd name="connsiteY68" fmla="*/ 4957 h 9217"/>
                  <a:gd name="connsiteX69" fmla="*/ 9077 w 9988"/>
                  <a:gd name="connsiteY69" fmla="*/ 4957 h 9217"/>
                  <a:gd name="connsiteX70" fmla="*/ 9068 w 9988"/>
                  <a:gd name="connsiteY70" fmla="*/ 5043 h 9217"/>
                  <a:gd name="connsiteX71" fmla="*/ 9045 w 9988"/>
                  <a:gd name="connsiteY71" fmla="*/ 5043 h 9217"/>
                  <a:gd name="connsiteX72" fmla="*/ 9045 w 9988"/>
                  <a:gd name="connsiteY72" fmla="*/ 5043 h 9217"/>
                  <a:gd name="connsiteX73" fmla="*/ 9035 w 9988"/>
                  <a:gd name="connsiteY73" fmla="*/ 5043 h 9217"/>
                  <a:gd name="connsiteX74" fmla="*/ 9024 w 9988"/>
                  <a:gd name="connsiteY74" fmla="*/ 5043 h 9217"/>
                  <a:gd name="connsiteX75" fmla="*/ 9003 w 9988"/>
                  <a:gd name="connsiteY75" fmla="*/ 5043 h 9217"/>
                  <a:gd name="connsiteX76" fmla="*/ 8981 w 9988"/>
                  <a:gd name="connsiteY76" fmla="*/ 5043 h 9217"/>
                  <a:gd name="connsiteX77" fmla="*/ 8971 w 9988"/>
                  <a:gd name="connsiteY77" fmla="*/ 5043 h 9217"/>
                  <a:gd name="connsiteX78" fmla="*/ 8941 w 9988"/>
                  <a:gd name="connsiteY78" fmla="*/ 5043 h 9217"/>
                  <a:gd name="connsiteX79" fmla="*/ 8929 w 9988"/>
                  <a:gd name="connsiteY79" fmla="*/ 5043 h 9217"/>
                  <a:gd name="connsiteX80" fmla="*/ 8898 w 9988"/>
                  <a:gd name="connsiteY80" fmla="*/ 5043 h 9217"/>
                  <a:gd name="connsiteX81" fmla="*/ 8885 w 9988"/>
                  <a:gd name="connsiteY81" fmla="*/ 5131 h 9217"/>
                  <a:gd name="connsiteX82" fmla="*/ 8876 w 9988"/>
                  <a:gd name="connsiteY82" fmla="*/ 5131 h 9217"/>
                  <a:gd name="connsiteX83" fmla="*/ 8749 w 9988"/>
                  <a:gd name="connsiteY83" fmla="*/ 5131 h 9217"/>
                  <a:gd name="connsiteX84" fmla="*/ 8706 w 9988"/>
                  <a:gd name="connsiteY84" fmla="*/ 5218 h 9217"/>
                  <a:gd name="connsiteX85" fmla="*/ 8631 w 9988"/>
                  <a:gd name="connsiteY85" fmla="*/ 5218 h 9217"/>
                  <a:gd name="connsiteX86" fmla="*/ 8544 w 9988"/>
                  <a:gd name="connsiteY86" fmla="*/ 5218 h 9217"/>
                  <a:gd name="connsiteX87" fmla="*/ 8544 w 9988"/>
                  <a:gd name="connsiteY87" fmla="*/ 5479 h 9217"/>
                  <a:gd name="connsiteX88" fmla="*/ 8448 w 9988"/>
                  <a:gd name="connsiteY88" fmla="*/ 5479 h 9217"/>
                  <a:gd name="connsiteX89" fmla="*/ 8448 w 9988"/>
                  <a:gd name="connsiteY89" fmla="*/ 5479 h 9217"/>
                  <a:gd name="connsiteX90" fmla="*/ 8299 w 9988"/>
                  <a:gd name="connsiteY90" fmla="*/ 5566 h 9217"/>
                  <a:gd name="connsiteX91" fmla="*/ 8256 w 9988"/>
                  <a:gd name="connsiteY91" fmla="*/ 5566 h 9217"/>
                  <a:gd name="connsiteX92" fmla="*/ 8152 w 9988"/>
                  <a:gd name="connsiteY92" fmla="*/ 5652 h 9217"/>
                  <a:gd name="connsiteX93" fmla="*/ 8035 w 9988"/>
                  <a:gd name="connsiteY93" fmla="*/ 5652 h 9217"/>
                  <a:gd name="connsiteX94" fmla="*/ 7972 w 9988"/>
                  <a:gd name="connsiteY94" fmla="*/ 5740 h 9217"/>
                  <a:gd name="connsiteX95" fmla="*/ 7899 w 9988"/>
                  <a:gd name="connsiteY95" fmla="*/ 5826 h 9217"/>
                  <a:gd name="connsiteX96" fmla="*/ 7889 w 9988"/>
                  <a:gd name="connsiteY96" fmla="*/ 5826 h 9217"/>
                  <a:gd name="connsiteX97" fmla="*/ 7815 w 9988"/>
                  <a:gd name="connsiteY97" fmla="*/ 5826 h 9217"/>
                  <a:gd name="connsiteX98" fmla="*/ 7612 w 9988"/>
                  <a:gd name="connsiteY98" fmla="*/ 5914 h 9217"/>
                  <a:gd name="connsiteX99" fmla="*/ 7462 w 9988"/>
                  <a:gd name="connsiteY99" fmla="*/ 6088 h 9217"/>
                  <a:gd name="connsiteX100" fmla="*/ 7366 w 9988"/>
                  <a:gd name="connsiteY100" fmla="*/ 6088 h 9217"/>
                  <a:gd name="connsiteX101" fmla="*/ 7346 w 9988"/>
                  <a:gd name="connsiteY101" fmla="*/ 6088 h 9217"/>
                  <a:gd name="connsiteX102" fmla="*/ 7325 w 9988"/>
                  <a:gd name="connsiteY102" fmla="*/ 6174 h 9217"/>
                  <a:gd name="connsiteX103" fmla="*/ 7315 w 9988"/>
                  <a:gd name="connsiteY103" fmla="*/ 6174 h 9217"/>
                  <a:gd name="connsiteX104" fmla="*/ 7283 w 9988"/>
                  <a:gd name="connsiteY104" fmla="*/ 6174 h 9217"/>
                  <a:gd name="connsiteX105" fmla="*/ 7272 w 9988"/>
                  <a:gd name="connsiteY105" fmla="*/ 6174 h 9217"/>
                  <a:gd name="connsiteX106" fmla="*/ 7070 w 9988"/>
                  <a:gd name="connsiteY106" fmla="*/ 6261 h 9217"/>
                  <a:gd name="connsiteX107" fmla="*/ 7070 w 9988"/>
                  <a:gd name="connsiteY107" fmla="*/ 6261 h 9217"/>
                  <a:gd name="connsiteX108" fmla="*/ 6932 w 9988"/>
                  <a:gd name="connsiteY108" fmla="*/ 6261 h 9217"/>
                  <a:gd name="connsiteX109" fmla="*/ 6922 w 9988"/>
                  <a:gd name="connsiteY109" fmla="*/ 6261 h 9217"/>
                  <a:gd name="connsiteX110" fmla="*/ 6890 w 9988"/>
                  <a:gd name="connsiteY110" fmla="*/ 6349 h 9217"/>
                  <a:gd name="connsiteX111" fmla="*/ 6858 w 9988"/>
                  <a:gd name="connsiteY111" fmla="*/ 6349 h 9217"/>
                  <a:gd name="connsiteX112" fmla="*/ 6827 w 9988"/>
                  <a:gd name="connsiteY112" fmla="*/ 6349 h 9217"/>
                  <a:gd name="connsiteX113" fmla="*/ 6817 w 9988"/>
                  <a:gd name="connsiteY113" fmla="*/ 6349 h 9217"/>
                  <a:gd name="connsiteX114" fmla="*/ 6703 w 9988"/>
                  <a:gd name="connsiteY114" fmla="*/ 6435 h 9217"/>
                  <a:gd name="connsiteX115" fmla="*/ 6626 w 9988"/>
                  <a:gd name="connsiteY115" fmla="*/ 6435 h 9217"/>
                  <a:gd name="connsiteX116" fmla="*/ 6594 w 9988"/>
                  <a:gd name="connsiteY116" fmla="*/ 6435 h 9217"/>
                  <a:gd name="connsiteX117" fmla="*/ 6532 w 9988"/>
                  <a:gd name="connsiteY117" fmla="*/ 6523 h 9217"/>
                  <a:gd name="connsiteX118" fmla="*/ 6500 w 9988"/>
                  <a:gd name="connsiteY118" fmla="*/ 6523 h 9217"/>
                  <a:gd name="connsiteX119" fmla="*/ 6402 w 9988"/>
                  <a:gd name="connsiteY119" fmla="*/ 6523 h 9217"/>
                  <a:gd name="connsiteX120" fmla="*/ 6359 w 9988"/>
                  <a:gd name="connsiteY120" fmla="*/ 6609 h 9217"/>
                  <a:gd name="connsiteX121" fmla="*/ 6305 w 9988"/>
                  <a:gd name="connsiteY121" fmla="*/ 6609 h 9217"/>
                  <a:gd name="connsiteX122" fmla="*/ 6253 w 9988"/>
                  <a:gd name="connsiteY122" fmla="*/ 6609 h 9217"/>
                  <a:gd name="connsiteX123" fmla="*/ 6220 w 9988"/>
                  <a:gd name="connsiteY123" fmla="*/ 6609 h 9217"/>
                  <a:gd name="connsiteX124" fmla="*/ 6115 w 9988"/>
                  <a:gd name="connsiteY124" fmla="*/ 6696 h 9217"/>
                  <a:gd name="connsiteX125" fmla="*/ 6051 w 9988"/>
                  <a:gd name="connsiteY125" fmla="*/ 6696 h 9217"/>
                  <a:gd name="connsiteX126" fmla="*/ 5901 w 9988"/>
                  <a:gd name="connsiteY126" fmla="*/ 6783 h 9217"/>
                  <a:gd name="connsiteX127" fmla="*/ 5892 w 9988"/>
                  <a:gd name="connsiteY127" fmla="*/ 6783 h 9217"/>
                  <a:gd name="connsiteX128" fmla="*/ 5859 w 9988"/>
                  <a:gd name="connsiteY128" fmla="*/ 6783 h 9217"/>
                  <a:gd name="connsiteX129" fmla="*/ 5703 w 9988"/>
                  <a:gd name="connsiteY129" fmla="*/ 6869 h 9217"/>
                  <a:gd name="connsiteX130" fmla="*/ 5619 w 9988"/>
                  <a:gd name="connsiteY130" fmla="*/ 6956 h 9217"/>
                  <a:gd name="connsiteX131" fmla="*/ 5577 w 9988"/>
                  <a:gd name="connsiteY131" fmla="*/ 6956 h 9217"/>
                  <a:gd name="connsiteX132" fmla="*/ 5531 w 9988"/>
                  <a:gd name="connsiteY132" fmla="*/ 6956 h 9217"/>
                  <a:gd name="connsiteX133" fmla="*/ 5501 w 9988"/>
                  <a:gd name="connsiteY133" fmla="*/ 7043 h 9217"/>
                  <a:gd name="connsiteX134" fmla="*/ 5386 w 9988"/>
                  <a:gd name="connsiteY134" fmla="*/ 7043 h 9217"/>
                  <a:gd name="connsiteX135" fmla="*/ 5365 w 9988"/>
                  <a:gd name="connsiteY135" fmla="*/ 7043 h 9217"/>
                  <a:gd name="connsiteX136" fmla="*/ 5338 w 9988"/>
                  <a:gd name="connsiteY136" fmla="*/ 7043 h 9217"/>
                  <a:gd name="connsiteX137" fmla="*/ 5328 w 9988"/>
                  <a:gd name="connsiteY137" fmla="*/ 7043 h 9217"/>
                  <a:gd name="connsiteX138" fmla="*/ 5288 w 9988"/>
                  <a:gd name="connsiteY138" fmla="*/ 7130 h 9217"/>
                  <a:gd name="connsiteX139" fmla="*/ 5235 w 9988"/>
                  <a:gd name="connsiteY139" fmla="*/ 7130 h 9217"/>
                  <a:gd name="connsiteX140" fmla="*/ 5075 w 9988"/>
                  <a:gd name="connsiteY140" fmla="*/ 7218 h 9217"/>
                  <a:gd name="connsiteX141" fmla="*/ 5065 w 9988"/>
                  <a:gd name="connsiteY141" fmla="*/ 7218 h 9217"/>
                  <a:gd name="connsiteX142" fmla="*/ 5065 w 9988"/>
                  <a:gd name="connsiteY142" fmla="*/ 7218 h 9217"/>
                  <a:gd name="connsiteX143" fmla="*/ 5053 w 9988"/>
                  <a:gd name="connsiteY143" fmla="*/ 7218 h 9217"/>
                  <a:gd name="connsiteX144" fmla="*/ 5053 w 9988"/>
                  <a:gd name="connsiteY144" fmla="*/ 7303 h 9217"/>
                  <a:gd name="connsiteX145" fmla="*/ 4979 w 9988"/>
                  <a:gd name="connsiteY145" fmla="*/ 7303 h 9217"/>
                  <a:gd name="connsiteX146" fmla="*/ 4884 w 9988"/>
                  <a:gd name="connsiteY146" fmla="*/ 7303 h 9217"/>
                  <a:gd name="connsiteX147" fmla="*/ 4820 w 9988"/>
                  <a:gd name="connsiteY147" fmla="*/ 7392 h 9217"/>
                  <a:gd name="connsiteX148" fmla="*/ 4736 w 9988"/>
                  <a:gd name="connsiteY148" fmla="*/ 7392 h 9217"/>
                  <a:gd name="connsiteX149" fmla="*/ 4663 w 9988"/>
                  <a:gd name="connsiteY149" fmla="*/ 7392 h 9217"/>
                  <a:gd name="connsiteX150" fmla="*/ 4524 w 9988"/>
                  <a:gd name="connsiteY150" fmla="*/ 7477 h 9217"/>
                  <a:gd name="connsiteX151" fmla="*/ 4377 w 9988"/>
                  <a:gd name="connsiteY151" fmla="*/ 7566 h 9217"/>
                  <a:gd name="connsiteX152" fmla="*/ 4336 w 9988"/>
                  <a:gd name="connsiteY152" fmla="*/ 7566 h 9217"/>
                  <a:gd name="connsiteX153" fmla="*/ 4293 w 9988"/>
                  <a:gd name="connsiteY153" fmla="*/ 7566 h 9217"/>
                  <a:gd name="connsiteX154" fmla="*/ 4204 w 9988"/>
                  <a:gd name="connsiteY154" fmla="*/ 7652 h 9217"/>
                  <a:gd name="connsiteX155" fmla="*/ 4057 w 9988"/>
                  <a:gd name="connsiteY155" fmla="*/ 7652 h 9217"/>
                  <a:gd name="connsiteX156" fmla="*/ 4025 w 9988"/>
                  <a:gd name="connsiteY156" fmla="*/ 7652 h 9217"/>
                  <a:gd name="connsiteX157" fmla="*/ 3918 w 9988"/>
                  <a:gd name="connsiteY157" fmla="*/ 7740 h 9217"/>
                  <a:gd name="connsiteX158" fmla="*/ 3918 w 9988"/>
                  <a:gd name="connsiteY158" fmla="*/ 7740 h 9217"/>
                  <a:gd name="connsiteX159" fmla="*/ 3887 w 9988"/>
                  <a:gd name="connsiteY159" fmla="*/ 7740 h 9217"/>
                  <a:gd name="connsiteX160" fmla="*/ 3865 w 9988"/>
                  <a:gd name="connsiteY160" fmla="*/ 7740 h 9217"/>
                  <a:gd name="connsiteX161" fmla="*/ 3812 w 9988"/>
                  <a:gd name="connsiteY161" fmla="*/ 7740 h 9217"/>
                  <a:gd name="connsiteX162" fmla="*/ 3792 w 9988"/>
                  <a:gd name="connsiteY162" fmla="*/ 7740 h 9217"/>
                  <a:gd name="connsiteX163" fmla="*/ 3792 w 9988"/>
                  <a:gd name="connsiteY163" fmla="*/ 7826 h 9217"/>
                  <a:gd name="connsiteX164" fmla="*/ 3781 w 9988"/>
                  <a:gd name="connsiteY164" fmla="*/ 7826 h 9217"/>
                  <a:gd name="connsiteX165" fmla="*/ 3738 w 9988"/>
                  <a:gd name="connsiteY165" fmla="*/ 7826 h 9217"/>
                  <a:gd name="connsiteX166" fmla="*/ 3697 w 9988"/>
                  <a:gd name="connsiteY166" fmla="*/ 7826 h 9217"/>
                  <a:gd name="connsiteX167" fmla="*/ 3686 w 9988"/>
                  <a:gd name="connsiteY167" fmla="*/ 7826 h 9217"/>
                  <a:gd name="connsiteX168" fmla="*/ 3632 w 9988"/>
                  <a:gd name="connsiteY168" fmla="*/ 7826 h 9217"/>
                  <a:gd name="connsiteX169" fmla="*/ 3527 w 9988"/>
                  <a:gd name="connsiteY169" fmla="*/ 7913 h 9217"/>
                  <a:gd name="connsiteX170" fmla="*/ 3515 w 9988"/>
                  <a:gd name="connsiteY170" fmla="*/ 7913 h 9217"/>
                  <a:gd name="connsiteX171" fmla="*/ 3431 w 9988"/>
                  <a:gd name="connsiteY171" fmla="*/ 7913 h 9217"/>
                  <a:gd name="connsiteX172" fmla="*/ 3368 w 9988"/>
                  <a:gd name="connsiteY172" fmla="*/ 8000 h 9217"/>
                  <a:gd name="connsiteX173" fmla="*/ 3110 w 9988"/>
                  <a:gd name="connsiteY173" fmla="*/ 8087 h 9217"/>
                  <a:gd name="connsiteX174" fmla="*/ 3079 w 9988"/>
                  <a:gd name="connsiteY174" fmla="*/ 8087 h 9217"/>
                  <a:gd name="connsiteX175" fmla="*/ 3069 w 9988"/>
                  <a:gd name="connsiteY175" fmla="*/ 8087 h 9217"/>
                  <a:gd name="connsiteX176" fmla="*/ 3028 w 9988"/>
                  <a:gd name="connsiteY176" fmla="*/ 8087 h 9217"/>
                  <a:gd name="connsiteX177" fmla="*/ 2996 w 9988"/>
                  <a:gd name="connsiteY177" fmla="*/ 8174 h 9217"/>
                  <a:gd name="connsiteX178" fmla="*/ 2824 w 9988"/>
                  <a:gd name="connsiteY178" fmla="*/ 8261 h 9217"/>
                  <a:gd name="connsiteX179" fmla="*/ 2814 w 9988"/>
                  <a:gd name="connsiteY179" fmla="*/ 8261 h 9217"/>
                  <a:gd name="connsiteX180" fmla="*/ 2688 w 9988"/>
                  <a:gd name="connsiteY180" fmla="*/ 8261 h 9217"/>
                  <a:gd name="connsiteX181" fmla="*/ 2531 w 9988"/>
                  <a:gd name="connsiteY181" fmla="*/ 8348 h 9217"/>
                  <a:gd name="connsiteX182" fmla="*/ 2276 w 9988"/>
                  <a:gd name="connsiteY182" fmla="*/ 8435 h 9217"/>
                  <a:gd name="connsiteX183" fmla="*/ 2159 w 9988"/>
                  <a:gd name="connsiteY183" fmla="*/ 8521 h 9217"/>
                  <a:gd name="connsiteX184" fmla="*/ 2148 w 9988"/>
                  <a:gd name="connsiteY184" fmla="*/ 8521 h 9217"/>
                  <a:gd name="connsiteX185" fmla="*/ 2061 w 9988"/>
                  <a:gd name="connsiteY185" fmla="*/ 8521 h 9217"/>
                  <a:gd name="connsiteX186" fmla="*/ 2007 w 9988"/>
                  <a:gd name="connsiteY186" fmla="*/ 8521 h 9217"/>
                  <a:gd name="connsiteX187" fmla="*/ 1976 w 9988"/>
                  <a:gd name="connsiteY187" fmla="*/ 8609 h 9217"/>
                  <a:gd name="connsiteX188" fmla="*/ 1956 w 9988"/>
                  <a:gd name="connsiteY188" fmla="*/ 8609 h 9217"/>
                  <a:gd name="connsiteX189" fmla="*/ 1925 w 9988"/>
                  <a:gd name="connsiteY189" fmla="*/ 8609 h 9217"/>
                  <a:gd name="connsiteX190" fmla="*/ 1914 w 9988"/>
                  <a:gd name="connsiteY190" fmla="*/ 8609 h 9217"/>
                  <a:gd name="connsiteX191" fmla="*/ 1882 w 9988"/>
                  <a:gd name="connsiteY191" fmla="*/ 8609 h 9217"/>
                  <a:gd name="connsiteX192" fmla="*/ 1871 w 9988"/>
                  <a:gd name="connsiteY192" fmla="*/ 8609 h 9217"/>
                  <a:gd name="connsiteX193" fmla="*/ 1860 w 9988"/>
                  <a:gd name="connsiteY193" fmla="*/ 8609 h 9217"/>
                  <a:gd name="connsiteX194" fmla="*/ 1829 w 9988"/>
                  <a:gd name="connsiteY194" fmla="*/ 8609 h 9217"/>
                  <a:gd name="connsiteX195" fmla="*/ 1819 w 9988"/>
                  <a:gd name="connsiteY195" fmla="*/ 8609 h 9217"/>
                  <a:gd name="connsiteX196" fmla="*/ 1784 w 9988"/>
                  <a:gd name="connsiteY196" fmla="*/ 8695 h 9217"/>
                  <a:gd name="connsiteX197" fmla="*/ 1774 w 9988"/>
                  <a:gd name="connsiteY197" fmla="*/ 8695 h 9217"/>
                  <a:gd name="connsiteX198" fmla="*/ 1774 w 9988"/>
                  <a:gd name="connsiteY198" fmla="*/ 8695 h 9217"/>
                  <a:gd name="connsiteX199" fmla="*/ 1734 w 9988"/>
                  <a:gd name="connsiteY199" fmla="*/ 8695 h 9217"/>
                  <a:gd name="connsiteX200" fmla="*/ 1722 w 9988"/>
                  <a:gd name="connsiteY200" fmla="*/ 8695 h 9217"/>
                  <a:gd name="connsiteX201" fmla="*/ 1691 w 9988"/>
                  <a:gd name="connsiteY201" fmla="*/ 8695 h 9217"/>
                  <a:gd name="connsiteX202" fmla="*/ 1647 w 9988"/>
                  <a:gd name="connsiteY202" fmla="*/ 8695 h 9217"/>
                  <a:gd name="connsiteX203" fmla="*/ 1616 w 9988"/>
                  <a:gd name="connsiteY203" fmla="*/ 8695 h 9217"/>
                  <a:gd name="connsiteX204" fmla="*/ 1565 w 9988"/>
                  <a:gd name="connsiteY204" fmla="*/ 8783 h 9217"/>
                  <a:gd name="connsiteX205" fmla="*/ 1459 w 9988"/>
                  <a:gd name="connsiteY205" fmla="*/ 8783 h 9217"/>
                  <a:gd name="connsiteX206" fmla="*/ 1438 w 9988"/>
                  <a:gd name="connsiteY206" fmla="*/ 8783 h 9217"/>
                  <a:gd name="connsiteX207" fmla="*/ 1374 w 9988"/>
                  <a:gd name="connsiteY207" fmla="*/ 8783 h 9217"/>
                  <a:gd name="connsiteX208" fmla="*/ 1300 w 9988"/>
                  <a:gd name="connsiteY208" fmla="*/ 8783 h 9217"/>
                  <a:gd name="connsiteX209" fmla="*/ 1172 w 9988"/>
                  <a:gd name="connsiteY209" fmla="*/ 8783 h 9217"/>
                  <a:gd name="connsiteX210" fmla="*/ 1097 w 9988"/>
                  <a:gd name="connsiteY210" fmla="*/ 8783 h 9217"/>
                  <a:gd name="connsiteX211" fmla="*/ 1064 w 9988"/>
                  <a:gd name="connsiteY211" fmla="*/ 8783 h 9217"/>
                  <a:gd name="connsiteX212" fmla="*/ 1018 w 9988"/>
                  <a:gd name="connsiteY212" fmla="*/ 8783 h 9217"/>
                  <a:gd name="connsiteX213" fmla="*/ 944 w 9988"/>
                  <a:gd name="connsiteY213" fmla="*/ 8869 h 9217"/>
                  <a:gd name="connsiteX214" fmla="*/ 800 w 9988"/>
                  <a:gd name="connsiteY214" fmla="*/ 8869 h 9217"/>
                  <a:gd name="connsiteX215" fmla="*/ 778 w 9988"/>
                  <a:gd name="connsiteY215" fmla="*/ 8956 h 9217"/>
                  <a:gd name="connsiteX216" fmla="*/ 680 w 9988"/>
                  <a:gd name="connsiteY216" fmla="*/ 8956 h 9217"/>
                  <a:gd name="connsiteX217" fmla="*/ 503 w 9988"/>
                  <a:gd name="connsiteY217" fmla="*/ 9043 h 9217"/>
                  <a:gd name="connsiteX218" fmla="*/ 384 w 9988"/>
                  <a:gd name="connsiteY218" fmla="*/ 9043 h 9217"/>
                  <a:gd name="connsiteX219" fmla="*/ 270 w 9988"/>
                  <a:gd name="connsiteY219" fmla="*/ 9130 h 9217"/>
                  <a:gd name="connsiteX220" fmla="*/ 90 w 9988"/>
                  <a:gd name="connsiteY220" fmla="*/ 9217 h 9217"/>
                  <a:gd name="connsiteX221" fmla="*/ 0 w 9988"/>
                  <a:gd name="connsiteY221" fmla="*/ 9217 h 9217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3 h 10000"/>
                  <a:gd name="connsiteX3" fmla="*/ 9990 w 10000"/>
                  <a:gd name="connsiteY3" fmla="*/ 189 h 10000"/>
                  <a:gd name="connsiteX4" fmla="*/ 9980 w 10000"/>
                  <a:gd name="connsiteY4" fmla="*/ 283 h 10000"/>
                  <a:gd name="connsiteX5" fmla="*/ 9971 w 10000"/>
                  <a:gd name="connsiteY5" fmla="*/ 473 h 10000"/>
                  <a:gd name="connsiteX6" fmla="*/ 9961 w 10000"/>
                  <a:gd name="connsiteY6" fmla="*/ 565 h 10000"/>
                  <a:gd name="connsiteX7" fmla="*/ 9948 w 10000"/>
                  <a:gd name="connsiteY7" fmla="*/ 565 h 10000"/>
                  <a:gd name="connsiteX8" fmla="*/ 9937 w 10000"/>
                  <a:gd name="connsiteY8" fmla="*/ 662 h 10000"/>
                  <a:gd name="connsiteX9" fmla="*/ 9927 w 10000"/>
                  <a:gd name="connsiteY9" fmla="*/ 662 h 10000"/>
                  <a:gd name="connsiteX10" fmla="*/ 9897 w 10000"/>
                  <a:gd name="connsiteY10" fmla="*/ 755 h 10000"/>
                  <a:gd name="connsiteX11" fmla="*/ 9874 w 10000"/>
                  <a:gd name="connsiteY11" fmla="*/ 851 h 10000"/>
                  <a:gd name="connsiteX12" fmla="*/ 9853 w 10000"/>
                  <a:gd name="connsiteY12" fmla="*/ 944 h 10000"/>
                  <a:gd name="connsiteX13" fmla="*/ 9853 w 10000"/>
                  <a:gd name="connsiteY13" fmla="*/ 1039 h 10000"/>
                  <a:gd name="connsiteX14" fmla="*/ 9853 w 10000"/>
                  <a:gd name="connsiteY14" fmla="*/ 1039 h 10000"/>
                  <a:gd name="connsiteX15" fmla="*/ 9844 w 10000"/>
                  <a:gd name="connsiteY15" fmla="*/ 1133 h 10000"/>
                  <a:gd name="connsiteX16" fmla="*/ 9844 w 10000"/>
                  <a:gd name="connsiteY16" fmla="*/ 1227 h 10000"/>
                  <a:gd name="connsiteX17" fmla="*/ 9833 w 10000"/>
                  <a:gd name="connsiteY17" fmla="*/ 1227 h 10000"/>
                  <a:gd name="connsiteX18" fmla="*/ 9833 w 10000"/>
                  <a:gd name="connsiteY18" fmla="*/ 1321 h 10000"/>
                  <a:gd name="connsiteX19" fmla="*/ 9833 w 10000"/>
                  <a:gd name="connsiteY19" fmla="*/ 1417 h 10000"/>
                  <a:gd name="connsiteX20" fmla="*/ 9833 w 10000"/>
                  <a:gd name="connsiteY20" fmla="*/ 1417 h 10000"/>
                  <a:gd name="connsiteX21" fmla="*/ 9812 w 10000"/>
                  <a:gd name="connsiteY21" fmla="*/ 1699 h 10000"/>
                  <a:gd name="connsiteX22" fmla="*/ 9812 w 10000"/>
                  <a:gd name="connsiteY22" fmla="*/ 1886 h 10000"/>
                  <a:gd name="connsiteX23" fmla="*/ 9801 w 10000"/>
                  <a:gd name="connsiteY23" fmla="*/ 2074 h 10000"/>
                  <a:gd name="connsiteX24" fmla="*/ 9791 w 10000"/>
                  <a:gd name="connsiteY24" fmla="*/ 2263 h 10000"/>
                  <a:gd name="connsiteX25" fmla="*/ 9791 w 10000"/>
                  <a:gd name="connsiteY25" fmla="*/ 2263 h 10000"/>
                  <a:gd name="connsiteX26" fmla="*/ 9791 w 10000"/>
                  <a:gd name="connsiteY26" fmla="*/ 2263 h 10000"/>
                  <a:gd name="connsiteX27" fmla="*/ 9782 w 10000"/>
                  <a:gd name="connsiteY27" fmla="*/ 2452 h 10000"/>
                  <a:gd name="connsiteX28" fmla="*/ 9760 w 10000"/>
                  <a:gd name="connsiteY28" fmla="*/ 2641 h 10000"/>
                  <a:gd name="connsiteX29" fmla="*/ 9738 w 10000"/>
                  <a:gd name="connsiteY29" fmla="*/ 2830 h 10000"/>
                  <a:gd name="connsiteX30" fmla="*/ 9738 w 10000"/>
                  <a:gd name="connsiteY30" fmla="*/ 2925 h 10000"/>
                  <a:gd name="connsiteX31" fmla="*/ 9738 w 10000"/>
                  <a:gd name="connsiteY31" fmla="*/ 2925 h 10000"/>
                  <a:gd name="connsiteX32" fmla="*/ 9728 w 10000"/>
                  <a:gd name="connsiteY32" fmla="*/ 3017 h 10000"/>
                  <a:gd name="connsiteX33" fmla="*/ 9728 w 10000"/>
                  <a:gd name="connsiteY33" fmla="*/ 3017 h 10000"/>
                  <a:gd name="connsiteX34" fmla="*/ 9728 w 10000"/>
                  <a:gd name="connsiteY34" fmla="*/ 3114 h 10000"/>
                  <a:gd name="connsiteX35" fmla="*/ 9707 w 10000"/>
                  <a:gd name="connsiteY35" fmla="*/ 3395 h 10000"/>
                  <a:gd name="connsiteX36" fmla="*/ 9687 w 10000"/>
                  <a:gd name="connsiteY36" fmla="*/ 3773 h 10000"/>
                  <a:gd name="connsiteX37" fmla="*/ 9687 w 10000"/>
                  <a:gd name="connsiteY37" fmla="*/ 3868 h 10000"/>
                  <a:gd name="connsiteX38" fmla="*/ 9687 w 10000"/>
                  <a:gd name="connsiteY38" fmla="*/ 3868 h 10000"/>
                  <a:gd name="connsiteX39" fmla="*/ 9697 w 10000"/>
                  <a:gd name="connsiteY39" fmla="*/ 4058 h 10000"/>
                  <a:gd name="connsiteX40" fmla="*/ 9697 w 10000"/>
                  <a:gd name="connsiteY40" fmla="*/ 4247 h 10000"/>
                  <a:gd name="connsiteX41" fmla="*/ 9697 w 10000"/>
                  <a:gd name="connsiteY41" fmla="*/ 4435 h 10000"/>
                  <a:gd name="connsiteX42" fmla="*/ 9687 w 10000"/>
                  <a:gd name="connsiteY42" fmla="*/ 4906 h 10000"/>
                  <a:gd name="connsiteX43" fmla="*/ 9674 w 10000"/>
                  <a:gd name="connsiteY43" fmla="*/ 5001 h 10000"/>
                  <a:gd name="connsiteX44" fmla="*/ 9674 w 10000"/>
                  <a:gd name="connsiteY44" fmla="*/ 5095 h 10000"/>
                  <a:gd name="connsiteX45" fmla="*/ 9674 w 10000"/>
                  <a:gd name="connsiteY45" fmla="*/ 5095 h 10000"/>
                  <a:gd name="connsiteX46" fmla="*/ 9674 w 10000"/>
                  <a:gd name="connsiteY46" fmla="*/ 5095 h 10000"/>
                  <a:gd name="connsiteX47" fmla="*/ 9663 w 10000"/>
                  <a:gd name="connsiteY47" fmla="*/ 5095 h 10000"/>
                  <a:gd name="connsiteX48" fmla="*/ 9663 w 10000"/>
                  <a:gd name="connsiteY48" fmla="*/ 5095 h 10000"/>
                  <a:gd name="connsiteX49" fmla="*/ 9649 w 10000"/>
                  <a:gd name="connsiteY49" fmla="*/ 5095 h 10000"/>
                  <a:gd name="connsiteX50" fmla="*/ 9607 w 10000"/>
                  <a:gd name="connsiteY50" fmla="*/ 5189 h 10000"/>
                  <a:gd name="connsiteX51" fmla="*/ 9573 w 10000"/>
                  <a:gd name="connsiteY51" fmla="*/ 5189 h 10000"/>
                  <a:gd name="connsiteX52" fmla="*/ 9563 w 10000"/>
                  <a:gd name="connsiteY52" fmla="*/ 5189 h 10000"/>
                  <a:gd name="connsiteX53" fmla="*/ 9510 w 10000"/>
                  <a:gd name="connsiteY53" fmla="*/ 5189 h 10000"/>
                  <a:gd name="connsiteX54" fmla="*/ 9457 w 10000"/>
                  <a:gd name="connsiteY54" fmla="*/ 5189 h 10000"/>
                  <a:gd name="connsiteX55" fmla="*/ 9447 w 10000"/>
                  <a:gd name="connsiteY55" fmla="*/ 5189 h 10000"/>
                  <a:gd name="connsiteX56" fmla="*/ 9447 w 10000"/>
                  <a:gd name="connsiteY56" fmla="*/ 5189 h 10000"/>
                  <a:gd name="connsiteX57" fmla="*/ 9395 w 10000"/>
                  <a:gd name="connsiteY57" fmla="*/ 5284 h 10000"/>
                  <a:gd name="connsiteX58" fmla="*/ 9319 w 10000"/>
                  <a:gd name="connsiteY58" fmla="*/ 5284 h 10000"/>
                  <a:gd name="connsiteX59" fmla="*/ 9319 w 10000"/>
                  <a:gd name="connsiteY59" fmla="*/ 5284 h 10000"/>
                  <a:gd name="connsiteX60" fmla="*/ 9319 w 10000"/>
                  <a:gd name="connsiteY60" fmla="*/ 5284 h 10000"/>
                  <a:gd name="connsiteX61" fmla="*/ 9244 w 10000"/>
                  <a:gd name="connsiteY61" fmla="*/ 5378 h 10000"/>
                  <a:gd name="connsiteX62" fmla="*/ 9224 w 10000"/>
                  <a:gd name="connsiteY62" fmla="*/ 5378 h 10000"/>
                  <a:gd name="connsiteX63" fmla="*/ 9214 w 10000"/>
                  <a:gd name="connsiteY63" fmla="*/ 5378 h 10000"/>
                  <a:gd name="connsiteX64" fmla="*/ 9171 w 10000"/>
                  <a:gd name="connsiteY64" fmla="*/ 5378 h 10000"/>
                  <a:gd name="connsiteX65" fmla="*/ 9108 w 10000"/>
                  <a:gd name="connsiteY65" fmla="*/ 5378 h 10000"/>
                  <a:gd name="connsiteX66" fmla="*/ 9098 w 10000"/>
                  <a:gd name="connsiteY66" fmla="*/ 5378 h 10000"/>
                  <a:gd name="connsiteX67" fmla="*/ 9098 w 10000"/>
                  <a:gd name="connsiteY67" fmla="*/ 5378 h 10000"/>
                  <a:gd name="connsiteX68" fmla="*/ 9088 w 10000"/>
                  <a:gd name="connsiteY68" fmla="*/ 5378 h 10000"/>
                  <a:gd name="connsiteX69" fmla="*/ 9079 w 10000"/>
                  <a:gd name="connsiteY69" fmla="*/ 5471 h 10000"/>
                  <a:gd name="connsiteX70" fmla="*/ 9056 w 10000"/>
                  <a:gd name="connsiteY70" fmla="*/ 5471 h 10000"/>
                  <a:gd name="connsiteX71" fmla="*/ 9056 w 10000"/>
                  <a:gd name="connsiteY71" fmla="*/ 5471 h 10000"/>
                  <a:gd name="connsiteX72" fmla="*/ 9046 w 10000"/>
                  <a:gd name="connsiteY72" fmla="*/ 5471 h 10000"/>
                  <a:gd name="connsiteX73" fmla="*/ 9035 w 10000"/>
                  <a:gd name="connsiteY73" fmla="*/ 5471 h 10000"/>
                  <a:gd name="connsiteX74" fmla="*/ 9014 w 10000"/>
                  <a:gd name="connsiteY74" fmla="*/ 5471 h 10000"/>
                  <a:gd name="connsiteX75" fmla="*/ 8992 w 10000"/>
                  <a:gd name="connsiteY75" fmla="*/ 5471 h 10000"/>
                  <a:gd name="connsiteX76" fmla="*/ 8982 w 10000"/>
                  <a:gd name="connsiteY76" fmla="*/ 5471 h 10000"/>
                  <a:gd name="connsiteX77" fmla="*/ 8952 w 10000"/>
                  <a:gd name="connsiteY77" fmla="*/ 5471 h 10000"/>
                  <a:gd name="connsiteX78" fmla="*/ 8940 w 10000"/>
                  <a:gd name="connsiteY78" fmla="*/ 5471 h 10000"/>
                  <a:gd name="connsiteX79" fmla="*/ 8909 w 10000"/>
                  <a:gd name="connsiteY79" fmla="*/ 5471 h 10000"/>
                  <a:gd name="connsiteX80" fmla="*/ 8896 w 10000"/>
                  <a:gd name="connsiteY80" fmla="*/ 5567 h 10000"/>
                  <a:gd name="connsiteX81" fmla="*/ 8887 w 10000"/>
                  <a:gd name="connsiteY81" fmla="*/ 5567 h 10000"/>
                  <a:gd name="connsiteX82" fmla="*/ 8760 w 10000"/>
                  <a:gd name="connsiteY82" fmla="*/ 5567 h 10000"/>
                  <a:gd name="connsiteX83" fmla="*/ 8716 w 10000"/>
                  <a:gd name="connsiteY83" fmla="*/ 5661 h 10000"/>
                  <a:gd name="connsiteX84" fmla="*/ 8641 w 10000"/>
                  <a:gd name="connsiteY84" fmla="*/ 5661 h 10000"/>
                  <a:gd name="connsiteX85" fmla="*/ 8554 w 10000"/>
                  <a:gd name="connsiteY85" fmla="*/ 5661 h 10000"/>
                  <a:gd name="connsiteX86" fmla="*/ 8554 w 10000"/>
                  <a:gd name="connsiteY86" fmla="*/ 5944 h 10000"/>
                  <a:gd name="connsiteX87" fmla="*/ 8458 w 10000"/>
                  <a:gd name="connsiteY87" fmla="*/ 5944 h 10000"/>
                  <a:gd name="connsiteX88" fmla="*/ 8458 w 10000"/>
                  <a:gd name="connsiteY88" fmla="*/ 5944 h 10000"/>
                  <a:gd name="connsiteX89" fmla="*/ 8309 w 10000"/>
                  <a:gd name="connsiteY89" fmla="*/ 6039 h 10000"/>
                  <a:gd name="connsiteX90" fmla="*/ 8266 w 10000"/>
                  <a:gd name="connsiteY90" fmla="*/ 6039 h 10000"/>
                  <a:gd name="connsiteX91" fmla="*/ 8162 w 10000"/>
                  <a:gd name="connsiteY91" fmla="*/ 6132 h 10000"/>
                  <a:gd name="connsiteX92" fmla="*/ 8045 w 10000"/>
                  <a:gd name="connsiteY92" fmla="*/ 6132 h 10000"/>
                  <a:gd name="connsiteX93" fmla="*/ 7982 w 10000"/>
                  <a:gd name="connsiteY93" fmla="*/ 6228 h 10000"/>
                  <a:gd name="connsiteX94" fmla="*/ 7908 w 10000"/>
                  <a:gd name="connsiteY94" fmla="*/ 6321 h 10000"/>
                  <a:gd name="connsiteX95" fmla="*/ 7898 w 10000"/>
                  <a:gd name="connsiteY95" fmla="*/ 6321 h 10000"/>
                  <a:gd name="connsiteX96" fmla="*/ 7824 w 10000"/>
                  <a:gd name="connsiteY96" fmla="*/ 6321 h 10000"/>
                  <a:gd name="connsiteX97" fmla="*/ 7621 w 10000"/>
                  <a:gd name="connsiteY97" fmla="*/ 6416 h 10000"/>
                  <a:gd name="connsiteX98" fmla="*/ 7471 w 10000"/>
                  <a:gd name="connsiteY98" fmla="*/ 6605 h 10000"/>
                  <a:gd name="connsiteX99" fmla="*/ 7375 w 10000"/>
                  <a:gd name="connsiteY99" fmla="*/ 6605 h 10000"/>
                  <a:gd name="connsiteX100" fmla="*/ 7355 w 10000"/>
                  <a:gd name="connsiteY100" fmla="*/ 6605 h 10000"/>
                  <a:gd name="connsiteX101" fmla="*/ 7334 w 10000"/>
                  <a:gd name="connsiteY101" fmla="*/ 6698 h 10000"/>
                  <a:gd name="connsiteX102" fmla="*/ 7324 w 10000"/>
                  <a:gd name="connsiteY102" fmla="*/ 6698 h 10000"/>
                  <a:gd name="connsiteX103" fmla="*/ 7292 w 10000"/>
                  <a:gd name="connsiteY103" fmla="*/ 6698 h 10000"/>
                  <a:gd name="connsiteX104" fmla="*/ 7281 w 10000"/>
                  <a:gd name="connsiteY104" fmla="*/ 6698 h 10000"/>
                  <a:gd name="connsiteX105" fmla="*/ 7078 w 10000"/>
                  <a:gd name="connsiteY105" fmla="*/ 6793 h 10000"/>
                  <a:gd name="connsiteX106" fmla="*/ 7078 w 10000"/>
                  <a:gd name="connsiteY106" fmla="*/ 6793 h 10000"/>
                  <a:gd name="connsiteX107" fmla="*/ 6940 w 10000"/>
                  <a:gd name="connsiteY107" fmla="*/ 6793 h 10000"/>
                  <a:gd name="connsiteX108" fmla="*/ 6930 w 10000"/>
                  <a:gd name="connsiteY108" fmla="*/ 6793 h 10000"/>
                  <a:gd name="connsiteX109" fmla="*/ 6898 w 10000"/>
                  <a:gd name="connsiteY109" fmla="*/ 6888 h 10000"/>
                  <a:gd name="connsiteX110" fmla="*/ 6866 w 10000"/>
                  <a:gd name="connsiteY110" fmla="*/ 6888 h 10000"/>
                  <a:gd name="connsiteX111" fmla="*/ 6835 w 10000"/>
                  <a:gd name="connsiteY111" fmla="*/ 6888 h 10000"/>
                  <a:gd name="connsiteX112" fmla="*/ 6825 w 10000"/>
                  <a:gd name="connsiteY112" fmla="*/ 6888 h 10000"/>
                  <a:gd name="connsiteX113" fmla="*/ 6711 w 10000"/>
                  <a:gd name="connsiteY113" fmla="*/ 6982 h 10000"/>
                  <a:gd name="connsiteX114" fmla="*/ 6634 w 10000"/>
                  <a:gd name="connsiteY114" fmla="*/ 6982 h 10000"/>
                  <a:gd name="connsiteX115" fmla="*/ 6602 w 10000"/>
                  <a:gd name="connsiteY115" fmla="*/ 6982 h 10000"/>
                  <a:gd name="connsiteX116" fmla="*/ 6540 w 10000"/>
                  <a:gd name="connsiteY116" fmla="*/ 7077 h 10000"/>
                  <a:gd name="connsiteX117" fmla="*/ 6508 w 10000"/>
                  <a:gd name="connsiteY117" fmla="*/ 7077 h 10000"/>
                  <a:gd name="connsiteX118" fmla="*/ 6410 w 10000"/>
                  <a:gd name="connsiteY118" fmla="*/ 7077 h 10000"/>
                  <a:gd name="connsiteX119" fmla="*/ 6367 w 10000"/>
                  <a:gd name="connsiteY119" fmla="*/ 7170 h 10000"/>
                  <a:gd name="connsiteX120" fmla="*/ 6313 w 10000"/>
                  <a:gd name="connsiteY120" fmla="*/ 7170 h 10000"/>
                  <a:gd name="connsiteX121" fmla="*/ 6261 w 10000"/>
                  <a:gd name="connsiteY121" fmla="*/ 7170 h 10000"/>
                  <a:gd name="connsiteX122" fmla="*/ 6227 w 10000"/>
                  <a:gd name="connsiteY122" fmla="*/ 7170 h 10000"/>
                  <a:gd name="connsiteX123" fmla="*/ 6122 w 10000"/>
                  <a:gd name="connsiteY123" fmla="*/ 7265 h 10000"/>
                  <a:gd name="connsiteX124" fmla="*/ 6058 w 10000"/>
                  <a:gd name="connsiteY124" fmla="*/ 7265 h 10000"/>
                  <a:gd name="connsiteX125" fmla="*/ 5908 w 10000"/>
                  <a:gd name="connsiteY125" fmla="*/ 7359 h 10000"/>
                  <a:gd name="connsiteX126" fmla="*/ 5899 w 10000"/>
                  <a:gd name="connsiteY126" fmla="*/ 7359 h 10000"/>
                  <a:gd name="connsiteX127" fmla="*/ 5866 w 10000"/>
                  <a:gd name="connsiteY127" fmla="*/ 7359 h 10000"/>
                  <a:gd name="connsiteX128" fmla="*/ 5710 w 10000"/>
                  <a:gd name="connsiteY128" fmla="*/ 7453 h 10000"/>
                  <a:gd name="connsiteX129" fmla="*/ 5626 w 10000"/>
                  <a:gd name="connsiteY129" fmla="*/ 7547 h 10000"/>
                  <a:gd name="connsiteX130" fmla="*/ 5584 w 10000"/>
                  <a:gd name="connsiteY130" fmla="*/ 7547 h 10000"/>
                  <a:gd name="connsiteX131" fmla="*/ 5538 w 10000"/>
                  <a:gd name="connsiteY131" fmla="*/ 7547 h 10000"/>
                  <a:gd name="connsiteX132" fmla="*/ 5508 w 10000"/>
                  <a:gd name="connsiteY132" fmla="*/ 7641 h 10000"/>
                  <a:gd name="connsiteX133" fmla="*/ 5392 w 10000"/>
                  <a:gd name="connsiteY133" fmla="*/ 7641 h 10000"/>
                  <a:gd name="connsiteX134" fmla="*/ 5371 w 10000"/>
                  <a:gd name="connsiteY134" fmla="*/ 7641 h 10000"/>
                  <a:gd name="connsiteX135" fmla="*/ 5344 w 10000"/>
                  <a:gd name="connsiteY135" fmla="*/ 7641 h 10000"/>
                  <a:gd name="connsiteX136" fmla="*/ 5334 w 10000"/>
                  <a:gd name="connsiteY136" fmla="*/ 7641 h 10000"/>
                  <a:gd name="connsiteX137" fmla="*/ 5294 w 10000"/>
                  <a:gd name="connsiteY137" fmla="*/ 7736 h 10000"/>
                  <a:gd name="connsiteX138" fmla="*/ 5241 w 10000"/>
                  <a:gd name="connsiteY138" fmla="*/ 7736 h 10000"/>
                  <a:gd name="connsiteX139" fmla="*/ 5081 w 10000"/>
                  <a:gd name="connsiteY139" fmla="*/ 7831 h 10000"/>
                  <a:gd name="connsiteX140" fmla="*/ 5071 w 10000"/>
                  <a:gd name="connsiteY140" fmla="*/ 7831 h 10000"/>
                  <a:gd name="connsiteX141" fmla="*/ 5071 w 10000"/>
                  <a:gd name="connsiteY141" fmla="*/ 7831 h 10000"/>
                  <a:gd name="connsiteX142" fmla="*/ 5059 w 10000"/>
                  <a:gd name="connsiteY142" fmla="*/ 7831 h 10000"/>
                  <a:gd name="connsiteX143" fmla="*/ 5059 w 10000"/>
                  <a:gd name="connsiteY143" fmla="*/ 7923 h 10000"/>
                  <a:gd name="connsiteX144" fmla="*/ 4985 w 10000"/>
                  <a:gd name="connsiteY144" fmla="*/ 7923 h 10000"/>
                  <a:gd name="connsiteX145" fmla="*/ 4890 w 10000"/>
                  <a:gd name="connsiteY145" fmla="*/ 7923 h 10000"/>
                  <a:gd name="connsiteX146" fmla="*/ 4826 w 10000"/>
                  <a:gd name="connsiteY146" fmla="*/ 8020 h 10000"/>
                  <a:gd name="connsiteX147" fmla="*/ 4742 w 10000"/>
                  <a:gd name="connsiteY147" fmla="*/ 8020 h 10000"/>
                  <a:gd name="connsiteX148" fmla="*/ 4669 w 10000"/>
                  <a:gd name="connsiteY148" fmla="*/ 8020 h 10000"/>
                  <a:gd name="connsiteX149" fmla="*/ 4529 w 10000"/>
                  <a:gd name="connsiteY149" fmla="*/ 8112 h 10000"/>
                  <a:gd name="connsiteX150" fmla="*/ 4382 w 10000"/>
                  <a:gd name="connsiteY150" fmla="*/ 8209 h 10000"/>
                  <a:gd name="connsiteX151" fmla="*/ 4341 w 10000"/>
                  <a:gd name="connsiteY151" fmla="*/ 8209 h 10000"/>
                  <a:gd name="connsiteX152" fmla="*/ 4298 w 10000"/>
                  <a:gd name="connsiteY152" fmla="*/ 8209 h 10000"/>
                  <a:gd name="connsiteX153" fmla="*/ 4209 w 10000"/>
                  <a:gd name="connsiteY153" fmla="*/ 8302 h 10000"/>
                  <a:gd name="connsiteX154" fmla="*/ 4062 w 10000"/>
                  <a:gd name="connsiteY154" fmla="*/ 8302 h 10000"/>
                  <a:gd name="connsiteX155" fmla="*/ 4030 w 10000"/>
                  <a:gd name="connsiteY155" fmla="*/ 8302 h 10000"/>
                  <a:gd name="connsiteX156" fmla="*/ 3923 w 10000"/>
                  <a:gd name="connsiteY156" fmla="*/ 8398 h 10000"/>
                  <a:gd name="connsiteX157" fmla="*/ 3923 w 10000"/>
                  <a:gd name="connsiteY157" fmla="*/ 8398 h 10000"/>
                  <a:gd name="connsiteX158" fmla="*/ 3892 w 10000"/>
                  <a:gd name="connsiteY158" fmla="*/ 8398 h 10000"/>
                  <a:gd name="connsiteX159" fmla="*/ 3870 w 10000"/>
                  <a:gd name="connsiteY159" fmla="*/ 8398 h 10000"/>
                  <a:gd name="connsiteX160" fmla="*/ 3817 w 10000"/>
                  <a:gd name="connsiteY160" fmla="*/ 8398 h 10000"/>
                  <a:gd name="connsiteX161" fmla="*/ 3797 w 10000"/>
                  <a:gd name="connsiteY161" fmla="*/ 8398 h 10000"/>
                  <a:gd name="connsiteX162" fmla="*/ 3797 w 10000"/>
                  <a:gd name="connsiteY162" fmla="*/ 8491 h 10000"/>
                  <a:gd name="connsiteX163" fmla="*/ 3786 w 10000"/>
                  <a:gd name="connsiteY163" fmla="*/ 8491 h 10000"/>
                  <a:gd name="connsiteX164" fmla="*/ 3742 w 10000"/>
                  <a:gd name="connsiteY164" fmla="*/ 8491 h 10000"/>
                  <a:gd name="connsiteX165" fmla="*/ 3701 w 10000"/>
                  <a:gd name="connsiteY165" fmla="*/ 8491 h 10000"/>
                  <a:gd name="connsiteX166" fmla="*/ 3690 w 10000"/>
                  <a:gd name="connsiteY166" fmla="*/ 8491 h 10000"/>
                  <a:gd name="connsiteX167" fmla="*/ 3636 w 10000"/>
                  <a:gd name="connsiteY167" fmla="*/ 8491 h 10000"/>
                  <a:gd name="connsiteX168" fmla="*/ 3531 w 10000"/>
                  <a:gd name="connsiteY168" fmla="*/ 8585 h 10000"/>
                  <a:gd name="connsiteX169" fmla="*/ 3519 w 10000"/>
                  <a:gd name="connsiteY169" fmla="*/ 8585 h 10000"/>
                  <a:gd name="connsiteX170" fmla="*/ 3435 w 10000"/>
                  <a:gd name="connsiteY170" fmla="*/ 8585 h 10000"/>
                  <a:gd name="connsiteX171" fmla="*/ 3372 w 10000"/>
                  <a:gd name="connsiteY171" fmla="*/ 8680 h 10000"/>
                  <a:gd name="connsiteX172" fmla="*/ 3114 w 10000"/>
                  <a:gd name="connsiteY172" fmla="*/ 8774 h 10000"/>
                  <a:gd name="connsiteX173" fmla="*/ 3083 w 10000"/>
                  <a:gd name="connsiteY173" fmla="*/ 8774 h 10000"/>
                  <a:gd name="connsiteX174" fmla="*/ 3073 w 10000"/>
                  <a:gd name="connsiteY174" fmla="*/ 8774 h 10000"/>
                  <a:gd name="connsiteX175" fmla="*/ 3032 w 10000"/>
                  <a:gd name="connsiteY175" fmla="*/ 8774 h 10000"/>
                  <a:gd name="connsiteX176" fmla="*/ 3000 w 10000"/>
                  <a:gd name="connsiteY176" fmla="*/ 8868 h 10000"/>
                  <a:gd name="connsiteX177" fmla="*/ 2827 w 10000"/>
                  <a:gd name="connsiteY177" fmla="*/ 8963 h 10000"/>
                  <a:gd name="connsiteX178" fmla="*/ 2817 w 10000"/>
                  <a:gd name="connsiteY178" fmla="*/ 8963 h 10000"/>
                  <a:gd name="connsiteX179" fmla="*/ 2691 w 10000"/>
                  <a:gd name="connsiteY179" fmla="*/ 8963 h 10000"/>
                  <a:gd name="connsiteX180" fmla="*/ 2534 w 10000"/>
                  <a:gd name="connsiteY180" fmla="*/ 9057 h 10000"/>
                  <a:gd name="connsiteX181" fmla="*/ 2279 w 10000"/>
                  <a:gd name="connsiteY181" fmla="*/ 9152 h 10000"/>
                  <a:gd name="connsiteX182" fmla="*/ 2162 w 10000"/>
                  <a:gd name="connsiteY182" fmla="*/ 9245 h 10000"/>
                  <a:gd name="connsiteX183" fmla="*/ 2151 w 10000"/>
                  <a:gd name="connsiteY183" fmla="*/ 9245 h 10000"/>
                  <a:gd name="connsiteX184" fmla="*/ 2063 w 10000"/>
                  <a:gd name="connsiteY184" fmla="*/ 9245 h 10000"/>
                  <a:gd name="connsiteX185" fmla="*/ 2009 w 10000"/>
                  <a:gd name="connsiteY185" fmla="*/ 9245 h 10000"/>
                  <a:gd name="connsiteX186" fmla="*/ 1978 w 10000"/>
                  <a:gd name="connsiteY186" fmla="*/ 9340 h 10000"/>
                  <a:gd name="connsiteX187" fmla="*/ 1958 w 10000"/>
                  <a:gd name="connsiteY187" fmla="*/ 9340 h 10000"/>
                  <a:gd name="connsiteX188" fmla="*/ 1927 w 10000"/>
                  <a:gd name="connsiteY188" fmla="*/ 9340 h 10000"/>
                  <a:gd name="connsiteX189" fmla="*/ 1916 w 10000"/>
                  <a:gd name="connsiteY189" fmla="*/ 9340 h 10000"/>
                  <a:gd name="connsiteX190" fmla="*/ 1884 w 10000"/>
                  <a:gd name="connsiteY190" fmla="*/ 9340 h 10000"/>
                  <a:gd name="connsiteX191" fmla="*/ 1873 w 10000"/>
                  <a:gd name="connsiteY191" fmla="*/ 9340 h 10000"/>
                  <a:gd name="connsiteX192" fmla="*/ 1862 w 10000"/>
                  <a:gd name="connsiteY192" fmla="*/ 9340 h 10000"/>
                  <a:gd name="connsiteX193" fmla="*/ 1831 w 10000"/>
                  <a:gd name="connsiteY193" fmla="*/ 9340 h 10000"/>
                  <a:gd name="connsiteX194" fmla="*/ 1821 w 10000"/>
                  <a:gd name="connsiteY194" fmla="*/ 9340 h 10000"/>
                  <a:gd name="connsiteX195" fmla="*/ 1786 w 10000"/>
                  <a:gd name="connsiteY195" fmla="*/ 9434 h 10000"/>
                  <a:gd name="connsiteX196" fmla="*/ 1776 w 10000"/>
                  <a:gd name="connsiteY196" fmla="*/ 9434 h 10000"/>
                  <a:gd name="connsiteX197" fmla="*/ 1776 w 10000"/>
                  <a:gd name="connsiteY197" fmla="*/ 9434 h 10000"/>
                  <a:gd name="connsiteX198" fmla="*/ 1736 w 10000"/>
                  <a:gd name="connsiteY198" fmla="*/ 9434 h 10000"/>
                  <a:gd name="connsiteX199" fmla="*/ 1724 w 10000"/>
                  <a:gd name="connsiteY199" fmla="*/ 9434 h 10000"/>
                  <a:gd name="connsiteX200" fmla="*/ 1693 w 10000"/>
                  <a:gd name="connsiteY200" fmla="*/ 9434 h 10000"/>
                  <a:gd name="connsiteX201" fmla="*/ 1649 w 10000"/>
                  <a:gd name="connsiteY201" fmla="*/ 9434 h 10000"/>
                  <a:gd name="connsiteX202" fmla="*/ 1618 w 10000"/>
                  <a:gd name="connsiteY202" fmla="*/ 9434 h 10000"/>
                  <a:gd name="connsiteX203" fmla="*/ 1567 w 10000"/>
                  <a:gd name="connsiteY203" fmla="*/ 9529 h 10000"/>
                  <a:gd name="connsiteX204" fmla="*/ 1461 w 10000"/>
                  <a:gd name="connsiteY204" fmla="*/ 9529 h 10000"/>
                  <a:gd name="connsiteX205" fmla="*/ 1440 w 10000"/>
                  <a:gd name="connsiteY205" fmla="*/ 9529 h 10000"/>
                  <a:gd name="connsiteX206" fmla="*/ 1376 w 10000"/>
                  <a:gd name="connsiteY206" fmla="*/ 9529 h 10000"/>
                  <a:gd name="connsiteX207" fmla="*/ 1302 w 10000"/>
                  <a:gd name="connsiteY207" fmla="*/ 9529 h 10000"/>
                  <a:gd name="connsiteX208" fmla="*/ 1173 w 10000"/>
                  <a:gd name="connsiteY208" fmla="*/ 9529 h 10000"/>
                  <a:gd name="connsiteX209" fmla="*/ 1098 w 10000"/>
                  <a:gd name="connsiteY209" fmla="*/ 9529 h 10000"/>
                  <a:gd name="connsiteX210" fmla="*/ 1065 w 10000"/>
                  <a:gd name="connsiteY210" fmla="*/ 9529 h 10000"/>
                  <a:gd name="connsiteX211" fmla="*/ 1019 w 10000"/>
                  <a:gd name="connsiteY211" fmla="*/ 9529 h 10000"/>
                  <a:gd name="connsiteX212" fmla="*/ 945 w 10000"/>
                  <a:gd name="connsiteY212" fmla="*/ 9622 h 10000"/>
                  <a:gd name="connsiteX213" fmla="*/ 801 w 10000"/>
                  <a:gd name="connsiteY213" fmla="*/ 9622 h 10000"/>
                  <a:gd name="connsiteX214" fmla="*/ 779 w 10000"/>
                  <a:gd name="connsiteY214" fmla="*/ 9717 h 10000"/>
                  <a:gd name="connsiteX215" fmla="*/ 681 w 10000"/>
                  <a:gd name="connsiteY215" fmla="*/ 9717 h 10000"/>
                  <a:gd name="connsiteX216" fmla="*/ 504 w 10000"/>
                  <a:gd name="connsiteY216" fmla="*/ 9811 h 10000"/>
                  <a:gd name="connsiteX217" fmla="*/ 384 w 10000"/>
                  <a:gd name="connsiteY217" fmla="*/ 9811 h 10000"/>
                  <a:gd name="connsiteX218" fmla="*/ 270 w 10000"/>
                  <a:gd name="connsiteY218" fmla="*/ 9906 h 10000"/>
                  <a:gd name="connsiteX219" fmla="*/ 90 w 10000"/>
                  <a:gd name="connsiteY219" fmla="*/ 10000 h 10000"/>
                  <a:gd name="connsiteX220" fmla="*/ 0 w 10000"/>
                  <a:gd name="connsiteY220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93 h 10000"/>
                  <a:gd name="connsiteX3" fmla="*/ 9990 w 10000"/>
                  <a:gd name="connsiteY3" fmla="*/ 189 h 10000"/>
                  <a:gd name="connsiteX4" fmla="*/ 9971 w 10000"/>
                  <a:gd name="connsiteY4" fmla="*/ 473 h 10000"/>
                  <a:gd name="connsiteX5" fmla="*/ 9961 w 10000"/>
                  <a:gd name="connsiteY5" fmla="*/ 565 h 10000"/>
                  <a:gd name="connsiteX6" fmla="*/ 9948 w 10000"/>
                  <a:gd name="connsiteY6" fmla="*/ 565 h 10000"/>
                  <a:gd name="connsiteX7" fmla="*/ 9937 w 10000"/>
                  <a:gd name="connsiteY7" fmla="*/ 662 h 10000"/>
                  <a:gd name="connsiteX8" fmla="*/ 9927 w 10000"/>
                  <a:gd name="connsiteY8" fmla="*/ 662 h 10000"/>
                  <a:gd name="connsiteX9" fmla="*/ 9897 w 10000"/>
                  <a:gd name="connsiteY9" fmla="*/ 755 h 10000"/>
                  <a:gd name="connsiteX10" fmla="*/ 9874 w 10000"/>
                  <a:gd name="connsiteY10" fmla="*/ 851 h 10000"/>
                  <a:gd name="connsiteX11" fmla="*/ 9853 w 10000"/>
                  <a:gd name="connsiteY11" fmla="*/ 944 h 10000"/>
                  <a:gd name="connsiteX12" fmla="*/ 9853 w 10000"/>
                  <a:gd name="connsiteY12" fmla="*/ 1039 h 10000"/>
                  <a:gd name="connsiteX13" fmla="*/ 9853 w 10000"/>
                  <a:gd name="connsiteY13" fmla="*/ 1039 h 10000"/>
                  <a:gd name="connsiteX14" fmla="*/ 9844 w 10000"/>
                  <a:gd name="connsiteY14" fmla="*/ 1133 h 10000"/>
                  <a:gd name="connsiteX15" fmla="*/ 9844 w 10000"/>
                  <a:gd name="connsiteY15" fmla="*/ 1227 h 10000"/>
                  <a:gd name="connsiteX16" fmla="*/ 9833 w 10000"/>
                  <a:gd name="connsiteY16" fmla="*/ 1227 h 10000"/>
                  <a:gd name="connsiteX17" fmla="*/ 9833 w 10000"/>
                  <a:gd name="connsiteY17" fmla="*/ 1321 h 10000"/>
                  <a:gd name="connsiteX18" fmla="*/ 9833 w 10000"/>
                  <a:gd name="connsiteY18" fmla="*/ 1417 h 10000"/>
                  <a:gd name="connsiteX19" fmla="*/ 9833 w 10000"/>
                  <a:gd name="connsiteY19" fmla="*/ 1417 h 10000"/>
                  <a:gd name="connsiteX20" fmla="*/ 9812 w 10000"/>
                  <a:gd name="connsiteY20" fmla="*/ 1699 h 10000"/>
                  <a:gd name="connsiteX21" fmla="*/ 9812 w 10000"/>
                  <a:gd name="connsiteY21" fmla="*/ 1886 h 10000"/>
                  <a:gd name="connsiteX22" fmla="*/ 9801 w 10000"/>
                  <a:gd name="connsiteY22" fmla="*/ 2074 h 10000"/>
                  <a:gd name="connsiteX23" fmla="*/ 9791 w 10000"/>
                  <a:gd name="connsiteY23" fmla="*/ 2263 h 10000"/>
                  <a:gd name="connsiteX24" fmla="*/ 9791 w 10000"/>
                  <a:gd name="connsiteY24" fmla="*/ 2263 h 10000"/>
                  <a:gd name="connsiteX25" fmla="*/ 9791 w 10000"/>
                  <a:gd name="connsiteY25" fmla="*/ 2263 h 10000"/>
                  <a:gd name="connsiteX26" fmla="*/ 9782 w 10000"/>
                  <a:gd name="connsiteY26" fmla="*/ 2452 h 10000"/>
                  <a:gd name="connsiteX27" fmla="*/ 9760 w 10000"/>
                  <a:gd name="connsiteY27" fmla="*/ 2641 h 10000"/>
                  <a:gd name="connsiteX28" fmla="*/ 9738 w 10000"/>
                  <a:gd name="connsiteY28" fmla="*/ 2830 h 10000"/>
                  <a:gd name="connsiteX29" fmla="*/ 9738 w 10000"/>
                  <a:gd name="connsiteY29" fmla="*/ 2925 h 10000"/>
                  <a:gd name="connsiteX30" fmla="*/ 9738 w 10000"/>
                  <a:gd name="connsiteY30" fmla="*/ 2925 h 10000"/>
                  <a:gd name="connsiteX31" fmla="*/ 9728 w 10000"/>
                  <a:gd name="connsiteY31" fmla="*/ 3017 h 10000"/>
                  <a:gd name="connsiteX32" fmla="*/ 9728 w 10000"/>
                  <a:gd name="connsiteY32" fmla="*/ 3017 h 10000"/>
                  <a:gd name="connsiteX33" fmla="*/ 9728 w 10000"/>
                  <a:gd name="connsiteY33" fmla="*/ 3114 h 10000"/>
                  <a:gd name="connsiteX34" fmla="*/ 9707 w 10000"/>
                  <a:gd name="connsiteY34" fmla="*/ 3395 h 10000"/>
                  <a:gd name="connsiteX35" fmla="*/ 9687 w 10000"/>
                  <a:gd name="connsiteY35" fmla="*/ 3773 h 10000"/>
                  <a:gd name="connsiteX36" fmla="*/ 9687 w 10000"/>
                  <a:gd name="connsiteY36" fmla="*/ 3868 h 10000"/>
                  <a:gd name="connsiteX37" fmla="*/ 9687 w 10000"/>
                  <a:gd name="connsiteY37" fmla="*/ 3868 h 10000"/>
                  <a:gd name="connsiteX38" fmla="*/ 9697 w 10000"/>
                  <a:gd name="connsiteY38" fmla="*/ 4058 h 10000"/>
                  <a:gd name="connsiteX39" fmla="*/ 9697 w 10000"/>
                  <a:gd name="connsiteY39" fmla="*/ 4247 h 10000"/>
                  <a:gd name="connsiteX40" fmla="*/ 9697 w 10000"/>
                  <a:gd name="connsiteY40" fmla="*/ 4435 h 10000"/>
                  <a:gd name="connsiteX41" fmla="*/ 9687 w 10000"/>
                  <a:gd name="connsiteY41" fmla="*/ 4906 h 10000"/>
                  <a:gd name="connsiteX42" fmla="*/ 9674 w 10000"/>
                  <a:gd name="connsiteY42" fmla="*/ 5001 h 10000"/>
                  <a:gd name="connsiteX43" fmla="*/ 9674 w 10000"/>
                  <a:gd name="connsiteY43" fmla="*/ 5095 h 10000"/>
                  <a:gd name="connsiteX44" fmla="*/ 9674 w 10000"/>
                  <a:gd name="connsiteY44" fmla="*/ 5095 h 10000"/>
                  <a:gd name="connsiteX45" fmla="*/ 9674 w 10000"/>
                  <a:gd name="connsiteY45" fmla="*/ 5095 h 10000"/>
                  <a:gd name="connsiteX46" fmla="*/ 9663 w 10000"/>
                  <a:gd name="connsiteY46" fmla="*/ 5095 h 10000"/>
                  <a:gd name="connsiteX47" fmla="*/ 9663 w 10000"/>
                  <a:gd name="connsiteY47" fmla="*/ 5095 h 10000"/>
                  <a:gd name="connsiteX48" fmla="*/ 9649 w 10000"/>
                  <a:gd name="connsiteY48" fmla="*/ 5095 h 10000"/>
                  <a:gd name="connsiteX49" fmla="*/ 9607 w 10000"/>
                  <a:gd name="connsiteY49" fmla="*/ 5189 h 10000"/>
                  <a:gd name="connsiteX50" fmla="*/ 9573 w 10000"/>
                  <a:gd name="connsiteY50" fmla="*/ 5189 h 10000"/>
                  <a:gd name="connsiteX51" fmla="*/ 9563 w 10000"/>
                  <a:gd name="connsiteY51" fmla="*/ 5189 h 10000"/>
                  <a:gd name="connsiteX52" fmla="*/ 9510 w 10000"/>
                  <a:gd name="connsiteY52" fmla="*/ 5189 h 10000"/>
                  <a:gd name="connsiteX53" fmla="*/ 9457 w 10000"/>
                  <a:gd name="connsiteY53" fmla="*/ 5189 h 10000"/>
                  <a:gd name="connsiteX54" fmla="*/ 9447 w 10000"/>
                  <a:gd name="connsiteY54" fmla="*/ 5189 h 10000"/>
                  <a:gd name="connsiteX55" fmla="*/ 9447 w 10000"/>
                  <a:gd name="connsiteY55" fmla="*/ 5189 h 10000"/>
                  <a:gd name="connsiteX56" fmla="*/ 9395 w 10000"/>
                  <a:gd name="connsiteY56" fmla="*/ 5284 h 10000"/>
                  <a:gd name="connsiteX57" fmla="*/ 9319 w 10000"/>
                  <a:gd name="connsiteY57" fmla="*/ 5284 h 10000"/>
                  <a:gd name="connsiteX58" fmla="*/ 9319 w 10000"/>
                  <a:gd name="connsiteY58" fmla="*/ 5284 h 10000"/>
                  <a:gd name="connsiteX59" fmla="*/ 9319 w 10000"/>
                  <a:gd name="connsiteY59" fmla="*/ 5284 h 10000"/>
                  <a:gd name="connsiteX60" fmla="*/ 9244 w 10000"/>
                  <a:gd name="connsiteY60" fmla="*/ 5378 h 10000"/>
                  <a:gd name="connsiteX61" fmla="*/ 9224 w 10000"/>
                  <a:gd name="connsiteY61" fmla="*/ 5378 h 10000"/>
                  <a:gd name="connsiteX62" fmla="*/ 9214 w 10000"/>
                  <a:gd name="connsiteY62" fmla="*/ 5378 h 10000"/>
                  <a:gd name="connsiteX63" fmla="*/ 9171 w 10000"/>
                  <a:gd name="connsiteY63" fmla="*/ 5378 h 10000"/>
                  <a:gd name="connsiteX64" fmla="*/ 9108 w 10000"/>
                  <a:gd name="connsiteY64" fmla="*/ 5378 h 10000"/>
                  <a:gd name="connsiteX65" fmla="*/ 9098 w 10000"/>
                  <a:gd name="connsiteY65" fmla="*/ 5378 h 10000"/>
                  <a:gd name="connsiteX66" fmla="*/ 9098 w 10000"/>
                  <a:gd name="connsiteY66" fmla="*/ 5378 h 10000"/>
                  <a:gd name="connsiteX67" fmla="*/ 9088 w 10000"/>
                  <a:gd name="connsiteY67" fmla="*/ 5378 h 10000"/>
                  <a:gd name="connsiteX68" fmla="*/ 9079 w 10000"/>
                  <a:gd name="connsiteY68" fmla="*/ 5471 h 10000"/>
                  <a:gd name="connsiteX69" fmla="*/ 9056 w 10000"/>
                  <a:gd name="connsiteY69" fmla="*/ 5471 h 10000"/>
                  <a:gd name="connsiteX70" fmla="*/ 9056 w 10000"/>
                  <a:gd name="connsiteY70" fmla="*/ 5471 h 10000"/>
                  <a:gd name="connsiteX71" fmla="*/ 9046 w 10000"/>
                  <a:gd name="connsiteY71" fmla="*/ 5471 h 10000"/>
                  <a:gd name="connsiteX72" fmla="*/ 9035 w 10000"/>
                  <a:gd name="connsiteY72" fmla="*/ 5471 h 10000"/>
                  <a:gd name="connsiteX73" fmla="*/ 9014 w 10000"/>
                  <a:gd name="connsiteY73" fmla="*/ 5471 h 10000"/>
                  <a:gd name="connsiteX74" fmla="*/ 8992 w 10000"/>
                  <a:gd name="connsiteY74" fmla="*/ 5471 h 10000"/>
                  <a:gd name="connsiteX75" fmla="*/ 8982 w 10000"/>
                  <a:gd name="connsiteY75" fmla="*/ 5471 h 10000"/>
                  <a:gd name="connsiteX76" fmla="*/ 8952 w 10000"/>
                  <a:gd name="connsiteY76" fmla="*/ 5471 h 10000"/>
                  <a:gd name="connsiteX77" fmla="*/ 8940 w 10000"/>
                  <a:gd name="connsiteY77" fmla="*/ 5471 h 10000"/>
                  <a:gd name="connsiteX78" fmla="*/ 8909 w 10000"/>
                  <a:gd name="connsiteY78" fmla="*/ 5471 h 10000"/>
                  <a:gd name="connsiteX79" fmla="*/ 8896 w 10000"/>
                  <a:gd name="connsiteY79" fmla="*/ 5567 h 10000"/>
                  <a:gd name="connsiteX80" fmla="*/ 8887 w 10000"/>
                  <a:gd name="connsiteY80" fmla="*/ 5567 h 10000"/>
                  <a:gd name="connsiteX81" fmla="*/ 8760 w 10000"/>
                  <a:gd name="connsiteY81" fmla="*/ 5567 h 10000"/>
                  <a:gd name="connsiteX82" fmla="*/ 8716 w 10000"/>
                  <a:gd name="connsiteY82" fmla="*/ 5661 h 10000"/>
                  <a:gd name="connsiteX83" fmla="*/ 8641 w 10000"/>
                  <a:gd name="connsiteY83" fmla="*/ 5661 h 10000"/>
                  <a:gd name="connsiteX84" fmla="*/ 8554 w 10000"/>
                  <a:gd name="connsiteY84" fmla="*/ 5661 h 10000"/>
                  <a:gd name="connsiteX85" fmla="*/ 8554 w 10000"/>
                  <a:gd name="connsiteY85" fmla="*/ 5944 h 10000"/>
                  <a:gd name="connsiteX86" fmla="*/ 8458 w 10000"/>
                  <a:gd name="connsiteY86" fmla="*/ 5944 h 10000"/>
                  <a:gd name="connsiteX87" fmla="*/ 8458 w 10000"/>
                  <a:gd name="connsiteY87" fmla="*/ 5944 h 10000"/>
                  <a:gd name="connsiteX88" fmla="*/ 8309 w 10000"/>
                  <a:gd name="connsiteY88" fmla="*/ 6039 h 10000"/>
                  <a:gd name="connsiteX89" fmla="*/ 8266 w 10000"/>
                  <a:gd name="connsiteY89" fmla="*/ 6039 h 10000"/>
                  <a:gd name="connsiteX90" fmla="*/ 8162 w 10000"/>
                  <a:gd name="connsiteY90" fmla="*/ 6132 h 10000"/>
                  <a:gd name="connsiteX91" fmla="*/ 8045 w 10000"/>
                  <a:gd name="connsiteY91" fmla="*/ 6132 h 10000"/>
                  <a:gd name="connsiteX92" fmla="*/ 7982 w 10000"/>
                  <a:gd name="connsiteY92" fmla="*/ 6228 h 10000"/>
                  <a:gd name="connsiteX93" fmla="*/ 7908 w 10000"/>
                  <a:gd name="connsiteY93" fmla="*/ 6321 h 10000"/>
                  <a:gd name="connsiteX94" fmla="*/ 7898 w 10000"/>
                  <a:gd name="connsiteY94" fmla="*/ 6321 h 10000"/>
                  <a:gd name="connsiteX95" fmla="*/ 7824 w 10000"/>
                  <a:gd name="connsiteY95" fmla="*/ 6321 h 10000"/>
                  <a:gd name="connsiteX96" fmla="*/ 7621 w 10000"/>
                  <a:gd name="connsiteY96" fmla="*/ 6416 h 10000"/>
                  <a:gd name="connsiteX97" fmla="*/ 7471 w 10000"/>
                  <a:gd name="connsiteY97" fmla="*/ 6605 h 10000"/>
                  <a:gd name="connsiteX98" fmla="*/ 7375 w 10000"/>
                  <a:gd name="connsiteY98" fmla="*/ 6605 h 10000"/>
                  <a:gd name="connsiteX99" fmla="*/ 7355 w 10000"/>
                  <a:gd name="connsiteY99" fmla="*/ 6605 h 10000"/>
                  <a:gd name="connsiteX100" fmla="*/ 7334 w 10000"/>
                  <a:gd name="connsiteY100" fmla="*/ 6698 h 10000"/>
                  <a:gd name="connsiteX101" fmla="*/ 7324 w 10000"/>
                  <a:gd name="connsiteY101" fmla="*/ 6698 h 10000"/>
                  <a:gd name="connsiteX102" fmla="*/ 7292 w 10000"/>
                  <a:gd name="connsiteY102" fmla="*/ 6698 h 10000"/>
                  <a:gd name="connsiteX103" fmla="*/ 7281 w 10000"/>
                  <a:gd name="connsiteY103" fmla="*/ 6698 h 10000"/>
                  <a:gd name="connsiteX104" fmla="*/ 7078 w 10000"/>
                  <a:gd name="connsiteY104" fmla="*/ 6793 h 10000"/>
                  <a:gd name="connsiteX105" fmla="*/ 7078 w 10000"/>
                  <a:gd name="connsiteY105" fmla="*/ 6793 h 10000"/>
                  <a:gd name="connsiteX106" fmla="*/ 6940 w 10000"/>
                  <a:gd name="connsiteY106" fmla="*/ 6793 h 10000"/>
                  <a:gd name="connsiteX107" fmla="*/ 6930 w 10000"/>
                  <a:gd name="connsiteY107" fmla="*/ 6793 h 10000"/>
                  <a:gd name="connsiteX108" fmla="*/ 6898 w 10000"/>
                  <a:gd name="connsiteY108" fmla="*/ 6888 h 10000"/>
                  <a:gd name="connsiteX109" fmla="*/ 6866 w 10000"/>
                  <a:gd name="connsiteY109" fmla="*/ 6888 h 10000"/>
                  <a:gd name="connsiteX110" fmla="*/ 6835 w 10000"/>
                  <a:gd name="connsiteY110" fmla="*/ 6888 h 10000"/>
                  <a:gd name="connsiteX111" fmla="*/ 6825 w 10000"/>
                  <a:gd name="connsiteY111" fmla="*/ 6888 h 10000"/>
                  <a:gd name="connsiteX112" fmla="*/ 6711 w 10000"/>
                  <a:gd name="connsiteY112" fmla="*/ 6982 h 10000"/>
                  <a:gd name="connsiteX113" fmla="*/ 6634 w 10000"/>
                  <a:gd name="connsiteY113" fmla="*/ 6982 h 10000"/>
                  <a:gd name="connsiteX114" fmla="*/ 6602 w 10000"/>
                  <a:gd name="connsiteY114" fmla="*/ 6982 h 10000"/>
                  <a:gd name="connsiteX115" fmla="*/ 6540 w 10000"/>
                  <a:gd name="connsiteY115" fmla="*/ 7077 h 10000"/>
                  <a:gd name="connsiteX116" fmla="*/ 6508 w 10000"/>
                  <a:gd name="connsiteY116" fmla="*/ 7077 h 10000"/>
                  <a:gd name="connsiteX117" fmla="*/ 6410 w 10000"/>
                  <a:gd name="connsiteY117" fmla="*/ 7077 h 10000"/>
                  <a:gd name="connsiteX118" fmla="*/ 6367 w 10000"/>
                  <a:gd name="connsiteY118" fmla="*/ 7170 h 10000"/>
                  <a:gd name="connsiteX119" fmla="*/ 6313 w 10000"/>
                  <a:gd name="connsiteY119" fmla="*/ 7170 h 10000"/>
                  <a:gd name="connsiteX120" fmla="*/ 6261 w 10000"/>
                  <a:gd name="connsiteY120" fmla="*/ 7170 h 10000"/>
                  <a:gd name="connsiteX121" fmla="*/ 6227 w 10000"/>
                  <a:gd name="connsiteY121" fmla="*/ 7170 h 10000"/>
                  <a:gd name="connsiteX122" fmla="*/ 6122 w 10000"/>
                  <a:gd name="connsiteY122" fmla="*/ 7265 h 10000"/>
                  <a:gd name="connsiteX123" fmla="*/ 6058 w 10000"/>
                  <a:gd name="connsiteY123" fmla="*/ 7265 h 10000"/>
                  <a:gd name="connsiteX124" fmla="*/ 5908 w 10000"/>
                  <a:gd name="connsiteY124" fmla="*/ 7359 h 10000"/>
                  <a:gd name="connsiteX125" fmla="*/ 5899 w 10000"/>
                  <a:gd name="connsiteY125" fmla="*/ 7359 h 10000"/>
                  <a:gd name="connsiteX126" fmla="*/ 5866 w 10000"/>
                  <a:gd name="connsiteY126" fmla="*/ 7359 h 10000"/>
                  <a:gd name="connsiteX127" fmla="*/ 5710 w 10000"/>
                  <a:gd name="connsiteY127" fmla="*/ 7453 h 10000"/>
                  <a:gd name="connsiteX128" fmla="*/ 5626 w 10000"/>
                  <a:gd name="connsiteY128" fmla="*/ 7547 h 10000"/>
                  <a:gd name="connsiteX129" fmla="*/ 5584 w 10000"/>
                  <a:gd name="connsiteY129" fmla="*/ 7547 h 10000"/>
                  <a:gd name="connsiteX130" fmla="*/ 5538 w 10000"/>
                  <a:gd name="connsiteY130" fmla="*/ 7547 h 10000"/>
                  <a:gd name="connsiteX131" fmla="*/ 5508 w 10000"/>
                  <a:gd name="connsiteY131" fmla="*/ 7641 h 10000"/>
                  <a:gd name="connsiteX132" fmla="*/ 5392 w 10000"/>
                  <a:gd name="connsiteY132" fmla="*/ 7641 h 10000"/>
                  <a:gd name="connsiteX133" fmla="*/ 5371 w 10000"/>
                  <a:gd name="connsiteY133" fmla="*/ 7641 h 10000"/>
                  <a:gd name="connsiteX134" fmla="*/ 5344 w 10000"/>
                  <a:gd name="connsiteY134" fmla="*/ 7641 h 10000"/>
                  <a:gd name="connsiteX135" fmla="*/ 5334 w 10000"/>
                  <a:gd name="connsiteY135" fmla="*/ 7641 h 10000"/>
                  <a:gd name="connsiteX136" fmla="*/ 5294 w 10000"/>
                  <a:gd name="connsiteY136" fmla="*/ 7736 h 10000"/>
                  <a:gd name="connsiteX137" fmla="*/ 5241 w 10000"/>
                  <a:gd name="connsiteY137" fmla="*/ 7736 h 10000"/>
                  <a:gd name="connsiteX138" fmla="*/ 5081 w 10000"/>
                  <a:gd name="connsiteY138" fmla="*/ 7831 h 10000"/>
                  <a:gd name="connsiteX139" fmla="*/ 5071 w 10000"/>
                  <a:gd name="connsiteY139" fmla="*/ 7831 h 10000"/>
                  <a:gd name="connsiteX140" fmla="*/ 5071 w 10000"/>
                  <a:gd name="connsiteY140" fmla="*/ 7831 h 10000"/>
                  <a:gd name="connsiteX141" fmla="*/ 5059 w 10000"/>
                  <a:gd name="connsiteY141" fmla="*/ 7831 h 10000"/>
                  <a:gd name="connsiteX142" fmla="*/ 5059 w 10000"/>
                  <a:gd name="connsiteY142" fmla="*/ 7923 h 10000"/>
                  <a:gd name="connsiteX143" fmla="*/ 4985 w 10000"/>
                  <a:gd name="connsiteY143" fmla="*/ 7923 h 10000"/>
                  <a:gd name="connsiteX144" fmla="*/ 4890 w 10000"/>
                  <a:gd name="connsiteY144" fmla="*/ 7923 h 10000"/>
                  <a:gd name="connsiteX145" fmla="*/ 4826 w 10000"/>
                  <a:gd name="connsiteY145" fmla="*/ 8020 h 10000"/>
                  <a:gd name="connsiteX146" fmla="*/ 4742 w 10000"/>
                  <a:gd name="connsiteY146" fmla="*/ 8020 h 10000"/>
                  <a:gd name="connsiteX147" fmla="*/ 4669 w 10000"/>
                  <a:gd name="connsiteY147" fmla="*/ 8020 h 10000"/>
                  <a:gd name="connsiteX148" fmla="*/ 4529 w 10000"/>
                  <a:gd name="connsiteY148" fmla="*/ 8112 h 10000"/>
                  <a:gd name="connsiteX149" fmla="*/ 4382 w 10000"/>
                  <a:gd name="connsiteY149" fmla="*/ 8209 h 10000"/>
                  <a:gd name="connsiteX150" fmla="*/ 4341 w 10000"/>
                  <a:gd name="connsiteY150" fmla="*/ 8209 h 10000"/>
                  <a:gd name="connsiteX151" fmla="*/ 4298 w 10000"/>
                  <a:gd name="connsiteY151" fmla="*/ 8209 h 10000"/>
                  <a:gd name="connsiteX152" fmla="*/ 4209 w 10000"/>
                  <a:gd name="connsiteY152" fmla="*/ 8302 h 10000"/>
                  <a:gd name="connsiteX153" fmla="*/ 4062 w 10000"/>
                  <a:gd name="connsiteY153" fmla="*/ 8302 h 10000"/>
                  <a:gd name="connsiteX154" fmla="*/ 4030 w 10000"/>
                  <a:gd name="connsiteY154" fmla="*/ 8302 h 10000"/>
                  <a:gd name="connsiteX155" fmla="*/ 3923 w 10000"/>
                  <a:gd name="connsiteY155" fmla="*/ 8398 h 10000"/>
                  <a:gd name="connsiteX156" fmla="*/ 3923 w 10000"/>
                  <a:gd name="connsiteY156" fmla="*/ 8398 h 10000"/>
                  <a:gd name="connsiteX157" fmla="*/ 3892 w 10000"/>
                  <a:gd name="connsiteY157" fmla="*/ 8398 h 10000"/>
                  <a:gd name="connsiteX158" fmla="*/ 3870 w 10000"/>
                  <a:gd name="connsiteY158" fmla="*/ 8398 h 10000"/>
                  <a:gd name="connsiteX159" fmla="*/ 3817 w 10000"/>
                  <a:gd name="connsiteY159" fmla="*/ 8398 h 10000"/>
                  <a:gd name="connsiteX160" fmla="*/ 3797 w 10000"/>
                  <a:gd name="connsiteY160" fmla="*/ 8398 h 10000"/>
                  <a:gd name="connsiteX161" fmla="*/ 3797 w 10000"/>
                  <a:gd name="connsiteY161" fmla="*/ 8491 h 10000"/>
                  <a:gd name="connsiteX162" fmla="*/ 3786 w 10000"/>
                  <a:gd name="connsiteY162" fmla="*/ 8491 h 10000"/>
                  <a:gd name="connsiteX163" fmla="*/ 3742 w 10000"/>
                  <a:gd name="connsiteY163" fmla="*/ 8491 h 10000"/>
                  <a:gd name="connsiteX164" fmla="*/ 3701 w 10000"/>
                  <a:gd name="connsiteY164" fmla="*/ 8491 h 10000"/>
                  <a:gd name="connsiteX165" fmla="*/ 3690 w 10000"/>
                  <a:gd name="connsiteY165" fmla="*/ 8491 h 10000"/>
                  <a:gd name="connsiteX166" fmla="*/ 3636 w 10000"/>
                  <a:gd name="connsiteY166" fmla="*/ 8491 h 10000"/>
                  <a:gd name="connsiteX167" fmla="*/ 3531 w 10000"/>
                  <a:gd name="connsiteY167" fmla="*/ 8585 h 10000"/>
                  <a:gd name="connsiteX168" fmla="*/ 3519 w 10000"/>
                  <a:gd name="connsiteY168" fmla="*/ 8585 h 10000"/>
                  <a:gd name="connsiteX169" fmla="*/ 3435 w 10000"/>
                  <a:gd name="connsiteY169" fmla="*/ 8585 h 10000"/>
                  <a:gd name="connsiteX170" fmla="*/ 3372 w 10000"/>
                  <a:gd name="connsiteY170" fmla="*/ 8680 h 10000"/>
                  <a:gd name="connsiteX171" fmla="*/ 3114 w 10000"/>
                  <a:gd name="connsiteY171" fmla="*/ 8774 h 10000"/>
                  <a:gd name="connsiteX172" fmla="*/ 3083 w 10000"/>
                  <a:gd name="connsiteY172" fmla="*/ 8774 h 10000"/>
                  <a:gd name="connsiteX173" fmla="*/ 3073 w 10000"/>
                  <a:gd name="connsiteY173" fmla="*/ 8774 h 10000"/>
                  <a:gd name="connsiteX174" fmla="*/ 3032 w 10000"/>
                  <a:gd name="connsiteY174" fmla="*/ 8774 h 10000"/>
                  <a:gd name="connsiteX175" fmla="*/ 3000 w 10000"/>
                  <a:gd name="connsiteY175" fmla="*/ 8868 h 10000"/>
                  <a:gd name="connsiteX176" fmla="*/ 2827 w 10000"/>
                  <a:gd name="connsiteY176" fmla="*/ 8963 h 10000"/>
                  <a:gd name="connsiteX177" fmla="*/ 2817 w 10000"/>
                  <a:gd name="connsiteY177" fmla="*/ 8963 h 10000"/>
                  <a:gd name="connsiteX178" fmla="*/ 2691 w 10000"/>
                  <a:gd name="connsiteY178" fmla="*/ 8963 h 10000"/>
                  <a:gd name="connsiteX179" fmla="*/ 2534 w 10000"/>
                  <a:gd name="connsiteY179" fmla="*/ 9057 h 10000"/>
                  <a:gd name="connsiteX180" fmla="*/ 2279 w 10000"/>
                  <a:gd name="connsiteY180" fmla="*/ 9152 h 10000"/>
                  <a:gd name="connsiteX181" fmla="*/ 2162 w 10000"/>
                  <a:gd name="connsiteY181" fmla="*/ 9245 h 10000"/>
                  <a:gd name="connsiteX182" fmla="*/ 2151 w 10000"/>
                  <a:gd name="connsiteY182" fmla="*/ 9245 h 10000"/>
                  <a:gd name="connsiteX183" fmla="*/ 2063 w 10000"/>
                  <a:gd name="connsiteY183" fmla="*/ 9245 h 10000"/>
                  <a:gd name="connsiteX184" fmla="*/ 2009 w 10000"/>
                  <a:gd name="connsiteY184" fmla="*/ 9245 h 10000"/>
                  <a:gd name="connsiteX185" fmla="*/ 1978 w 10000"/>
                  <a:gd name="connsiteY185" fmla="*/ 9340 h 10000"/>
                  <a:gd name="connsiteX186" fmla="*/ 1958 w 10000"/>
                  <a:gd name="connsiteY186" fmla="*/ 9340 h 10000"/>
                  <a:gd name="connsiteX187" fmla="*/ 1927 w 10000"/>
                  <a:gd name="connsiteY187" fmla="*/ 9340 h 10000"/>
                  <a:gd name="connsiteX188" fmla="*/ 1916 w 10000"/>
                  <a:gd name="connsiteY188" fmla="*/ 9340 h 10000"/>
                  <a:gd name="connsiteX189" fmla="*/ 1884 w 10000"/>
                  <a:gd name="connsiteY189" fmla="*/ 9340 h 10000"/>
                  <a:gd name="connsiteX190" fmla="*/ 1873 w 10000"/>
                  <a:gd name="connsiteY190" fmla="*/ 9340 h 10000"/>
                  <a:gd name="connsiteX191" fmla="*/ 1862 w 10000"/>
                  <a:gd name="connsiteY191" fmla="*/ 9340 h 10000"/>
                  <a:gd name="connsiteX192" fmla="*/ 1831 w 10000"/>
                  <a:gd name="connsiteY192" fmla="*/ 9340 h 10000"/>
                  <a:gd name="connsiteX193" fmla="*/ 1821 w 10000"/>
                  <a:gd name="connsiteY193" fmla="*/ 9340 h 10000"/>
                  <a:gd name="connsiteX194" fmla="*/ 1786 w 10000"/>
                  <a:gd name="connsiteY194" fmla="*/ 9434 h 10000"/>
                  <a:gd name="connsiteX195" fmla="*/ 1776 w 10000"/>
                  <a:gd name="connsiteY195" fmla="*/ 9434 h 10000"/>
                  <a:gd name="connsiteX196" fmla="*/ 1776 w 10000"/>
                  <a:gd name="connsiteY196" fmla="*/ 9434 h 10000"/>
                  <a:gd name="connsiteX197" fmla="*/ 1736 w 10000"/>
                  <a:gd name="connsiteY197" fmla="*/ 9434 h 10000"/>
                  <a:gd name="connsiteX198" fmla="*/ 1724 w 10000"/>
                  <a:gd name="connsiteY198" fmla="*/ 9434 h 10000"/>
                  <a:gd name="connsiteX199" fmla="*/ 1693 w 10000"/>
                  <a:gd name="connsiteY199" fmla="*/ 9434 h 10000"/>
                  <a:gd name="connsiteX200" fmla="*/ 1649 w 10000"/>
                  <a:gd name="connsiteY200" fmla="*/ 9434 h 10000"/>
                  <a:gd name="connsiteX201" fmla="*/ 1618 w 10000"/>
                  <a:gd name="connsiteY201" fmla="*/ 9434 h 10000"/>
                  <a:gd name="connsiteX202" fmla="*/ 1567 w 10000"/>
                  <a:gd name="connsiteY202" fmla="*/ 9529 h 10000"/>
                  <a:gd name="connsiteX203" fmla="*/ 1461 w 10000"/>
                  <a:gd name="connsiteY203" fmla="*/ 9529 h 10000"/>
                  <a:gd name="connsiteX204" fmla="*/ 1440 w 10000"/>
                  <a:gd name="connsiteY204" fmla="*/ 9529 h 10000"/>
                  <a:gd name="connsiteX205" fmla="*/ 1376 w 10000"/>
                  <a:gd name="connsiteY205" fmla="*/ 9529 h 10000"/>
                  <a:gd name="connsiteX206" fmla="*/ 1302 w 10000"/>
                  <a:gd name="connsiteY206" fmla="*/ 9529 h 10000"/>
                  <a:gd name="connsiteX207" fmla="*/ 1173 w 10000"/>
                  <a:gd name="connsiteY207" fmla="*/ 9529 h 10000"/>
                  <a:gd name="connsiteX208" fmla="*/ 1098 w 10000"/>
                  <a:gd name="connsiteY208" fmla="*/ 9529 h 10000"/>
                  <a:gd name="connsiteX209" fmla="*/ 1065 w 10000"/>
                  <a:gd name="connsiteY209" fmla="*/ 9529 h 10000"/>
                  <a:gd name="connsiteX210" fmla="*/ 1019 w 10000"/>
                  <a:gd name="connsiteY210" fmla="*/ 9529 h 10000"/>
                  <a:gd name="connsiteX211" fmla="*/ 945 w 10000"/>
                  <a:gd name="connsiteY211" fmla="*/ 9622 h 10000"/>
                  <a:gd name="connsiteX212" fmla="*/ 801 w 10000"/>
                  <a:gd name="connsiteY212" fmla="*/ 9622 h 10000"/>
                  <a:gd name="connsiteX213" fmla="*/ 779 w 10000"/>
                  <a:gd name="connsiteY213" fmla="*/ 9717 h 10000"/>
                  <a:gd name="connsiteX214" fmla="*/ 681 w 10000"/>
                  <a:gd name="connsiteY214" fmla="*/ 9717 h 10000"/>
                  <a:gd name="connsiteX215" fmla="*/ 504 w 10000"/>
                  <a:gd name="connsiteY215" fmla="*/ 9811 h 10000"/>
                  <a:gd name="connsiteX216" fmla="*/ 384 w 10000"/>
                  <a:gd name="connsiteY216" fmla="*/ 9811 h 10000"/>
                  <a:gd name="connsiteX217" fmla="*/ 270 w 10000"/>
                  <a:gd name="connsiteY217" fmla="*/ 9906 h 10000"/>
                  <a:gd name="connsiteX218" fmla="*/ 90 w 10000"/>
                  <a:gd name="connsiteY218" fmla="*/ 10000 h 10000"/>
                  <a:gd name="connsiteX219" fmla="*/ 0 w 10000"/>
                  <a:gd name="connsiteY219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90 w 10000"/>
                  <a:gd name="connsiteY2" fmla="*/ 189 h 10000"/>
                  <a:gd name="connsiteX3" fmla="*/ 9971 w 10000"/>
                  <a:gd name="connsiteY3" fmla="*/ 473 h 10000"/>
                  <a:gd name="connsiteX4" fmla="*/ 9961 w 10000"/>
                  <a:gd name="connsiteY4" fmla="*/ 565 h 10000"/>
                  <a:gd name="connsiteX5" fmla="*/ 9948 w 10000"/>
                  <a:gd name="connsiteY5" fmla="*/ 565 h 10000"/>
                  <a:gd name="connsiteX6" fmla="*/ 9937 w 10000"/>
                  <a:gd name="connsiteY6" fmla="*/ 662 h 10000"/>
                  <a:gd name="connsiteX7" fmla="*/ 9927 w 10000"/>
                  <a:gd name="connsiteY7" fmla="*/ 662 h 10000"/>
                  <a:gd name="connsiteX8" fmla="*/ 9897 w 10000"/>
                  <a:gd name="connsiteY8" fmla="*/ 755 h 10000"/>
                  <a:gd name="connsiteX9" fmla="*/ 9874 w 10000"/>
                  <a:gd name="connsiteY9" fmla="*/ 851 h 10000"/>
                  <a:gd name="connsiteX10" fmla="*/ 9853 w 10000"/>
                  <a:gd name="connsiteY10" fmla="*/ 944 h 10000"/>
                  <a:gd name="connsiteX11" fmla="*/ 9853 w 10000"/>
                  <a:gd name="connsiteY11" fmla="*/ 1039 h 10000"/>
                  <a:gd name="connsiteX12" fmla="*/ 9853 w 10000"/>
                  <a:gd name="connsiteY12" fmla="*/ 1039 h 10000"/>
                  <a:gd name="connsiteX13" fmla="*/ 9844 w 10000"/>
                  <a:gd name="connsiteY13" fmla="*/ 1133 h 10000"/>
                  <a:gd name="connsiteX14" fmla="*/ 9844 w 10000"/>
                  <a:gd name="connsiteY14" fmla="*/ 1227 h 10000"/>
                  <a:gd name="connsiteX15" fmla="*/ 9833 w 10000"/>
                  <a:gd name="connsiteY15" fmla="*/ 1227 h 10000"/>
                  <a:gd name="connsiteX16" fmla="*/ 9833 w 10000"/>
                  <a:gd name="connsiteY16" fmla="*/ 1321 h 10000"/>
                  <a:gd name="connsiteX17" fmla="*/ 9833 w 10000"/>
                  <a:gd name="connsiteY17" fmla="*/ 1417 h 10000"/>
                  <a:gd name="connsiteX18" fmla="*/ 9833 w 10000"/>
                  <a:gd name="connsiteY18" fmla="*/ 1417 h 10000"/>
                  <a:gd name="connsiteX19" fmla="*/ 9812 w 10000"/>
                  <a:gd name="connsiteY19" fmla="*/ 1699 h 10000"/>
                  <a:gd name="connsiteX20" fmla="*/ 9812 w 10000"/>
                  <a:gd name="connsiteY20" fmla="*/ 1886 h 10000"/>
                  <a:gd name="connsiteX21" fmla="*/ 9801 w 10000"/>
                  <a:gd name="connsiteY21" fmla="*/ 2074 h 10000"/>
                  <a:gd name="connsiteX22" fmla="*/ 9791 w 10000"/>
                  <a:gd name="connsiteY22" fmla="*/ 2263 h 10000"/>
                  <a:gd name="connsiteX23" fmla="*/ 9791 w 10000"/>
                  <a:gd name="connsiteY23" fmla="*/ 2263 h 10000"/>
                  <a:gd name="connsiteX24" fmla="*/ 9791 w 10000"/>
                  <a:gd name="connsiteY24" fmla="*/ 2263 h 10000"/>
                  <a:gd name="connsiteX25" fmla="*/ 9782 w 10000"/>
                  <a:gd name="connsiteY25" fmla="*/ 2452 h 10000"/>
                  <a:gd name="connsiteX26" fmla="*/ 9760 w 10000"/>
                  <a:gd name="connsiteY26" fmla="*/ 2641 h 10000"/>
                  <a:gd name="connsiteX27" fmla="*/ 9738 w 10000"/>
                  <a:gd name="connsiteY27" fmla="*/ 2830 h 10000"/>
                  <a:gd name="connsiteX28" fmla="*/ 9738 w 10000"/>
                  <a:gd name="connsiteY28" fmla="*/ 2925 h 10000"/>
                  <a:gd name="connsiteX29" fmla="*/ 9738 w 10000"/>
                  <a:gd name="connsiteY29" fmla="*/ 2925 h 10000"/>
                  <a:gd name="connsiteX30" fmla="*/ 9728 w 10000"/>
                  <a:gd name="connsiteY30" fmla="*/ 3017 h 10000"/>
                  <a:gd name="connsiteX31" fmla="*/ 9728 w 10000"/>
                  <a:gd name="connsiteY31" fmla="*/ 3017 h 10000"/>
                  <a:gd name="connsiteX32" fmla="*/ 9728 w 10000"/>
                  <a:gd name="connsiteY32" fmla="*/ 3114 h 10000"/>
                  <a:gd name="connsiteX33" fmla="*/ 9707 w 10000"/>
                  <a:gd name="connsiteY33" fmla="*/ 3395 h 10000"/>
                  <a:gd name="connsiteX34" fmla="*/ 9687 w 10000"/>
                  <a:gd name="connsiteY34" fmla="*/ 3773 h 10000"/>
                  <a:gd name="connsiteX35" fmla="*/ 9687 w 10000"/>
                  <a:gd name="connsiteY35" fmla="*/ 3868 h 10000"/>
                  <a:gd name="connsiteX36" fmla="*/ 9687 w 10000"/>
                  <a:gd name="connsiteY36" fmla="*/ 3868 h 10000"/>
                  <a:gd name="connsiteX37" fmla="*/ 9697 w 10000"/>
                  <a:gd name="connsiteY37" fmla="*/ 4058 h 10000"/>
                  <a:gd name="connsiteX38" fmla="*/ 9697 w 10000"/>
                  <a:gd name="connsiteY38" fmla="*/ 4247 h 10000"/>
                  <a:gd name="connsiteX39" fmla="*/ 9697 w 10000"/>
                  <a:gd name="connsiteY39" fmla="*/ 4435 h 10000"/>
                  <a:gd name="connsiteX40" fmla="*/ 9687 w 10000"/>
                  <a:gd name="connsiteY40" fmla="*/ 4906 h 10000"/>
                  <a:gd name="connsiteX41" fmla="*/ 9674 w 10000"/>
                  <a:gd name="connsiteY41" fmla="*/ 5001 h 10000"/>
                  <a:gd name="connsiteX42" fmla="*/ 9674 w 10000"/>
                  <a:gd name="connsiteY42" fmla="*/ 5095 h 10000"/>
                  <a:gd name="connsiteX43" fmla="*/ 9674 w 10000"/>
                  <a:gd name="connsiteY43" fmla="*/ 5095 h 10000"/>
                  <a:gd name="connsiteX44" fmla="*/ 9674 w 10000"/>
                  <a:gd name="connsiteY44" fmla="*/ 5095 h 10000"/>
                  <a:gd name="connsiteX45" fmla="*/ 9663 w 10000"/>
                  <a:gd name="connsiteY45" fmla="*/ 5095 h 10000"/>
                  <a:gd name="connsiteX46" fmla="*/ 9663 w 10000"/>
                  <a:gd name="connsiteY46" fmla="*/ 5095 h 10000"/>
                  <a:gd name="connsiteX47" fmla="*/ 9649 w 10000"/>
                  <a:gd name="connsiteY47" fmla="*/ 5095 h 10000"/>
                  <a:gd name="connsiteX48" fmla="*/ 9607 w 10000"/>
                  <a:gd name="connsiteY48" fmla="*/ 5189 h 10000"/>
                  <a:gd name="connsiteX49" fmla="*/ 9573 w 10000"/>
                  <a:gd name="connsiteY49" fmla="*/ 5189 h 10000"/>
                  <a:gd name="connsiteX50" fmla="*/ 9563 w 10000"/>
                  <a:gd name="connsiteY50" fmla="*/ 5189 h 10000"/>
                  <a:gd name="connsiteX51" fmla="*/ 9510 w 10000"/>
                  <a:gd name="connsiteY51" fmla="*/ 5189 h 10000"/>
                  <a:gd name="connsiteX52" fmla="*/ 9457 w 10000"/>
                  <a:gd name="connsiteY52" fmla="*/ 5189 h 10000"/>
                  <a:gd name="connsiteX53" fmla="*/ 9447 w 10000"/>
                  <a:gd name="connsiteY53" fmla="*/ 5189 h 10000"/>
                  <a:gd name="connsiteX54" fmla="*/ 9447 w 10000"/>
                  <a:gd name="connsiteY54" fmla="*/ 5189 h 10000"/>
                  <a:gd name="connsiteX55" fmla="*/ 9395 w 10000"/>
                  <a:gd name="connsiteY55" fmla="*/ 5284 h 10000"/>
                  <a:gd name="connsiteX56" fmla="*/ 9319 w 10000"/>
                  <a:gd name="connsiteY56" fmla="*/ 5284 h 10000"/>
                  <a:gd name="connsiteX57" fmla="*/ 9319 w 10000"/>
                  <a:gd name="connsiteY57" fmla="*/ 5284 h 10000"/>
                  <a:gd name="connsiteX58" fmla="*/ 9319 w 10000"/>
                  <a:gd name="connsiteY58" fmla="*/ 5284 h 10000"/>
                  <a:gd name="connsiteX59" fmla="*/ 9244 w 10000"/>
                  <a:gd name="connsiteY59" fmla="*/ 5378 h 10000"/>
                  <a:gd name="connsiteX60" fmla="*/ 9224 w 10000"/>
                  <a:gd name="connsiteY60" fmla="*/ 5378 h 10000"/>
                  <a:gd name="connsiteX61" fmla="*/ 9214 w 10000"/>
                  <a:gd name="connsiteY61" fmla="*/ 5378 h 10000"/>
                  <a:gd name="connsiteX62" fmla="*/ 9171 w 10000"/>
                  <a:gd name="connsiteY62" fmla="*/ 5378 h 10000"/>
                  <a:gd name="connsiteX63" fmla="*/ 9108 w 10000"/>
                  <a:gd name="connsiteY63" fmla="*/ 5378 h 10000"/>
                  <a:gd name="connsiteX64" fmla="*/ 9098 w 10000"/>
                  <a:gd name="connsiteY64" fmla="*/ 5378 h 10000"/>
                  <a:gd name="connsiteX65" fmla="*/ 9098 w 10000"/>
                  <a:gd name="connsiteY65" fmla="*/ 5378 h 10000"/>
                  <a:gd name="connsiteX66" fmla="*/ 9088 w 10000"/>
                  <a:gd name="connsiteY66" fmla="*/ 5378 h 10000"/>
                  <a:gd name="connsiteX67" fmla="*/ 9079 w 10000"/>
                  <a:gd name="connsiteY67" fmla="*/ 5471 h 10000"/>
                  <a:gd name="connsiteX68" fmla="*/ 9056 w 10000"/>
                  <a:gd name="connsiteY68" fmla="*/ 5471 h 10000"/>
                  <a:gd name="connsiteX69" fmla="*/ 9056 w 10000"/>
                  <a:gd name="connsiteY69" fmla="*/ 5471 h 10000"/>
                  <a:gd name="connsiteX70" fmla="*/ 9046 w 10000"/>
                  <a:gd name="connsiteY70" fmla="*/ 5471 h 10000"/>
                  <a:gd name="connsiteX71" fmla="*/ 9035 w 10000"/>
                  <a:gd name="connsiteY71" fmla="*/ 5471 h 10000"/>
                  <a:gd name="connsiteX72" fmla="*/ 9014 w 10000"/>
                  <a:gd name="connsiteY72" fmla="*/ 5471 h 10000"/>
                  <a:gd name="connsiteX73" fmla="*/ 8992 w 10000"/>
                  <a:gd name="connsiteY73" fmla="*/ 5471 h 10000"/>
                  <a:gd name="connsiteX74" fmla="*/ 8982 w 10000"/>
                  <a:gd name="connsiteY74" fmla="*/ 5471 h 10000"/>
                  <a:gd name="connsiteX75" fmla="*/ 8952 w 10000"/>
                  <a:gd name="connsiteY75" fmla="*/ 5471 h 10000"/>
                  <a:gd name="connsiteX76" fmla="*/ 8940 w 10000"/>
                  <a:gd name="connsiteY76" fmla="*/ 5471 h 10000"/>
                  <a:gd name="connsiteX77" fmla="*/ 8909 w 10000"/>
                  <a:gd name="connsiteY77" fmla="*/ 5471 h 10000"/>
                  <a:gd name="connsiteX78" fmla="*/ 8896 w 10000"/>
                  <a:gd name="connsiteY78" fmla="*/ 5567 h 10000"/>
                  <a:gd name="connsiteX79" fmla="*/ 8887 w 10000"/>
                  <a:gd name="connsiteY79" fmla="*/ 5567 h 10000"/>
                  <a:gd name="connsiteX80" fmla="*/ 8760 w 10000"/>
                  <a:gd name="connsiteY80" fmla="*/ 5567 h 10000"/>
                  <a:gd name="connsiteX81" fmla="*/ 8716 w 10000"/>
                  <a:gd name="connsiteY81" fmla="*/ 5661 h 10000"/>
                  <a:gd name="connsiteX82" fmla="*/ 8641 w 10000"/>
                  <a:gd name="connsiteY82" fmla="*/ 5661 h 10000"/>
                  <a:gd name="connsiteX83" fmla="*/ 8554 w 10000"/>
                  <a:gd name="connsiteY83" fmla="*/ 5661 h 10000"/>
                  <a:gd name="connsiteX84" fmla="*/ 8554 w 10000"/>
                  <a:gd name="connsiteY84" fmla="*/ 5944 h 10000"/>
                  <a:gd name="connsiteX85" fmla="*/ 8458 w 10000"/>
                  <a:gd name="connsiteY85" fmla="*/ 5944 h 10000"/>
                  <a:gd name="connsiteX86" fmla="*/ 8458 w 10000"/>
                  <a:gd name="connsiteY86" fmla="*/ 5944 h 10000"/>
                  <a:gd name="connsiteX87" fmla="*/ 8309 w 10000"/>
                  <a:gd name="connsiteY87" fmla="*/ 6039 h 10000"/>
                  <a:gd name="connsiteX88" fmla="*/ 8266 w 10000"/>
                  <a:gd name="connsiteY88" fmla="*/ 6039 h 10000"/>
                  <a:gd name="connsiteX89" fmla="*/ 8162 w 10000"/>
                  <a:gd name="connsiteY89" fmla="*/ 6132 h 10000"/>
                  <a:gd name="connsiteX90" fmla="*/ 8045 w 10000"/>
                  <a:gd name="connsiteY90" fmla="*/ 6132 h 10000"/>
                  <a:gd name="connsiteX91" fmla="*/ 7982 w 10000"/>
                  <a:gd name="connsiteY91" fmla="*/ 6228 h 10000"/>
                  <a:gd name="connsiteX92" fmla="*/ 7908 w 10000"/>
                  <a:gd name="connsiteY92" fmla="*/ 6321 h 10000"/>
                  <a:gd name="connsiteX93" fmla="*/ 7898 w 10000"/>
                  <a:gd name="connsiteY93" fmla="*/ 6321 h 10000"/>
                  <a:gd name="connsiteX94" fmla="*/ 7824 w 10000"/>
                  <a:gd name="connsiteY94" fmla="*/ 6321 h 10000"/>
                  <a:gd name="connsiteX95" fmla="*/ 7621 w 10000"/>
                  <a:gd name="connsiteY95" fmla="*/ 6416 h 10000"/>
                  <a:gd name="connsiteX96" fmla="*/ 7471 w 10000"/>
                  <a:gd name="connsiteY96" fmla="*/ 6605 h 10000"/>
                  <a:gd name="connsiteX97" fmla="*/ 7375 w 10000"/>
                  <a:gd name="connsiteY97" fmla="*/ 6605 h 10000"/>
                  <a:gd name="connsiteX98" fmla="*/ 7355 w 10000"/>
                  <a:gd name="connsiteY98" fmla="*/ 6605 h 10000"/>
                  <a:gd name="connsiteX99" fmla="*/ 7334 w 10000"/>
                  <a:gd name="connsiteY99" fmla="*/ 6698 h 10000"/>
                  <a:gd name="connsiteX100" fmla="*/ 7324 w 10000"/>
                  <a:gd name="connsiteY100" fmla="*/ 6698 h 10000"/>
                  <a:gd name="connsiteX101" fmla="*/ 7292 w 10000"/>
                  <a:gd name="connsiteY101" fmla="*/ 6698 h 10000"/>
                  <a:gd name="connsiteX102" fmla="*/ 7281 w 10000"/>
                  <a:gd name="connsiteY102" fmla="*/ 6698 h 10000"/>
                  <a:gd name="connsiteX103" fmla="*/ 7078 w 10000"/>
                  <a:gd name="connsiteY103" fmla="*/ 6793 h 10000"/>
                  <a:gd name="connsiteX104" fmla="*/ 7078 w 10000"/>
                  <a:gd name="connsiteY104" fmla="*/ 6793 h 10000"/>
                  <a:gd name="connsiteX105" fmla="*/ 6940 w 10000"/>
                  <a:gd name="connsiteY105" fmla="*/ 6793 h 10000"/>
                  <a:gd name="connsiteX106" fmla="*/ 6930 w 10000"/>
                  <a:gd name="connsiteY106" fmla="*/ 6793 h 10000"/>
                  <a:gd name="connsiteX107" fmla="*/ 6898 w 10000"/>
                  <a:gd name="connsiteY107" fmla="*/ 6888 h 10000"/>
                  <a:gd name="connsiteX108" fmla="*/ 6866 w 10000"/>
                  <a:gd name="connsiteY108" fmla="*/ 6888 h 10000"/>
                  <a:gd name="connsiteX109" fmla="*/ 6835 w 10000"/>
                  <a:gd name="connsiteY109" fmla="*/ 6888 h 10000"/>
                  <a:gd name="connsiteX110" fmla="*/ 6825 w 10000"/>
                  <a:gd name="connsiteY110" fmla="*/ 6888 h 10000"/>
                  <a:gd name="connsiteX111" fmla="*/ 6711 w 10000"/>
                  <a:gd name="connsiteY111" fmla="*/ 6982 h 10000"/>
                  <a:gd name="connsiteX112" fmla="*/ 6634 w 10000"/>
                  <a:gd name="connsiteY112" fmla="*/ 6982 h 10000"/>
                  <a:gd name="connsiteX113" fmla="*/ 6602 w 10000"/>
                  <a:gd name="connsiteY113" fmla="*/ 6982 h 10000"/>
                  <a:gd name="connsiteX114" fmla="*/ 6540 w 10000"/>
                  <a:gd name="connsiteY114" fmla="*/ 7077 h 10000"/>
                  <a:gd name="connsiteX115" fmla="*/ 6508 w 10000"/>
                  <a:gd name="connsiteY115" fmla="*/ 7077 h 10000"/>
                  <a:gd name="connsiteX116" fmla="*/ 6410 w 10000"/>
                  <a:gd name="connsiteY116" fmla="*/ 7077 h 10000"/>
                  <a:gd name="connsiteX117" fmla="*/ 6367 w 10000"/>
                  <a:gd name="connsiteY117" fmla="*/ 7170 h 10000"/>
                  <a:gd name="connsiteX118" fmla="*/ 6313 w 10000"/>
                  <a:gd name="connsiteY118" fmla="*/ 7170 h 10000"/>
                  <a:gd name="connsiteX119" fmla="*/ 6261 w 10000"/>
                  <a:gd name="connsiteY119" fmla="*/ 7170 h 10000"/>
                  <a:gd name="connsiteX120" fmla="*/ 6227 w 10000"/>
                  <a:gd name="connsiteY120" fmla="*/ 7170 h 10000"/>
                  <a:gd name="connsiteX121" fmla="*/ 6122 w 10000"/>
                  <a:gd name="connsiteY121" fmla="*/ 7265 h 10000"/>
                  <a:gd name="connsiteX122" fmla="*/ 6058 w 10000"/>
                  <a:gd name="connsiteY122" fmla="*/ 7265 h 10000"/>
                  <a:gd name="connsiteX123" fmla="*/ 5908 w 10000"/>
                  <a:gd name="connsiteY123" fmla="*/ 7359 h 10000"/>
                  <a:gd name="connsiteX124" fmla="*/ 5899 w 10000"/>
                  <a:gd name="connsiteY124" fmla="*/ 7359 h 10000"/>
                  <a:gd name="connsiteX125" fmla="*/ 5866 w 10000"/>
                  <a:gd name="connsiteY125" fmla="*/ 7359 h 10000"/>
                  <a:gd name="connsiteX126" fmla="*/ 5710 w 10000"/>
                  <a:gd name="connsiteY126" fmla="*/ 7453 h 10000"/>
                  <a:gd name="connsiteX127" fmla="*/ 5626 w 10000"/>
                  <a:gd name="connsiteY127" fmla="*/ 7547 h 10000"/>
                  <a:gd name="connsiteX128" fmla="*/ 5584 w 10000"/>
                  <a:gd name="connsiteY128" fmla="*/ 7547 h 10000"/>
                  <a:gd name="connsiteX129" fmla="*/ 5538 w 10000"/>
                  <a:gd name="connsiteY129" fmla="*/ 7547 h 10000"/>
                  <a:gd name="connsiteX130" fmla="*/ 5508 w 10000"/>
                  <a:gd name="connsiteY130" fmla="*/ 7641 h 10000"/>
                  <a:gd name="connsiteX131" fmla="*/ 5392 w 10000"/>
                  <a:gd name="connsiteY131" fmla="*/ 7641 h 10000"/>
                  <a:gd name="connsiteX132" fmla="*/ 5371 w 10000"/>
                  <a:gd name="connsiteY132" fmla="*/ 7641 h 10000"/>
                  <a:gd name="connsiteX133" fmla="*/ 5344 w 10000"/>
                  <a:gd name="connsiteY133" fmla="*/ 7641 h 10000"/>
                  <a:gd name="connsiteX134" fmla="*/ 5334 w 10000"/>
                  <a:gd name="connsiteY134" fmla="*/ 7641 h 10000"/>
                  <a:gd name="connsiteX135" fmla="*/ 5294 w 10000"/>
                  <a:gd name="connsiteY135" fmla="*/ 7736 h 10000"/>
                  <a:gd name="connsiteX136" fmla="*/ 5241 w 10000"/>
                  <a:gd name="connsiteY136" fmla="*/ 7736 h 10000"/>
                  <a:gd name="connsiteX137" fmla="*/ 5081 w 10000"/>
                  <a:gd name="connsiteY137" fmla="*/ 7831 h 10000"/>
                  <a:gd name="connsiteX138" fmla="*/ 5071 w 10000"/>
                  <a:gd name="connsiteY138" fmla="*/ 7831 h 10000"/>
                  <a:gd name="connsiteX139" fmla="*/ 5071 w 10000"/>
                  <a:gd name="connsiteY139" fmla="*/ 7831 h 10000"/>
                  <a:gd name="connsiteX140" fmla="*/ 5059 w 10000"/>
                  <a:gd name="connsiteY140" fmla="*/ 7831 h 10000"/>
                  <a:gd name="connsiteX141" fmla="*/ 5059 w 10000"/>
                  <a:gd name="connsiteY141" fmla="*/ 7923 h 10000"/>
                  <a:gd name="connsiteX142" fmla="*/ 4985 w 10000"/>
                  <a:gd name="connsiteY142" fmla="*/ 7923 h 10000"/>
                  <a:gd name="connsiteX143" fmla="*/ 4890 w 10000"/>
                  <a:gd name="connsiteY143" fmla="*/ 7923 h 10000"/>
                  <a:gd name="connsiteX144" fmla="*/ 4826 w 10000"/>
                  <a:gd name="connsiteY144" fmla="*/ 8020 h 10000"/>
                  <a:gd name="connsiteX145" fmla="*/ 4742 w 10000"/>
                  <a:gd name="connsiteY145" fmla="*/ 8020 h 10000"/>
                  <a:gd name="connsiteX146" fmla="*/ 4669 w 10000"/>
                  <a:gd name="connsiteY146" fmla="*/ 8020 h 10000"/>
                  <a:gd name="connsiteX147" fmla="*/ 4529 w 10000"/>
                  <a:gd name="connsiteY147" fmla="*/ 8112 h 10000"/>
                  <a:gd name="connsiteX148" fmla="*/ 4382 w 10000"/>
                  <a:gd name="connsiteY148" fmla="*/ 8209 h 10000"/>
                  <a:gd name="connsiteX149" fmla="*/ 4341 w 10000"/>
                  <a:gd name="connsiteY149" fmla="*/ 8209 h 10000"/>
                  <a:gd name="connsiteX150" fmla="*/ 4298 w 10000"/>
                  <a:gd name="connsiteY150" fmla="*/ 8209 h 10000"/>
                  <a:gd name="connsiteX151" fmla="*/ 4209 w 10000"/>
                  <a:gd name="connsiteY151" fmla="*/ 8302 h 10000"/>
                  <a:gd name="connsiteX152" fmla="*/ 4062 w 10000"/>
                  <a:gd name="connsiteY152" fmla="*/ 8302 h 10000"/>
                  <a:gd name="connsiteX153" fmla="*/ 4030 w 10000"/>
                  <a:gd name="connsiteY153" fmla="*/ 8302 h 10000"/>
                  <a:gd name="connsiteX154" fmla="*/ 3923 w 10000"/>
                  <a:gd name="connsiteY154" fmla="*/ 8398 h 10000"/>
                  <a:gd name="connsiteX155" fmla="*/ 3923 w 10000"/>
                  <a:gd name="connsiteY155" fmla="*/ 8398 h 10000"/>
                  <a:gd name="connsiteX156" fmla="*/ 3892 w 10000"/>
                  <a:gd name="connsiteY156" fmla="*/ 8398 h 10000"/>
                  <a:gd name="connsiteX157" fmla="*/ 3870 w 10000"/>
                  <a:gd name="connsiteY157" fmla="*/ 8398 h 10000"/>
                  <a:gd name="connsiteX158" fmla="*/ 3817 w 10000"/>
                  <a:gd name="connsiteY158" fmla="*/ 8398 h 10000"/>
                  <a:gd name="connsiteX159" fmla="*/ 3797 w 10000"/>
                  <a:gd name="connsiteY159" fmla="*/ 8398 h 10000"/>
                  <a:gd name="connsiteX160" fmla="*/ 3797 w 10000"/>
                  <a:gd name="connsiteY160" fmla="*/ 8491 h 10000"/>
                  <a:gd name="connsiteX161" fmla="*/ 3786 w 10000"/>
                  <a:gd name="connsiteY161" fmla="*/ 8491 h 10000"/>
                  <a:gd name="connsiteX162" fmla="*/ 3742 w 10000"/>
                  <a:gd name="connsiteY162" fmla="*/ 8491 h 10000"/>
                  <a:gd name="connsiteX163" fmla="*/ 3701 w 10000"/>
                  <a:gd name="connsiteY163" fmla="*/ 8491 h 10000"/>
                  <a:gd name="connsiteX164" fmla="*/ 3690 w 10000"/>
                  <a:gd name="connsiteY164" fmla="*/ 8491 h 10000"/>
                  <a:gd name="connsiteX165" fmla="*/ 3636 w 10000"/>
                  <a:gd name="connsiteY165" fmla="*/ 8491 h 10000"/>
                  <a:gd name="connsiteX166" fmla="*/ 3531 w 10000"/>
                  <a:gd name="connsiteY166" fmla="*/ 8585 h 10000"/>
                  <a:gd name="connsiteX167" fmla="*/ 3519 w 10000"/>
                  <a:gd name="connsiteY167" fmla="*/ 8585 h 10000"/>
                  <a:gd name="connsiteX168" fmla="*/ 3435 w 10000"/>
                  <a:gd name="connsiteY168" fmla="*/ 8585 h 10000"/>
                  <a:gd name="connsiteX169" fmla="*/ 3372 w 10000"/>
                  <a:gd name="connsiteY169" fmla="*/ 8680 h 10000"/>
                  <a:gd name="connsiteX170" fmla="*/ 3114 w 10000"/>
                  <a:gd name="connsiteY170" fmla="*/ 8774 h 10000"/>
                  <a:gd name="connsiteX171" fmla="*/ 3083 w 10000"/>
                  <a:gd name="connsiteY171" fmla="*/ 8774 h 10000"/>
                  <a:gd name="connsiteX172" fmla="*/ 3073 w 10000"/>
                  <a:gd name="connsiteY172" fmla="*/ 8774 h 10000"/>
                  <a:gd name="connsiteX173" fmla="*/ 3032 w 10000"/>
                  <a:gd name="connsiteY173" fmla="*/ 8774 h 10000"/>
                  <a:gd name="connsiteX174" fmla="*/ 3000 w 10000"/>
                  <a:gd name="connsiteY174" fmla="*/ 8868 h 10000"/>
                  <a:gd name="connsiteX175" fmla="*/ 2827 w 10000"/>
                  <a:gd name="connsiteY175" fmla="*/ 8963 h 10000"/>
                  <a:gd name="connsiteX176" fmla="*/ 2817 w 10000"/>
                  <a:gd name="connsiteY176" fmla="*/ 8963 h 10000"/>
                  <a:gd name="connsiteX177" fmla="*/ 2691 w 10000"/>
                  <a:gd name="connsiteY177" fmla="*/ 8963 h 10000"/>
                  <a:gd name="connsiteX178" fmla="*/ 2534 w 10000"/>
                  <a:gd name="connsiteY178" fmla="*/ 9057 h 10000"/>
                  <a:gd name="connsiteX179" fmla="*/ 2279 w 10000"/>
                  <a:gd name="connsiteY179" fmla="*/ 9152 h 10000"/>
                  <a:gd name="connsiteX180" fmla="*/ 2162 w 10000"/>
                  <a:gd name="connsiteY180" fmla="*/ 9245 h 10000"/>
                  <a:gd name="connsiteX181" fmla="*/ 2151 w 10000"/>
                  <a:gd name="connsiteY181" fmla="*/ 9245 h 10000"/>
                  <a:gd name="connsiteX182" fmla="*/ 2063 w 10000"/>
                  <a:gd name="connsiteY182" fmla="*/ 9245 h 10000"/>
                  <a:gd name="connsiteX183" fmla="*/ 2009 w 10000"/>
                  <a:gd name="connsiteY183" fmla="*/ 9245 h 10000"/>
                  <a:gd name="connsiteX184" fmla="*/ 1978 w 10000"/>
                  <a:gd name="connsiteY184" fmla="*/ 9340 h 10000"/>
                  <a:gd name="connsiteX185" fmla="*/ 1958 w 10000"/>
                  <a:gd name="connsiteY185" fmla="*/ 9340 h 10000"/>
                  <a:gd name="connsiteX186" fmla="*/ 1927 w 10000"/>
                  <a:gd name="connsiteY186" fmla="*/ 9340 h 10000"/>
                  <a:gd name="connsiteX187" fmla="*/ 1916 w 10000"/>
                  <a:gd name="connsiteY187" fmla="*/ 9340 h 10000"/>
                  <a:gd name="connsiteX188" fmla="*/ 1884 w 10000"/>
                  <a:gd name="connsiteY188" fmla="*/ 9340 h 10000"/>
                  <a:gd name="connsiteX189" fmla="*/ 1873 w 10000"/>
                  <a:gd name="connsiteY189" fmla="*/ 9340 h 10000"/>
                  <a:gd name="connsiteX190" fmla="*/ 1862 w 10000"/>
                  <a:gd name="connsiteY190" fmla="*/ 9340 h 10000"/>
                  <a:gd name="connsiteX191" fmla="*/ 1831 w 10000"/>
                  <a:gd name="connsiteY191" fmla="*/ 9340 h 10000"/>
                  <a:gd name="connsiteX192" fmla="*/ 1821 w 10000"/>
                  <a:gd name="connsiteY192" fmla="*/ 9340 h 10000"/>
                  <a:gd name="connsiteX193" fmla="*/ 1786 w 10000"/>
                  <a:gd name="connsiteY193" fmla="*/ 9434 h 10000"/>
                  <a:gd name="connsiteX194" fmla="*/ 1776 w 10000"/>
                  <a:gd name="connsiteY194" fmla="*/ 9434 h 10000"/>
                  <a:gd name="connsiteX195" fmla="*/ 1776 w 10000"/>
                  <a:gd name="connsiteY195" fmla="*/ 9434 h 10000"/>
                  <a:gd name="connsiteX196" fmla="*/ 1736 w 10000"/>
                  <a:gd name="connsiteY196" fmla="*/ 9434 h 10000"/>
                  <a:gd name="connsiteX197" fmla="*/ 1724 w 10000"/>
                  <a:gd name="connsiteY197" fmla="*/ 9434 h 10000"/>
                  <a:gd name="connsiteX198" fmla="*/ 1693 w 10000"/>
                  <a:gd name="connsiteY198" fmla="*/ 9434 h 10000"/>
                  <a:gd name="connsiteX199" fmla="*/ 1649 w 10000"/>
                  <a:gd name="connsiteY199" fmla="*/ 9434 h 10000"/>
                  <a:gd name="connsiteX200" fmla="*/ 1618 w 10000"/>
                  <a:gd name="connsiteY200" fmla="*/ 9434 h 10000"/>
                  <a:gd name="connsiteX201" fmla="*/ 1567 w 10000"/>
                  <a:gd name="connsiteY201" fmla="*/ 9529 h 10000"/>
                  <a:gd name="connsiteX202" fmla="*/ 1461 w 10000"/>
                  <a:gd name="connsiteY202" fmla="*/ 9529 h 10000"/>
                  <a:gd name="connsiteX203" fmla="*/ 1440 w 10000"/>
                  <a:gd name="connsiteY203" fmla="*/ 9529 h 10000"/>
                  <a:gd name="connsiteX204" fmla="*/ 1376 w 10000"/>
                  <a:gd name="connsiteY204" fmla="*/ 9529 h 10000"/>
                  <a:gd name="connsiteX205" fmla="*/ 1302 w 10000"/>
                  <a:gd name="connsiteY205" fmla="*/ 9529 h 10000"/>
                  <a:gd name="connsiteX206" fmla="*/ 1173 w 10000"/>
                  <a:gd name="connsiteY206" fmla="*/ 9529 h 10000"/>
                  <a:gd name="connsiteX207" fmla="*/ 1098 w 10000"/>
                  <a:gd name="connsiteY207" fmla="*/ 9529 h 10000"/>
                  <a:gd name="connsiteX208" fmla="*/ 1065 w 10000"/>
                  <a:gd name="connsiteY208" fmla="*/ 9529 h 10000"/>
                  <a:gd name="connsiteX209" fmla="*/ 1019 w 10000"/>
                  <a:gd name="connsiteY209" fmla="*/ 9529 h 10000"/>
                  <a:gd name="connsiteX210" fmla="*/ 945 w 10000"/>
                  <a:gd name="connsiteY210" fmla="*/ 9622 h 10000"/>
                  <a:gd name="connsiteX211" fmla="*/ 801 w 10000"/>
                  <a:gd name="connsiteY211" fmla="*/ 9622 h 10000"/>
                  <a:gd name="connsiteX212" fmla="*/ 779 w 10000"/>
                  <a:gd name="connsiteY212" fmla="*/ 9717 h 10000"/>
                  <a:gd name="connsiteX213" fmla="*/ 681 w 10000"/>
                  <a:gd name="connsiteY213" fmla="*/ 9717 h 10000"/>
                  <a:gd name="connsiteX214" fmla="*/ 504 w 10000"/>
                  <a:gd name="connsiteY214" fmla="*/ 9811 h 10000"/>
                  <a:gd name="connsiteX215" fmla="*/ 384 w 10000"/>
                  <a:gd name="connsiteY215" fmla="*/ 9811 h 10000"/>
                  <a:gd name="connsiteX216" fmla="*/ 270 w 10000"/>
                  <a:gd name="connsiteY216" fmla="*/ 9906 h 10000"/>
                  <a:gd name="connsiteX217" fmla="*/ 90 w 10000"/>
                  <a:gd name="connsiteY217" fmla="*/ 10000 h 10000"/>
                  <a:gd name="connsiteX218" fmla="*/ 0 w 10000"/>
                  <a:gd name="connsiteY218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71 w 10000"/>
                  <a:gd name="connsiteY2" fmla="*/ 473 h 10000"/>
                  <a:gd name="connsiteX3" fmla="*/ 9961 w 10000"/>
                  <a:gd name="connsiteY3" fmla="*/ 565 h 10000"/>
                  <a:gd name="connsiteX4" fmla="*/ 9948 w 10000"/>
                  <a:gd name="connsiteY4" fmla="*/ 565 h 10000"/>
                  <a:gd name="connsiteX5" fmla="*/ 9937 w 10000"/>
                  <a:gd name="connsiteY5" fmla="*/ 662 h 10000"/>
                  <a:gd name="connsiteX6" fmla="*/ 9927 w 10000"/>
                  <a:gd name="connsiteY6" fmla="*/ 662 h 10000"/>
                  <a:gd name="connsiteX7" fmla="*/ 9897 w 10000"/>
                  <a:gd name="connsiteY7" fmla="*/ 755 h 10000"/>
                  <a:gd name="connsiteX8" fmla="*/ 9874 w 10000"/>
                  <a:gd name="connsiteY8" fmla="*/ 851 h 10000"/>
                  <a:gd name="connsiteX9" fmla="*/ 9853 w 10000"/>
                  <a:gd name="connsiteY9" fmla="*/ 944 h 10000"/>
                  <a:gd name="connsiteX10" fmla="*/ 9853 w 10000"/>
                  <a:gd name="connsiteY10" fmla="*/ 1039 h 10000"/>
                  <a:gd name="connsiteX11" fmla="*/ 9853 w 10000"/>
                  <a:gd name="connsiteY11" fmla="*/ 1039 h 10000"/>
                  <a:gd name="connsiteX12" fmla="*/ 9844 w 10000"/>
                  <a:gd name="connsiteY12" fmla="*/ 1133 h 10000"/>
                  <a:gd name="connsiteX13" fmla="*/ 9844 w 10000"/>
                  <a:gd name="connsiteY13" fmla="*/ 1227 h 10000"/>
                  <a:gd name="connsiteX14" fmla="*/ 9833 w 10000"/>
                  <a:gd name="connsiteY14" fmla="*/ 1227 h 10000"/>
                  <a:gd name="connsiteX15" fmla="*/ 9833 w 10000"/>
                  <a:gd name="connsiteY15" fmla="*/ 1321 h 10000"/>
                  <a:gd name="connsiteX16" fmla="*/ 9833 w 10000"/>
                  <a:gd name="connsiteY16" fmla="*/ 1417 h 10000"/>
                  <a:gd name="connsiteX17" fmla="*/ 9833 w 10000"/>
                  <a:gd name="connsiteY17" fmla="*/ 1417 h 10000"/>
                  <a:gd name="connsiteX18" fmla="*/ 9812 w 10000"/>
                  <a:gd name="connsiteY18" fmla="*/ 1699 h 10000"/>
                  <a:gd name="connsiteX19" fmla="*/ 9812 w 10000"/>
                  <a:gd name="connsiteY19" fmla="*/ 1886 h 10000"/>
                  <a:gd name="connsiteX20" fmla="*/ 9801 w 10000"/>
                  <a:gd name="connsiteY20" fmla="*/ 2074 h 10000"/>
                  <a:gd name="connsiteX21" fmla="*/ 9791 w 10000"/>
                  <a:gd name="connsiteY21" fmla="*/ 2263 h 10000"/>
                  <a:gd name="connsiteX22" fmla="*/ 9791 w 10000"/>
                  <a:gd name="connsiteY22" fmla="*/ 2263 h 10000"/>
                  <a:gd name="connsiteX23" fmla="*/ 9791 w 10000"/>
                  <a:gd name="connsiteY23" fmla="*/ 2263 h 10000"/>
                  <a:gd name="connsiteX24" fmla="*/ 9782 w 10000"/>
                  <a:gd name="connsiteY24" fmla="*/ 2452 h 10000"/>
                  <a:gd name="connsiteX25" fmla="*/ 9760 w 10000"/>
                  <a:gd name="connsiteY25" fmla="*/ 2641 h 10000"/>
                  <a:gd name="connsiteX26" fmla="*/ 9738 w 10000"/>
                  <a:gd name="connsiteY26" fmla="*/ 2830 h 10000"/>
                  <a:gd name="connsiteX27" fmla="*/ 9738 w 10000"/>
                  <a:gd name="connsiteY27" fmla="*/ 2925 h 10000"/>
                  <a:gd name="connsiteX28" fmla="*/ 9738 w 10000"/>
                  <a:gd name="connsiteY28" fmla="*/ 2925 h 10000"/>
                  <a:gd name="connsiteX29" fmla="*/ 9728 w 10000"/>
                  <a:gd name="connsiteY29" fmla="*/ 3017 h 10000"/>
                  <a:gd name="connsiteX30" fmla="*/ 9728 w 10000"/>
                  <a:gd name="connsiteY30" fmla="*/ 3017 h 10000"/>
                  <a:gd name="connsiteX31" fmla="*/ 9728 w 10000"/>
                  <a:gd name="connsiteY31" fmla="*/ 3114 h 10000"/>
                  <a:gd name="connsiteX32" fmla="*/ 9707 w 10000"/>
                  <a:gd name="connsiteY32" fmla="*/ 3395 h 10000"/>
                  <a:gd name="connsiteX33" fmla="*/ 9687 w 10000"/>
                  <a:gd name="connsiteY33" fmla="*/ 3773 h 10000"/>
                  <a:gd name="connsiteX34" fmla="*/ 9687 w 10000"/>
                  <a:gd name="connsiteY34" fmla="*/ 3868 h 10000"/>
                  <a:gd name="connsiteX35" fmla="*/ 9687 w 10000"/>
                  <a:gd name="connsiteY35" fmla="*/ 3868 h 10000"/>
                  <a:gd name="connsiteX36" fmla="*/ 9697 w 10000"/>
                  <a:gd name="connsiteY36" fmla="*/ 4058 h 10000"/>
                  <a:gd name="connsiteX37" fmla="*/ 9697 w 10000"/>
                  <a:gd name="connsiteY37" fmla="*/ 4247 h 10000"/>
                  <a:gd name="connsiteX38" fmla="*/ 9697 w 10000"/>
                  <a:gd name="connsiteY38" fmla="*/ 4435 h 10000"/>
                  <a:gd name="connsiteX39" fmla="*/ 9687 w 10000"/>
                  <a:gd name="connsiteY39" fmla="*/ 4906 h 10000"/>
                  <a:gd name="connsiteX40" fmla="*/ 9674 w 10000"/>
                  <a:gd name="connsiteY40" fmla="*/ 5001 h 10000"/>
                  <a:gd name="connsiteX41" fmla="*/ 9674 w 10000"/>
                  <a:gd name="connsiteY41" fmla="*/ 5095 h 10000"/>
                  <a:gd name="connsiteX42" fmla="*/ 9674 w 10000"/>
                  <a:gd name="connsiteY42" fmla="*/ 5095 h 10000"/>
                  <a:gd name="connsiteX43" fmla="*/ 9674 w 10000"/>
                  <a:gd name="connsiteY43" fmla="*/ 5095 h 10000"/>
                  <a:gd name="connsiteX44" fmla="*/ 9663 w 10000"/>
                  <a:gd name="connsiteY44" fmla="*/ 5095 h 10000"/>
                  <a:gd name="connsiteX45" fmla="*/ 9663 w 10000"/>
                  <a:gd name="connsiteY45" fmla="*/ 5095 h 10000"/>
                  <a:gd name="connsiteX46" fmla="*/ 9649 w 10000"/>
                  <a:gd name="connsiteY46" fmla="*/ 5095 h 10000"/>
                  <a:gd name="connsiteX47" fmla="*/ 9607 w 10000"/>
                  <a:gd name="connsiteY47" fmla="*/ 5189 h 10000"/>
                  <a:gd name="connsiteX48" fmla="*/ 9573 w 10000"/>
                  <a:gd name="connsiteY48" fmla="*/ 5189 h 10000"/>
                  <a:gd name="connsiteX49" fmla="*/ 9563 w 10000"/>
                  <a:gd name="connsiteY49" fmla="*/ 5189 h 10000"/>
                  <a:gd name="connsiteX50" fmla="*/ 9510 w 10000"/>
                  <a:gd name="connsiteY50" fmla="*/ 5189 h 10000"/>
                  <a:gd name="connsiteX51" fmla="*/ 9457 w 10000"/>
                  <a:gd name="connsiteY51" fmla="*/ 5189 h 10000"/>
                  <a:gd name="connsiteX52" fmla="*/ 9447 w 10000"/>
                  <a:gd name="connsiteY52" fmla="*/ 5189 h 10000"/>
                  <a:gd name="connsiteX53" fmla="*/ 9447 w 10000"/>
                  <a:gd name="connsiteY53" fmla="*/ 5189 h 10000"/>
                  <a:gd name="connsiteX54" fmla="*/ 9395 w 10000"/>
                  <a:gd name="connsiteY54" fmla="*/ 5284 h 10000"/>
                  <a:gd name="connsiteX55" fmla="*/ 9319 w 10000"/>
                  <a:gd name="connsiteY55" fmla="*/ 5284 h 10000"/>
                  <a:gd name="connsiteX56" fmla="*/ 9319 w 10000"/>
                  <a:gd name="connsiteY56" fmla="*/ 5284 h 10000"/>
                  <a:gd name="connsiteX57" fmla="*/ 9319 w 10000"/>
                  <a:gd name="connsiteY57" fmla="*/ 5284 h 10000"/>
                  <a:gd name="connsiteX58" fmla="*/ 9244 w 10000"/>
                  <a:gd name="connsiteY58" fmla="*/ 5378 h 10000"/>
                  <a:gd name="connsiteX59" fmla="*/ 9224 w 10000"/>
                  <a:gd name="connsiteY59" fmla="*/ 5378 h 10000"/>
                  <a:gd name="connsiteX60" fmla="*/ 9214 w 10000"/>
                  <a:gd name="connsiteY60" fmla="*/ 5378 h 10000"/>
                  <a:gd name="connsiteX61" fmla="*/ 9171 w 10000"/>
                  <a:gd name="connsiteY61" fmla="*/ 5378 h 10000"/>
                  <a:gd name="connsiteX62" fmla="*/ 9108 w 10000"/>
                  <a:gd name="connsiteY62" fmla="*/ 5378 h 10000"/>
                  <a:gd name="connsiteX63" fmla="*/ 9098 w 10000"/>
                  <a:gd name="connsiteY63" fmla="*/ 5378 h 10000"/>
                  <a:gd name="connsiteX64" fmla="*/ 9098 w 10000"/>
                  <a:gd name="connsiteY64" fmla="*/ 5378 h 10000"/>
                  <a:gd name="connsiteX65" fmla="*/ 9088 w 10000"/>
                  <a:gd name="connsiteY65" fmla="*/ 5378 h 10000"/>
                  <a:gd name="connsiteX66" fmla="*/ 9079 w 10000"/>
                  <a:gd name="connsiteY66" fmla="*/ 5471 h 10000"/>
                  <a:gd name="connsiteX67" fmla="*/ 9056 w 10000"/>
                  <a:gd name="connsiteY67" fmla="*/ 5471 h 10000"/>
                  <a:gd name="connsiteX68" fmla="*/ 9056 w 10000"/>
                  <a:gd name="connsiteY68" fmla="*/ 5471 h 10000"/>
                  <a:gd name="connsiteX69" fmla="*/ 9046 w 10000"/>
                  <a:gd name="connsiteY69" fmla="*/ 5471 h 10000"/>
                  <a:gd name="connsiteX70" fmla="*/ 9035 w 10000"/>
                  <a:gd name="connsiteY70" fmla="*/ 5471 h 10000"/>
                  <a:gd name="connsiteX71" fmla="*/ 9014 w 10000"/>
                  <a:gd name="connsiteY71" fmla="*/ 5471 h 10000"/>
                  <a:gd name="connsiteX72" fmla="*/ 8992 w 10000"/>
                  <a:gd name="connsiteY72" fmla="*/ 5471 h 10000"/>
                  <a:gd name="connsiteX73" fmla="*/ 8982 w 10000"/>
                  <a:gd name="connsiteY73" fmla="*/ 5471 h 10000"/>
                  <a:gd name="connsiteX74" fmla="*/ 8952 w 10000"/>
                  <a:gd name="connsiteY74" fmla="*/ 5471 h 10000"/>
                  <a:gd name="connsiteX75" fmla="*/ 8940 w 10000"/>
                  <a:gd name="connsiteY75" fmla="*/ 5471 h 10000"/>
                  <a:gd name="connsiteX76" fmla="*/ 8909 w 10000"/>
                  <a:gd name="connsiteY76" fmla="*/ 5471 h 10000"/>
                  <a:gd name="connsiteX77" fmla="*/ 8896 w 10000"/>
                  <a:gd name="connsiteY77" fmla="*/ 5567 h 10000"/>
                  <a:gd name="connsiteX78" fmla="*/ 8887 w 10000"/>
                  <a:gd name="connsiteY78" fmla="*/ 5567 h 10000"/>
                  <a:gd name="connsiteX79" fmla="*/ 8760 w 10000"/>
                  <a:gd name="connsiteY79" fmla="*/ 5567 h 10000"/>
                  <a:gd name="connsiteX80" fmla="*/ 8716 w 10000"/>
                  <a:gd name="connsiteY80" fmla="*/ 5661 h 10000"/>
                  <a:gd name="connsiteX81" fmla="*/ 8641 w 10000"/>
                  <a:gd name="connsiteY81" fmla="*/ 5661 h 10000"/>
                  <a:gd name="connsiteX82" fmla="*/ 8554 w 10000"/>
                  <a:gd name="connsiteY82" fmla="*/ 5661 h 10000"/>
                  <a:gd name="connsiteX83" fmla="*/ 8554 w 10000"/>
                  <a:gd name="connsiteY83" fmla="*/ 5944 h 10000"/>
                  <a:gd name="connsiteX84" fmla="*/ 8458 w 10000"/>
                  <a:gd name="connsiteY84" fmla="*/ 5944 h 10000"/>
                  <a:gd name="connsiteX85" fmla="*/ 8458 w 10000"/>
                  <a:gd name="connsiteY85" fmla="*/ 5944 h 10000"/>
                  <a:gd name="connsiteX86" fmla="*/ 8309 w 10000"/>
                  <a:gd name="connsiteY86" fmla="*/ 6039 h 10000"/>
                  <a:gd name="connsiteX87" fmla="*/ 8266 w 10000"/>
                  <a:gd name="connsiteY87" fmla="*/ 6039 h 10000"/>
                  <a:gd name="connsiteX88" fmla="*/ 8162 w 10000"/>
                  <a:gd name="connsiteY88" fmla="*/ 6132 h 10000"/>
                  <a:gd name="connsiteX89" fmla="*/ 8045 w 10000"/>
                  <a:gd name="connsiteY89" fmla="*/ 6132 h 10000"/>
                  <a:gd name="connsiteX90" fmla="*/ 7982 w 10000"/>
                  <a:gd name="connsiteY90" fmla="*/ 6228 h 10000"/>
                  <a:gd name="connsiteX91" fmla="*/ 7908 w 10000"/>
                  <a:gd name="connsiteY91" fmla="*/ 6321 h 10000"/>
                  <a:gd name="connsiteX92" fmla="*/ 7898 w 10000"/>
                  <a:gd name="connsiteY92" fmla="*/ 6321 h 10000"/>
                  <a:gd name="connsiteX93" fmla="*/ 7824 w 10000"/>
                  <a:gd name="connsiteY93" fmla="*/ 6321 h 10000"/>
                  <a:gd name="connsiteX94" fmla="*/ 7621 w 10000"/>
                  <a:gd name="connsiteY94" fmla="*/ 6416 h 10000"/>
                  <a:gd name="connsiteX95" fmla="*/ 7471 w 10000"/>
                  <a:gd name="connsiteY95" fmla="*/ 6605 h 10000"/>
                  <a:gd name="connsiteX96" fmla="*/ 7375 w 10000"/>
                  <a:gd name="connsiteY96" fmla="*/ 6605 h 10000"/>
                  <a:gd name="connsiteX97" fmla="*/ 7355 w 10000"/>
                  <a:gd name="connsiteY97" fmla="*/ 6605 h 10000"/>
                  <a:gd name="connsiteX98" fmla="*/ 7334 w 10000"/>
                  <a:gd name="connsiteY98" fmla="*/ 6698 h 10000"/>
                  <a:gd name="connsiteX99" fmla="*/ 7324 w 10000"/>
                  <a:gd name="connsiteY99" fmla="*/ 6698 h 10000"/>
                  <a:gd name="connsiteX100" fmla="*/ 7292 w 10000"/>
                  <a:gd name="connsiteY100" fmla="*/ 6698 h 10000"/>
                  <a:gd name="connsiteX101" fmla="*/ 7281 w 10000"/>
                  <a:gd name="connsiteY101" fmla="*/ 6698 h 10000"/>
                  <a:gd name="connsiteX102" fmla="*/ 7078 w 10000"/>
                  <a:gd name="connsiteY102" fmla="*/ 6793 h 10000"/>
                  <a:gd name="connsiteX103" fmla="*/ 7078 w 10000"/>
                  <a:gd name="connsiteY103" fmla="*/ 6793 h 10000"/>
                  <a:gd name="connsiteX104" fmla="*/ 6940 w 10000"/>
                  <a:gd name="connsiteY104" fmla="*/ 6793 h 10000"/>
                  <a:gd name="connsiteX105" fmla="*/ 6930 w 10000"/>
                  <a:gd name="connsiteY105" fmla="*/ 6793 h 10000"/>
                  <a:gd name="connsiteX106" fmla="*/ 6898 w 10000"/>
                  <a:gd name="connsiteY106" fmla="*/ 6888 h 10000"/>
                  <a:gd name="connsiteX107" fmla="*/ 6866 w 10000"/>
                  <a:gd name="connsiteY107" fmla="*/ 6888 h 10000"/>
                  <a:gd name="connsiteX108" fmla="*/ 6835 w 10000"/>
                  <a:gd name="connsiteY108" fmla="*/ 6888 h 10000"/>
                  <a:gd name="connsiteX109" fmla="*/ 6825 w 10000"/>
                  <a:gd name="connsiteY109" fmla="*/ 6888 h 10000"/>
                  <a:gd name="connsiteX110" fmla="*/ 6711 w 10000"/>
                  <a:gd name="connsiteY110" fmla="*/ 6982 h 10000"/>
                  <a:gd name="connsiteX111" fmla="*/ 6634 w 10000"/>
                  <a:gd name="connsiteY111" fmla="*/ 6982 h 10000"/>
                  <a:gd name="connsiteX112" fmla="*/ 6602 w 10000"/>
                  <a:gd name="connsiteY112" fmla="*/ 6982 h 10000"/>
                  <a:gd name="connsiteX113" fmla="*/ 6540 w 10000"/>
                  <a:gd name="connsiteY113" fmla="*/ 7077 h 10000"/>
                  <a:gd name="connsiteX114" fmla="*/ 6508 w 10000"/>
                  <a:gd name="connsiteY114" fmla="*/ 7077 h 10000"/>
                  <a:gd name="connsiteX115" fmla="*/ 6410 w 10000"/>
                  <a:gd name="connsiteY115" fmla="*/ 7077 h 10000"/>
                  <a:gd name="connsiteX116" fmla="*/ 6367 w 10000"/>
                  <a:gd name="connsiteY116" fmla="*/ 7170 h 10000"/>
                  <a:gd name="connsiteX117" fmla="*/ 6313 w 10000"/>
                  <a:gd name="connsiteY117" fmla="*/ 7170 h 10000"/>
                  <a:gd name="connsiteX118" fmla="*/ 6261 w 10000"/>
                  <a:gd name="connsiteY118" fmla="*/ 7170 h 10000"/>
                  <a:gd name="connsiteX119" fmla="*/ 6227 w 10000"/>
                  <a:gd name="connsiteY119" fmla="*/ 7170 h 10000"/>
                  <a:gd name="connsiteX120" fmla="*/ 6122 w 10000"/>
                  <a:gd name="connsiteY120" fmla="*/ 7265 h 10000"/>
                  <a:gd name="connsiteX121" fmla="*/ 6058 w 10000"/>
                  <a:gd name="connsiteY121" fmla="*/ 7265 h 10000"/>
                  <a:gd name="connsiteX122" fmla="*/ 5908 w 10000"/>
                  <a:gd name="connsiteY122" fmla="*/ 7359 h 10000"/>
                  <a:gd name="connsiteX123" fmla="*/ 5899 w 10000"/>
                  <a:gd name="connsiteY123" fmla="*/ 7359 h 10000"/>
                  <a:gd name="connsiteX124" fmla="*/ 5866 w 10000"/>
                  <a:gd name="connsiteY124" fmla="*/ 7359 h 10000"/>
                  <a:gd name="connsiteX125" fmla="*/ 5710 w 10000"/>
                  <a:gd name="connsiteY125" fmla="*/ 7453 h 10000"/>
                  <a:gd name="connsiteX126" fmla="*/ 5626 w 10000"/>
                  <a:gd name="connsiteY126" fmla="*/ 7547 h 10000"/>
                  <a:gd name="connsiteX127" fmla="*/ 5584 w 10000"/>
                  <a:gd name="connsiteY127" fmla="*/ 7547 h 10000"/>
                  <a:gd name="connsiteX128" fmla="*/ 5538 w 10000"/>
                  <a:gd name="connsiteY128" fmla="*/ 7547 h 10000"/>
                  <a:gd name="connsiteX129" fmla="*/ 5508 w 10000"/>
                  <a:gd name="connsiteY129" fmla="*/ 7641 h 10000"/>
                  <a:gd name="connsiteX130" fmla="*/ 5392 w 10000"/>
                  <a:gd name="connsiteY130" fmla="*/ 7641 h 10000"/>
                  <a:gd name="connsiteX131" fmla="*/ 5371 w 10000"/>
                  <a:gd name="connsiteY131" fmla="*/ 7641 h 10000"/>
                  <a:gd name="connsiteX132" fmla="*/ 5344 w 10000"/>
                  <a:gd name="connsiteY132" fmla="*/ 7641 h 10000"/>
                  <a:gd name="connsiteX133" fmla="*/ 5334 w 10000"/>
                  <a:gd name="connsiteY133" fmla="*/ 7641 h 10000"/>
                  <a:gd name="connsiteX134" fmla="*/ 5294 w 10000"/>
                  <a:gd name="connsiteY134" fmla="*/ 7736 h 10000"/>
                  <a:gd name="connsiteX135" fmla="*/ 5241 w 10000"/>
                  <a:gd name="connsiteY135" fmla="*/ 7736 h 10000"/>
                  <a:gd name="connsiteX136" fmla="*/ 5081 w 10000"/>
                  <a:gd name="connsiteY136" fmla="*/ 7831 h 10000"/>
                  <a:gd name="connsiteX137" fmla="*/ 5071 w 10000"/>
                  <a:gd name="connsiteY137" fmla="*/ 7831 h 10000"/>
                  <a:gd name="connsiteX138" fmla="*/ 5071 w 10000"/>
                  <a:gd name="connsiteY138" fmla="*/ 7831 h 10000"/>
                  <a:gd name="connsiteX139" fmla="*/ 5059 w 10000"/>
                  <a:gd name="connsiteY139" fmla="*/ 7831 h 10000"/>
                  <a:gd name="connsiteX140" fmla="*/ 5059 w 10000"/>
                  <a:gd name="connsiteY140" fmla="*/ 7923 h 10000"/>
                  <a:gd name="connsiteX141" fmla="*/ 4985 w 10000"/>
                  <a:gd name="connsiteY141" fmla="*/ 7923 h 10000"/>
                  <a:gd name="connsiteX142" fmla="*/ 4890 w 10000"/>
                  <a:gd name="connsiteY142" fmla="*/ 7923 h 10000"/>
                  <a:gd name="connsiteX143" fmla="*/ 4826 w 10000"/>
                  <a:gd name="connsiteY143" fmla="*/ 8020 h 10000"/>
                  <a:gd name="connsiteX144" fmla="*/ 4742 w 10000"/>
                  <a:gd name="connsiteY144" fmla="*/ 8020 h 10000"/>
                  <a:gd name="connsiteX145" fmla="*/ 4669 w 10000"/>
                  <a:gd name="connsiteY145" fmla="*/ 8020 h 10000"/>
                  <a:gd name="connsiteX146" fmla="*/ 4529 w 10000"/>
                  <a:gd name="connsiteY146" fmla="*/ 8112 h 10000"/>
                  <a:gd name="connsiteX147" fmla="*/ 4382 w 10000"/>
                  <a:gd name="connsiteY147" fmla="*/ 8209 h 10000"/>
                  <a:gd name="connsiteX148" fmla="*/ 4341 w 10000"/>
                  <a:gd name="connsiteY148" fmla="*/ 8209 h 10000"/>
                  <a:gd name="connsiteX149" fmla="*/ 4298 w 10000"/>
                  <a:gd name="connsiteY149" fmla="*/ 8209 h 10000"/>
                  <a:gd name="connsiteX150" fmla="*/ 4209 w 10000"/>
                  <a:gd name="connsiteY150" fmla="*/ 8302 h 10000"/>
                  <a:gd name="connsiteX151" fmla="*/ 4062 w 10000"/>
                  <a:gd name="connsiteY151" fmla="*/ 8302 h 10000"/>
                  <a:gd name="connsiteX152" fmla="*/ 4030 w 10000"/>
                  <a:gd name="connsiteY152" fmla="*/ 8302 h 10000"/>
                  <a:gd name="connsiteX153" fmla="*/ 3923 w 10000"/>
                  <a:gd name="connsiteY153" fmla="*/ 8398 h 10000"/>
                  <a:gd name="connsiteX154" fmla="*/ 3923 w 10000"/>
                  <a:gd name="connsiteY154" fmla="*/ 8398 h 10000"/>
                  <a:gd name="connsiteX155" fmla="*/ 3892 w 10000"/>
                  <a:gd name="connsiteY155" fmla="*/ 8398 h 10000"/>
                  <a:gd name="connsiteX156" fmla="*/ 3870 w 10000"/>
                  <a:gd name="connsiteY156" fmla="*/ 8398 h 10000"/>
                  <a:gd name="connsiteX157" fmla="*/ 3817 w 10000"/>
                  <a:gd name="connsiteY157" fmla="*/ 8398 h 10000"/>
                  <a:gd name="connsiteX158" fmla="*/ 3797 w 10000"/>
                  <a:gd name="connsiteY158" fmla="*/ 8398 h 10000"/>
                  <a:gd name="connsiteX159" fmla="*/ 3797 w 10000"/>
                  <a:gd name="connsiteY159" fmla="*/ 8491 h 10000"/>
                  <a:gd name="connsiteX160" fmla="*/ 3786 w 10000"/>
                  <a:gd name="connsiteY160" fmla="*/ 8491 h 10000"/>
                  <a:gd name="connsiteX161" fmla="*/ 3742 w 10000"/>
                  <a:gd name="connsiteY161" fmla="*/ 8491 h 10000"/>
                  <a:gd name="connsiteX162" fmla="*/ 3701 w 10000"/>
                  <a:gd name="connsiteY162" fmla="*/ 8491 h 10000"/>
                  <a:gd name="connsiteX163" fmla="*/ 3690 w 10000"/>
                  <a:gd name="connsiteY163" fmla="*/ 8491 h 10000"/>
                  <a:gd name="connsiteX164" fmla="*/ 3636 w 10000"/>
                  <a:gd name="connsiteY164" fmla="*/ 8491 h 10000"/>
                  <a:gd name="connsiteX165" fmla="*/ 3531 w 10000"/>
                  <a:gd name="connsiteY165" fmla="*/ 8585 h 10000"/>
                  <a:gd name="connsiteX166" fmla="*/ 3519 w 10000"/>
                  <a:gd name="connsiteY166" fmla="*/ 8585 h 10000"/>
                  <a:gd name="connsiteX167" fmla="*/ 3435 w 10000"/>
                  <a:gd name="connsiteY167" fmla="*/ 8585 h 10000"/>
                  <a:gd name="connsiteX168" fmla="*/ 3372 w 10000"/>
                  <a:gd name="connsiteY168" fmla="*/ 8680 h 10000"/>
                  <a:gd name="connsiteX169" fmla="*/ 3114 w 10000"/>
                  <a:gd name="connsiteY169" fmla="*/ 8774 h 10000"/>
                  <a:gd name="connsiteX170" fmla="*/ 3083 w 10000"/>
                  <a:gd name="connsiteY170" fmla="*/ 8774 h 10000"/>
                  <a:gd name="connsiteX171" fmla="*/ 3073 w 10000"/>
                  <a:gd name="connsiteY171" fmla="*/ 8774 h 10000"/>
                  <a:gd name="connsiteX172" fmla="*/ 3032 w 10000"/>
                  <a:gd name="connsiteY172" fmla="*/ 8774 h 10000"/>
                  <a:gd name="connsiteX173" fmla="*/ 3000 w 10000"/>
                  <a:gd name="connsiteY173" fmla="*/ 8868 h 10000"/>
                  <a:gd name="connsiteX174" fmla="*/ 2827 w 10000"/>
                  <a:gd name="connsiteY174" fmla="*/ 8963 h 10000"/>
                  <a:gd name="connsiteX175" fmla="*/ 2817 w 10000"/>
                  <a:gd name="connsiteY175" fmla="*/ 8963 h 10000"/>
                  <a:gd name="connsiteX176" fmla="*/ 2691 w 10000"/>
                  <a:gd name="connsiteY176" fmla="*/ 8963 h 10000"/>
                  <a:gd name="connsiteX177" fmla="*/ 2534 w 10000"/>
                  <a:gd name="connsiteY177" fmla="*/ 9057 h 10000"/>
                  <a:gd name="connsiteX178" fmla="*/ 2279 w 10000"/>
                  <a:gd name="connsiteY178" fmla="*/ 9152 h 10000"/>
                  <a:gd name="connsiteX179" fmla="*/ 2162 w 10000"/>
                  <a:gd name="connsiteY179" fmla="*/ 9245 h 10000"/>
                  <a:gd name="connsiteX180" fmla="*/ 2151 w 10000"/>
                  <a:gd name="connsiteY180" fmla="*/ 9245 h 10000"/>
                  <a:gd name="connsiteX181" fmla="*/ 2063 w 10000"/>
                  <a:gd name="connsiteY181" fmla="*/ 9245 h 10000"/>
                  <a:gd name="connsiteX182" fmla="*/ 2009 w 10000"/>
                  <a:gd name="connsiteY182" fmla="*/ 9245 h 10000"/>
                  <a:gd name="connsiteX183" fmla="*/ 1978 w 10000"/>
                  <a:gd name="connsiteY183" fmla="*/ 9340 h 10000"/>
                  <a:gd name="connsiteX184" fmla="*/ 1958 w 10000"/>
                  <a:gd name="connsiteY184" fmla="*/ 9340 h 10000"/>
                  <a:gd name="connsiteX185" fmla="*/ 1927 w 10000"/>
                  <a:gd name="connsiteY185" fmla="*/ 9340 h 10000"/>
                  <a:gd name="connsiteX186" fmla="*/ 1916 w 10000"/>
                  <a:gd name="connsiteY186" fmla="*/ 9340 h 10000"/>
                  <a:gd name="connsiteX187" fmla="*/ 1884 w 10000"/>
                  <a:gd name="connsiteY187" fmla="*/ 9340 h 10000"/>
                  <a:gd name="connsiteX188" fmla="*/ 1873 w 10000"/>
                  <a:gd name="connsiteY188" fmla="*/ 9340 h 10000"/>
                  <a:gd name="connsiteX189" fmla="*/ 1862 w 10000"/>
                  <a:gd name="connsiteY189" fmla="*/ 9340 h 10000"/>
                  <a:gd name="connsiteX190" fmla="*/ 1831 w 10000"/>
                  <a:gd name="connsiteY190" fmla="*/ 9340 h 10000"/>
                  <a:gd name="connsiteX191" fmla="*/ 1821 w 10000"/>
                  <a:gd name="connsiteY191" fmla="*/ 9340 h 10000"/>
                  <a:gd name="connsiteX192" fmla="*/ 1786 w 10000"/>
                  <a:gd name="connsiteY192" fmla="*/ 9434 h 10000"/>
                  <a:gd name="connsiteX193" fmla="*/ 1776 w 10000"/>
                  <a:gd name="connsiteY193" fmla="*/ 9434 h 10000"/>
                  <a:gd name="connsiteX194" fmla="*/ 1776 w 10000"/>
                  <a:gd name="connsiteY194" fmla="*/ 9434 h 10000"/>
                  <a:gd name="connsiteX195" fmla="*/ 1736 w 10000"/>
                  <a:gd name="connsiteY195" fmla="*/ 9434 h 10000"/>
                  <a:gd name="connsiteX196" fmla="*/ 1724 w 10000"/>
                  <a:gd name="connsiteY196" fmla="*/ 9434 h 10000"/>
                  <a:gd name="connsiteX197" fmla="*/ 1693 w 10000"/>
                  <a:gd name="connsiteY197" fmla="*/ 9434 h 10000"/>
                  <a:gd name="connsiteX198" fmla="*/ 1649 w 10000"/>
                  <a:gd name="connsiteY198" fmla="*/ 9434 h 10000"/>
                  <a:gd name="connsiteX199" fmla="*/ 1618 w 10000"/>
                  <a:gd name="connsiteY199" fmla="*/ 9434 h 10000"/>
                  <a:gd name="connsiteX200" fmla="*/ 1567 w 10000"/>
                  <a:gd name="connsiteY200" fmla="*/ 9529 h 10000"/>
                  <a:gd name="connsiteX201" fmla="*/ 1461 w 10000"/>
                  <a:gd name="connsiteY201" fmla="*/ 9529 h 10000"/>
                  <a:gd name="connsiteX202" fmla="*/ 1440 w 10000"/>
                  <a:gd name="connsiteY202" fmla="*/ 9529 h 10000"/>
                  <a:gd name="connsiteX203" fmla="*/ 1376 w 10000"/>
                  <a:gd name="connsiteY203" fmla="*/ 9529 h 10000"/>
                  <a:gd name="connsiteX204" fmla="*/ 1302 w 10000"/>
                  <a:gd name="connsiteY204" fmla="*/ 9529 h 10000"/>
                  <a:gd name="connsiteX205" fmla="*/ 1173 w 10000"/>
                  <a:gd name="connsiteY205" fmla="*/ 9529 h 10000"/>
                  <a:gd name="connsiteX206" fmla="*/ 1098 w 10000"/>
                  <a:gd name="connsiteY206" fmla="*/ 9529 h 10000"/>
                  <a:gd name="connsiteX207" fmla="*/ 1065 w 10000"/>
                  <a:gd name="connsiteY207" fmla="*/ 9529 h 10000"/>
                  <a:gd name="connsiteX208" fmla="*/ 1019 w 10000"/>
                  <a:gd name="connsiteY208" fmla="*/ 9529 h 10000"/>
                  <a:gd name="connsiteX209" fmla="*/ 945 w 10000"/>
                  <a:gd name="connsiteY209" fmla="*/ 9622 h 10000"/>
                  <a:gd name="connsiteX210" fmla="*/ 801 w 10000"/>
                  <a:gd name="connsiteY210" fmla="*/ 9622 h 10000"/>
                  <a:gd name="connsiteX211" fmla="*/ 779 w 10000"/>
                  <a:gd name="connsiteY211" fmla="*/ 9717 h 10000"/>
                  <a:gd name="connsiteX212" fmla="*/ 681 w 10000"/>
                  <a:gd name="connsiteY212" fmla="*/ 9717 h 10000"/>
                  <a:gd name="connsiteX213" fmla="*/ 504 w 10000"/>
                  <a:gd name="connsiteY213" fmla="*/ 9811 h 10000"/>
                  <a:gd name="connsiteX214" fmla="*/ 384 w 10000"/>
                  <a:gd name="connsiteY214" fmla="*/ 9811 h 10000"/>
                  <a:gd name="connsiteX215" fmla="*/ 270 w 10000"/>
                  <a:gd name="connsiteY215" fmla="*/ 9906 h 10000"/>
                  <a:gd name="connsiteX216" fmla="*/ 90 w 10000"/>
                  <a:gd name="connsiteY216" fmla="*/ 10000 h 10000"/>
                  <a:gd name="connsiteX217" fmla="*/ 0 w 10000"/>
                  <a:gd name="connsiteY217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71 w 10000"/>
                  <a:gd name="connsiteY2" fmla="*/ 473 h 10000"/>
                  <a:gd name="connsiteX3" fmla="*/ 9961 w 10000"/>
                  <a:gd name="connsiteY3" fmla="*/ 565 h 10000"/>
                  <a:gd name="connsiteX4" fmla="*/ 9948 w 10000"/>
                  <a:gd name="connsiteY4" fmla="*/ 565 h 10000"/>
                  <a:gd name="connsiteX5" fmla="*/ 9937 w 10000"/>
                  <a:gd name="connsiteY5" fmla="*/ 662 h 10000"/>
                  <a:gd name="connsiteX6" fmla="*/ 9897 w 10000"/>
                  <a:gd name="connsiteY6" fmla="*/ 755 h 10000"/>
                  <a:gd name="connsiteX7" fmla="*/ 9874 w 10000"/>
                  <a:gd name="connsiteY7" fmla="*/ 851 h 10000"/>
                  <a:gd name="connsiteX8" fmla="*/ 9853 w 10000"/>
                  <a:gd name="connsiteY8" fmla="*/ 944 h 10000"/>
                  <a:gd name="connsiteX9" fmla="*/ 9853 w 10000"/>
                  <a:gd name="connsiteY9" fmla="*/ 1039 h 10000"/>
                  <a:gd name="connsiteX10" fmla="*/ 9853 w 10000"/>
                  <a:gd name="connsiteY10" fmla="*/ 1039 h 10000"/>
                  <a:gd name="connsiteX11" fmla="*/ 9844 w 10000"/>
                  <a:gd name="connsiteY11" fmla="*/ 1133 h 10000"/>
                  <a:gd name="connsiteX12" fmla="*/ 9844 w 10000"/>
                  <a:gd name="connsiteY12" fmla="*/ 1227 h 10000"/>
                  <a:gd name="connsiteX13" fmla="*/ 9833 w 10000"/>
                  <a:gd name="connsiteY13" fmla="*/ 1227 h 10000"/>
                  <a:gd name="connsiteX14" fmla="*/ 9833 w 10000"/>
                  <a:gd name="connsiteY14" fmla="*/ 1321 h 10000"/>
                  <a:gd name="connsiteX15" fmla="*/ 9833 w 10000"/>
                  <a:gd name="connsiteY15" fmla="*/ 1417 h 10000"/>
                  <a:gd name="connsiteX16" fmla="*/ 9833 w 10000"/>
                  <a:gd name="connsiteY16" fmla="*/ 1417 h 10000"/>
                  <a:gd name="connsiteX17" fmla="*/ 9812 w 10000"/>
                  <a:gd name="connsiteY17" fmla="*/ 1699 h 10000"/>
                  <a:gd name="connsiteX18" fmla="*/ 9812 w 10000"/>
                  <a:gd name="connsiteY18" fmla="*/ 1886 h 10000"/>
                  <a:gd name="connsiteX19" fmla="*/ 9801 w 10000"/>
                  <a:gd name="connsiteY19" fmla="*/ 2074 h 10000"/>
                  <a:gd name="connsiteX20" fmla="*/ 9791 w 10000"/>
                  <a:gd name="connsiteY20" fmla="*/ 2263 h 10000"/>
                  <a:gd name="connsiteX21" fmla="*/ 9791 w 10000"/>
                  <a:gd name="connsiteY21" fmla="*/ 2263 h 10000"/>
                  <a:gd name="connsiteX22" fmla="*/ 9791 w 10000"/>
                  <a:gd name="connsiteY22" fmla="*/ 2263 h 10000"/>
                  <a:gd name="connsiteX23" fmla="*/ 9782 w 10000"/>
                  <a:gd name="connsiteY23" fmla="*/ 2452 h 10000"/>
                  <a:gd name="connsiteX24" fmla="*/ 9760 w 10000"/>
                  <a:gd name="connsiteY24" fmla="*/ 2641 h 10000"/>
                  <a:gd name="connsiteX25" fmla="*/ 9738 w 10000"/>
                  <a:gd name="connsiteY25" fmla="*/ 2830 h 10000"/>
                  <a:gd name="connsiteX26" fmla="*/ 9738 w 10000"/>
                  <a:gd name="connsiteY26" fmla="*/ 2925 h 10000"/>
                  <a:gd name="connsiteX27" fmla="*/ 9738 w 10000"/>
                  <a:gd name="connsiteY27" fmla="*/ 2925 h 10000"/>
                  <a:gd name="connsiteX28" fmla="*/ 9728 w 10000"/>
                  <a:gd name="connsiteY28" fmla="*/ 3017 h 10000"/>
                  <a:gd name="connsiteX29" fmla="*/ 9728 w 10000"/>
                  <a:gd name="connsiteY29" fmla="*/ 3017 h 10000"/>
                  <a:gd name="connsiteX30" fmla="*/ 9728 w 10000"/>
                  <a:gd name="connsiteY30" fmla="*/ 3114 h 10000"/>
                  <a:gd name="connsiteX31" fmla="*/ 9707 w 10000"/>
                  <a:gd name="connsiteY31" fmla="*/ 3395 h 10000"/>
                  <a:gd name="connsiteX32" fmla="*/ 9687 w 10000"/>
                  <a:gd name="connsiteY32" fmla="*/ 3773 h 10000"/>
                  <a:gd name="connsiteX33" fmla="*/ 9687 w 10000"/>
                  <a:gd name="connsiteY33" fmla="*/ 3868 h 10000"/>
                  <a:gd name="connsiteX34" fmla="*/ 9687 w 10000"/>
                  <a:gd name="connsiteY34" fmla="*/ 3868 h 10000"/>
                  <a:gd name="connsiteX35" fmla="*/ 9697 w 10000"/>
                  <a:gd name="connsiteY35" fmla="*/ 4058 h 10000"/>
                  <a:gd name="connsiteX36" fmla="*/ 9697 w 10000"/>
                  <a:gd name="connsiteY36" fmla="*/ 4247 h 10000"/>
                  <a:gd name="connsiteX37" fmla="*/ 9697 w 10000"/>
                  <a:gd name="connsiteY37" fmla="*/ 4435 h 10000"/>
                  <a:gd name="connsiteX38" fmla="*/ 9687 w 10000"/>
                  <a:gd name="connsiteY38" fmla="*/ 4906 h 10000"/>
                  <a:gd name="connsiteX39" fmla="*/ 9674 w 10000"/>
                  <a:gd name="connsiteY39" fmla="*/ 5001 h 10000"/>
                  <a:gd name="connsiteX40" fmla="*/ 9674 w 10000"/>
                  <a:gd name="connsiteY40" fmla="*/ 5095 h 10000"/>
                  <a:gd name="connsiteX41" fmla="*/ 9674 w 10000"/>
                  <a:gd name="connsiteY41" fmla="*/ 5095 h 10000"/>
                  <a:gd name="connsiteX42" fmla="*/ 9674 w 10000"/>
                  <a:gd name="connsiteY42" fmla="*/ 5095 h 10000"/>
                  <a:gd name="connsiteX43" fmla="*/ 9663 w 10000"/>
                  <a:gd name="connsiteY43" fmla="*/ 5095 h 10000"/>
                  <a:gd name="connsiteX44" fmla="*/ 9663 w 10000"/>
                  <a:gd name="connsiteY44" fmla="*/ 5095 h 10000"/>
                  <a:gd name="connsiteX45" fmla="*/ 9649 w 10000"/>
                  <a:gd name="connsiteY45" fmla="*/ 5095 h 10000"/>
                  <a:gd name="connsiteX46" fmla="*/ 9607 w 10000"/>
                  <a:gd name="connsiteY46" fmla="*/ 5189 h 10000"/>
                  <a:gd name="connsiteX47" fmla="*/ 9573 w 10000"/>
                  <a:gd name="connsiteY47" fmla="*/ 5189 h 10000"/>
                  <a:gd name="connsiteX48" fmla="*/ 9563 w 10000"/>
                  <a:gd name="connsiteY48" fmla="*/ 5189 h 10000"/>
                  <a:gd name="connsiteX49" fmla="*/ 9510 w 10000"/>
                  <a:gd name="connsiteY49" fmla="*/ 5189 h 10000"/>
                  <a:gd name="connsiteX50" fmla="*/ 9457 w 10000"/>
                  <a:gd name="connsiteY50" fmla="*/ 5189 h 10000"/>
                  <a:gd name="connsiteX51" fmla="*/ 9447 w 10000"/>
                  <a:gd name="connsiteY51" fmla="*/ 5189 h 10000"/>
                  <a:gd name="connsiteX52" fmla="*/ 9447 w 10000"/>
                  <a:gd name="connsiteY52" fmla="*/ 5189 h 10000"/>
                  <a:gd name="connsiteX53" fmla="*/ 9395 w 10000"/>
                  <a:gd name="connsiteY53" fmla="*/ 5284 h 10000"/>
                  <a:gd name="connsiteX54" fmla="*/ 9319 w 10000"/>
                  <a:gd name="connsiteY54" fmla="*/ 5284 h 10000"/>
                  <a:gd name="connsiteX55" fmla="*/ 9319 w 10000"/>
                  <a:gd name="connsiteY55" fmla="*/ 5284 h 10000"/>
                  <a:gd name="connsiteX56" fmla="*/ 9319 w 10000"/>
                  <a:gd name="connsiteY56" fmla="*/ 5284 h 10000"/>
                  <a:gd name="connsiteX57" fmla="*/ 9244 w 10000"/>
                  <a:gd name="connsiteY57" fmla="*/ 5378 h 10000"/>
                  <a:gd name="connsiteX58" fmla="*/ 9224 w 10000"/>
                  <a:gd name="connsiteY58" fmla="*/ 5378 h 10000"/>
                  <a:gd name="connsiteX59" fmla="*/ 9214 w 10000"/>
                  <a:gd name="connsiteY59" fmla="*/ 5378 h 10000"/>
                  <a:gd name="connsiteX60" fmla="*/ 9171 w 10000"/>
                  <a:gd name="connsiteY60" fmla="*/ 5378 h 10000"/>
                  <a:gd name="connsiteX61" fmla="*/ 9108 w 10000"/>
                  <a:gd name="connsiteY61" fmla="*/ 5378 h 10000"/>
                  <a:gd name="connsiteX62" fmla="*/ 9098 w 10000"/>
                  <a:gd name="connsiteY62" fmla="*/ 5378 h 10000"/>
                  <a:gd name="connsiteX63" fmla="*/ 9098 w 10000"/>
                  <a:gd name="connsiteY63" fmla="*/ 5378 h 10000"/>
                  <a:gd name="connsiteX64" fmla="*/ 9088 w 10000"/>
                  <a:gd name="connsiteY64" fmla="*/ 5378 h 10000"/>
                  <a:gd name="connsiteX65" fmla="*/ 9079 w 10000"/>
                  <a:gd name="connsiteY65" fmla="*/ 5471 h 10000"/>
                  <a:gd name="connsiteX66" fmla="*/ 9056 w 10000"/>
                  <a:gd name="connsiteY66" fmla="*/ 5471 h 10000"/>
                  <a:gd name="connsiteX67" fmla="*/ 9056 w 10000"/>
                  <a:gd name="connsiteY67" fmla="*/ 5471 h 10000"/>
                  <a:gd name="connsiteX68" fmla="*/ 9046 w 10000"/>
                  <a:gd name="connsiteY68" fmla="*/ 5471 h 10000"/>
                  <a:gd name="connsiteX69" fmla="*/ 9035 w 10000"/>
                  <a:gd name="connsiteY69" fmla="*/ 5471 h 10000"/>
                  <a:gd name="connsiteX70" fmla="*/ 9014 w 10000"/>
                  <a:gd name="connsiteY70" fmla="*/ 5471 h 10000"/>
                  <a:gd name="connsiteX71" fmla="*/ 8992 w 10000"/>
                  <a:gd name="connsiteY71" fmla="*/ 5471 h 10000"/>
                  <a:gd name="connsiteX72" fmla="*/ 8982 w 10000"/>
                  <a:gd name="connsiteY72" fmla="*/ 5471 h 10000"/>
                  <a:gd name="connsiteX73" fmla="*/ 8952 w 10000"/>
                  <a:gd name="connsiteY73" fmla="*/ 5471 h 10000"/>
                  <a:gd name="connsiteX74" fmla="*/ 8940 w 10000"/>
                  <a:gd name="connsiteY74" fmla="*/ 5471 h 10000"/>
                  <a:gd name="connsiteX75" fmla="*/ 8909 w 10000"/>
                  <a:gd name="connsiteY75" fmla="*/ 5471 h 10000"/>
                  <a:gd name="connsiteX76" fmla="*/ 8896 w 10000"/>
                  <a:gd name="connsiteY76" fmla="*/ 5567 h 10000"/>
                  <a:gd name="connsiteX77" fmla="*/ 8887 w 10000"/>
                  <a:gd name="connsiteY77" fmla="*/ 5567 h 10000"/>
                  <a:gd name="connsiteX78" fmla="*/ 8760 w 10000"/>
                  <a:gd name="connsiteY78" fmla="*/ 5567 h 10000"/>
                  <a:gd name="connsiteX79" fmla="*/ 8716 w 10000"/>
                  <a:gd name="connsiteY79" fmla="*/ 5661 h 10000"/>
                  <a:gd name="connsiteX80" fmla="*/ 8641 w 10000"/>
                  <a:gd name="connsiteY80" fmla="*/ 5661 h 10000"/>
                  <a:gd name="connsiteX81" fmla="*/ 8554 w 10000"/>
                  <a:gd name="connsiteY81" fmla="*/ 5661 h 10000"/>
                  <a:gd name="connsiteX82" fmla="*/ 8554 w 10000"/>
                  <a:gd name="connsiteY82" fmla="*/ 5944 h 10000"/>
                  <a:gd name="connsiteX83" fmla="*/ 8458 w 10000"/>
                  <a:gd name="connsiteY83" fmla="*/ 5944 h 10000"/>
                  <a:gd name="connsiteX84" fmla="*/ 8458 w 10000"/>
                  <a:gd name="connsiteY84" fmla="*/ 5944 h 10000"/>
                  <a:gd name="connsiteX85" fmla="*/ 8309 w 10000"/>
                  <a:gd name="connsiteY85" fmla="*/ 6039 h 10000"/>
                  <a:gd name="connsiteX86" fmla="*/ 8266 w 10000"/>
                  <a:gd name="connsiteY86" fmla="*/ 6039 h 10000"/>
                  <a:gd name="connsiteX87" fmla="*/ 8162 w 10000"/>
                  <a:gd name="connsiteY87" fmla="*/ 6132 h 10000"/>
                  <a:gd name="connsiteX88" fmla="*/ 8045 w 10000"/>
                  <a:gd name="connsiteY88" fmla="*/ 6132 h 10000"/>
                  <a:gd name="connsiteX89" fmla="*/ 7982 w 10000"/>
                  <a:gd name="connsiteY89" fmla="*/ 6228 h 10000"/>
                  <a:gd name="connsiteX90" fmla="*/ 7908 w 10000"/>
                  <a:gd name="connsiteY90" fmla="*/ 6321 h 10000"/>
                  <a:gd name="connsiteX91" fmla="*/ 7898 w 10000"/>
                  <a:gd name="connsiteY91" fmla="*/ 6321 h 10000"/>
                  <a:gd name="connsiteX92" fmla="*/ 7824 w 10000"/>
                  <a:gd name="connsiteY92" fmla="*/ 6321 h 10000"/>
                  <a:gd name="connsiteX93" fmla="*/ 7621 w 10000"/>
                  <a:gd name="connsiteY93" fmla="*/ 6416 h 10000"/>
                  <a:gd name="connsiteX94" fmla="*/ 7471 w 10000"/>
                  <a:gd name="connsiteY94" fmla="*/ 6605 h 10000"/>
                  <a:gd name="connsiteX95" fmla="*/ 7375 w 10000"/>
                  <a:gd name="connsiteY95" fmla="*/ 6605 h 10000"/>
                  <a:gd name="connsiteX96" fmla="*/ 7355 w 10000"/>
                  <a:gd name="connsiteY96" fmla="*/ 6605 h 10000"/>
                  <a:gd name="connsiteX97" fmla="*/ 7334 w 10000"/>
                  <a:gd name="connsiteY97" fmla="*/ 6698 h 10000"/>
                  <a:gd name="connsiteX98" fmla="*/ 7324 w 10000"/>
                  <a:gd name="connsiteY98" fmla="*/ 6698 h 10000"/>
                  <a:gd name="connsiteX99" fmla="*/ 7292 w 10000"/>
                  <a:gd name="connsiteY99" fmla="*/ 6698 h 10000"/>
                  <a:gd name="connsiteX100" fmla="*/ 7281 w 10000"/>
                  <a:gd name="connsiteY100" fmla="*/ 6698 h 10000"/>
                  <a:gd name="connsiteX101" fmla="*/ 7078 w 10000"/>
                  <a:gd name="connsiteY101" fmla="*/ 6793 h 10000"/>
                  <a:gd name="connsiteX102" fmla="*/ 7078 w 10000"/>
                  <a:gd name="connsiteY102" fmla="*/ 6793 h 10000"/>
                  <a:gd name="connsiteX103" fmla="*/ 6940 w 10000"/>
                  <a:gd name="connsiteY103" fmla="*/ 6793 h 10000"/>
                  <a:gd name="connsiteX104" fmla="*/ 6930 w 10000"/>
                  <a:gd name="connsiteY104" fmla="*/ 6793 h 10000"/>
                  <a:gd name="connsiteX105" fmla="*/ 6898 w 10000"/>
                  <a:gd name="connsiteY105" fmla="*/ 6888 h 10000"/>
                  <a:gd name="connsiteX106" fmla="*/ 6866 w 10000"/>
                  <a:gd name="connsiteY106" fmla="*/ 6888 h 10000"/>
                  <a:gd name="connsiteX107" fmla="*/ 6835 w 10000"/>
                  <a:gd name="connsiteY107" fmla="*/ 6888 h 10000"/>
                  <a:gd name="connsiteX108" fmla="*/ 6825 w 10000"/>
                  <a:gd name="connsiteY108" fmla="*/ 6888 h 10000"/>
                  <a:gd name="connsiteX109" fmla="*/ 6711 w 10000"/>
                  <a:gd name="connsiteY109" fmla="*/ 6982 h 10000"/>
                  <a:gd name="connsiteX110" fmla="*/ 6634 w 10000"/>
                  <a:gd name="connsiteY110" fmla="*/ 6982 h 10000"/>
                  <a:gd name="connsiteX111" fmla="*/ 6602 w 10000"/>
                  <a:gd name="connsiteY111" fmla="*/ 6982 h 10000"/>
                  <a:gd name="connsiteX112" fmla="*/ 6540 w 10000"/>
                  <a:gd name="connsiteY112" fmla="*/ 7077 h 10000"/>
                  <a:gd name="connsiteX113" fmla="*/ 6508 w 10000"/>
                  <a:gd name="connsiteY113" fmla="*/ 7077 h 10000"/>
                  <a:gd name="connsiteX114" fmla="*/ 6410 w 10000"/>
                  <a:gd name="connsiteY114" fmla="*/ 7077 h 10000"/>
                  <a:gd name="connsiteX115" fmla="*/ 6367 w 10000"/>
                  <a:gd name="connsiteY115" fmla="*/ 7170 h 10000"/>
                  <a:gd name="connsiteX116" fmla="*/ 6313 w 10000"/>
                  <a:gd name="connsiteY116" fmla="*/ 7170 h 10000"/>
                  <a:gd name="connsiteX117" fmla="*/ 6261 w 10000"/>
                  <a:gd name="connsiteY117" fmla="*/ 7170 h 10000"/>
                  <a:gd name="connsiteX118" fmla="*/ 6227 w 10000"/>
                  <a:gd name="connsiteY118" fmla="*/ 7170 h 10000"/>
                  <a:gd name="connsiteX119" fmla="*/ 6122 w 10000"/>
                  <a:gd name="connsiteY119" fmla="*/ 7265 h 10000"/>
                  <a:gd name="connsiteX120" fmla="*/ 6058 w 10000"/>
                  <a:gd name="connsiteY120" fmla="*/ 7265 h 10000"/>
                  <a:gd name="connsiteX121" fmla="*/ 5908 w 10000"/>
                  <a:gd name="connsiteY121" fmla="*/ 7359 h 10000"/>
                  <a:gd name="connsiteX122" fmla="*/ 5899 w 10000"/>
                  <a:gd name="connsiteY122" fmla="*/ 7359 h 10000"/>
                  <a:gd name="connsiteX123" fmla="*/ 5866 w 10000"/>
                  <a:gd name="connsiteY123" fmla="*/ 7359 h 10000"/>
                  <a:gd name="connsiteX124" fmla="*/ 5710 w 10000"/>
                  <a:gd name="connsiteY124" fmla="*/ 7453 h 10000"/>
                  <a:gd name="connsiteX125" fmla="*/ 5626 w 10000"/>
                  <a:gd name="connsiteY125" fmla="*/ 7547 h 10000"/>
                  <a:gd name="connsiteX126" fmla="*/ 5584 w 10000"/>
                  <a:gd name="connsiteY126" fmla="*/ 7547 h 10000"/>
                  <a:gd name="connsiteX127" fmla="*/ 5538 w 10000"/>
                  <a:gd name="connsiteY127" fmla="*/ 7547 h 10000"/>
                  <a:gd name="connsiteX128" fmla="*/ 5508 w 10000"/>
                  <a:gd name="connsiteY128" fmla="*/ 7641 h 10000"/>
                  <a:gd name="connsiteX129" fmla="*/ 5392 w 10000"/>
                  <a:gd name="connsiteY129" fmla="*/ 7641 h 10000"/>
                  <a:gd name="connsiteX130" fmla="*/ 5371 w 10000"/>
                  <a:gd name="connsiteY130" fmla="*/ 7641 h 10000"/>
                  <a:gd name="connsiteX131" fmla="*/ 5344 w 10000"/>
                  <a:gd name="connsiteY131" fmla="*/ 7641 h 10000"/>
                  <a:gd name="connsiteX132" fmla="*/ 5334 w 10000"/>
                  <a:gd name="connsiteY132" fmla="*/ 7641 h 10000"/>
                  <a:gd name="connsiteX133" fmla="*/ 5294 w 10000"/>
                  <a:gd name="connsiteY133" fmla="*/ 7736 h 10000"/>
                  <a:gd name="connsiteX134" fmla="*/ 5241 w 10000"/>
                  <a:gd name="connsiteY134" fmla="*/ 7736 h 10000"/>
                  <a:gd name="connsiteX135" fmla="*/ 5081 w 10000"/>
                  <a:gd name="connsiteY135" fmla="*/ 7831 h 10000"/>
                  <a:gd name="connsiteX136" fmla="*/ 5071 w 10000"/>
                  <a:gd name="connsiteY136" fmla="*/ 7831 h 10000"/>
                  <a:gd name="connsiteX137" fmla="*/ 5071 w 10000"/>
                  <a:gd name="connsiteY137" fmla="*/ 7831 h 10000"/>
                  <a:gd name="connsiteX138" fmla="*/ 5059 w 10000"/>
                  <a:gd name="connsiteY138" fmla="*/ 7831 h 10000"/>
                  <a:gd name="connsiteX139" fmla="*/ 5059 w 10000"/>
                  <a:gd name="connsiteY139" fmla="*/ 7923 h 10000"/>
                  <a:gd name="connsiteX140" fmla="*/ 4985 w 10000"/>
                  <a:gd name="connsiteY140" fmla="*/ 7923 h 10000"/>
                  <a:gd name="connsiteX141" fmla="*/ 4890 w 10000"/>
                  <a:gd name="connsiteY141" fmla="*/ 7923 h 10000"/>
                  <a:gd name="connsiteX142" fmla="*/ 4826 w 10000"/>
                  <a:gd name="connsiteY142" fmla="*/ 8020 h 10000"/>
                  <a:gd name="connsiteX143" fmla="*/ 4742 w 10000"/>
                  <a:gd name="connsiteY143" fmla="*/ 8020 h 10000"/>
                  <a:gd name="connsiteX144" fmla="*/ 4669 w 10000"/>
                  <a:gd name="connsiteY144" fmla="*/ 8020 h 10000"/>
                  <a:gd name="connsiteX145" fmla="*/ 4529 w 10000"/>
                  <a:gd name="connsiteY145" fmla="*/ 8112 h 10000"/>
                  <a:gd name="connsiteX146" fmla="*/ 4382 w 10000"/>
                  <a:gd name="connsiteY146" fmla="*/ 8209 h 10000"/>
                  <a:gd name="connsiteX147" fmla="*/ 4341 w 10000"/>
                  <a:gd name="connsiteY147" fmla="*/ 8209 h 10000"/>
                  <a:gd name="connsiteX148" fmla="*/ 4298 w 10000"/>
                  <a:gd name="connsiteY148" fmla="*/ 8209 h 10000"/>
                  <a:gd name="connsiteX149" fmla="*/ 4209 w 10000"/>
                  <a:gd name="connsiteY149" fmla="*/ 8302 h 10000"/>
                  <a:gd name="connsiteX150" fmla="*/ 4062 w 10000"/>
                  <a:gd name="connsiteY150" fmla="*/ 8302 h 10000"/>
                  <a:gd name="connsiteX151" fmla="*/ 4030 w 10000"/>
                  <a:gd name="connsiteY151" fmla="*/ 8302 h 10000"/>
                  <a:gd name="connsiteX152" fmla="*/ 3923 w 10000"/>
                  <a:gd name="connsiteY152" fmla="*/ 8398 h 10000"/>
                  <a:gd name="connsiteX153" fmla="*/ 3923 w 10000"/>
                  <a:gd name="connsiteY153" fmla="*/ 8398 h 10000"/>
                  <a:gd name="connsiteX154" fmla="*/ 3892 w 10000"/>
                  <a:gd name="connsiteY154" fmla="*/ 8398 h 10000"/>
                  <a:gd name="connsiteX155" fmla="*/ 3870 w 10000"/>
                  <a:gd name="connsiteY155" fmla="*/ 8398 h 10000"/>
                  <a:gd name="connsiteX156" fmla="*/ 3817 w 10000"/>
                  <a:gd name="connsiteY156" fmla="*/ 8398 h 10000"/>
                  <a:gd name="connsiteX157" fmla="*/ 3797 w 10000"/>
                  <a:gd name="connsiteY157" fmla="*/ 8398 h 10000"/>
                  <a:gd name="connsiteX158" fmla="*/ 3797 w 10000"/>
                  <a:gd name="connsiteY158" fmla="*/ 8491 h 10000"/>
                  <a:gd name="connsiteX159" fmla="*/ 3786 w 10000"/>
                  <a:gd name="connsiteY159" fmla="*/ 8491 h 10000"/>
                  <a:gd name="connsiteX160" fmla="*/ 3742 w 10000"/>
                  <a:gd name="connsiteY160" fmla="*/ 8491 h 10000"/>
                  <a:gd name="connsiteX161" fmla="*/ 3701 w 10000"/>
                  <a:gd name="connsiteY161" fmla="*/ 8491 h 10000"/>
                  <a:gd name="connsiteX162" fmla="*/ 3690 w 10000"/>
                  <a:gd name="connsiteY162" fmla="*/ 8491 h 10000"/>
                  <a:gd name="connsiteX163" fmla="*/ 3636 w 10000"/>
                  <a:gd name="connsiteY163" fmla="*/ 8491 h 10000"/>
                  <a:gd name="connsiteX164" fmla="*/ 3531 w 10000"/>
                  <a:gd name="connsiteY164" fmla="*/ 8585 h 10000"/>
                  <a:gd name="connsiteX165" fmla="*/ 3519 w 10000"/>
                  <a:gd name="connsiteY165" fmla="*/ 8585 h 10000"/>
                  <a:gd name="connsiteX166" fmla="*/ 3435 w 10000"/>
                  <a:gd name="connsiteY166" fmla="*/ 8585 h 10000"/>
                  <a:gd name="connsiteX167" fmla="*/ 3372 w 10000"/>
                  <a:gd name="connsiteY167" fmla="*/ 8680 h 10000"/>
                  <a:gd name="connsiteX168" fmla="*/ 3114 w 10000"/>
                  <a:gd name="connsiteY168" fmla="*/ 8774 h 10000"/>
                  <a:gd name="connsiteX169" fmla="*/ 3083 w 10000"/>
                  <a:gd name="connsiteY169" fmla="*/ 8774 h 10000"/>
                  <a:gd name="connsiteX170" fmla="*/ 3073 w 10000"/>
                  <a:gd name="connsiteY170" fmla="*/ 8774 h 10000"/>
                  <a:gd name="connsiteX171" fmla="*/ 3032 w 10000"/>
                  <a:gd name="connsiteY171" fmla="*/ 8774 h 10000"/>
                  <a:gd name="connsiteX172" fmla="*/ 3000 w 10000"/>
                  <a:gd name="connsiteY172" fmla="*/ 8868 h 10000"/>
                  <a:gd name="connsiteX173" fmla="*/ 2827 w 10000"/>
                  <a:gd name="connsiteY173" fmla="*/ 8963 h 10000"/>
                  <a:gd name="connsiteX174" fmla="*/ 2817 w 10000"/>
                  <a:gd name="connsiteY174" fmla="*/ 8963 h 10000"/>
                  <a:gd name="connsiteX175" fmla="*/ 2691 w 10000"/>
                  <a:gd name="connsiteY175" fmla="*/ 8963 h 10000"/>
                  <a:gd name="connsiteX176" fmla="*/ 2534 w 10000"/>
                  <a:gd name="connsiteY176" fmla="*/ 9057 h 10000"/>
                  <a:gd name="connsiteX177" fmla="*/ 2279 w 10000"/>
                  <a:gd name="connsiteY177" fmla="*/ 9152 h 10000"/>
                  <a:gd name="connsiteX178" fmla="*/ 2162 w 10000"/>
                  <a:gd name="connsiteY178" fmla="*/ 9245 h 10000"/>
                  <a:gd name="connsiteX179" fmla="*/ 2151 w 10000"/>
                  <a:gd name="connsiteY179" fmla="*/ 9245 h 10000"/>
                  <a:gd name="connsiteX180" fmla="*/ 2063 w 10000"/>
                  <a:gd name="connsiteY180" fmla="*/ 9245 h 10000"/>
                  <a:gd name="connsiteX181" fmla="*/ 2009 w 10000"/>
                  <a:gd name="connsiteY181" fmla="*/ 9245 h 10000"/>
                  <a:gd name="connsiteX182" fmla="*/ 1978 w 10000"/>
                  <a:gd name="connsiteY182" fmla="*/ 9340 h 10000"/>
                  <a:gd name="connsiteX183" fmla="*/ 1958 w 10000"/>
                  <a:gd name="connsiteY183" fmla="*/ 9340 h 10000"/>
                  <a:gd name="connsiteX184" fmla="*/ 1927 w 10000"/>
                  <a:gd name="connsiteY184" fmla="*/ 9340 h 10000"/>
                  <a:gd name="connsiteX185" fmla="*/ 1916 w 10000"/>
                  <a:gd name="connsiteY185" fmla="*/ 9340 h 10000"/>
                  <a:gd name="connsiteX186" fmla="*/ 1884 w 10000"/>
                  <a:gd name="connsiteY186" fmla="*/ 9340 h 10000"/>
                  <a:gd name="connsiteX187" fmla="*/ 1873 w 10000"/>
                  <a:gd name="connsiteY187" fmla="*/ 9340 h 10000"/>
                  <a:gd name="connsiteX188" fmla="*/ 1862 w 10000"/>
                  <a:gd name="connsiteY188" fmla="*/ 9340 h 10000"/>
                  <a:gd name="connsiteX189" fmla="*/ 1831 w 10000"/>
                  <a:gd name="connsiteY189" fmla="*/ 9340 h 10000"/>
                  <a:gd name="connsiteX190" fmla="*/ 1821 w 10000"/>
                  <a:gd name="connsiteY190" fmla="*/ 9340 h 10000"/>
                  <a:gd name="connsiteX191" fmla="*/ 1786 w 10000"/>
                  <a:gd name="connsiteY191" fmla="*/ 9434 h 10000"/>
                  <a:gd name="connsiteX192" fmla="*/ 1776 w 10000"/>
                  <a:gd name="connsiteY192" fmla="*/ 9434 h 10000"/>
                  <a:gd name="connsiteX193" fmla="*/ 1776 w 10000"/>
                  <a:gd name="connsiteY193" fmla="*/ 9434 h 10000"/>
                  <a:gd name="connsiteX194" fmla="*/ 1736 w 10000"/>
                  <a:gd name="connsiteY194" fmla="*/ 9434 h 10000"/>
                  <a:gd name="connsiteX195" fmla="*/ 1724 w 10000"/>
                  <a:gd name="connsiteY195" fmla="*/ 9434 h 10000"/>
                  <a:gd name="connsiteX196" fmla="*/ 1693 w 10000"/>
                  <a:gd name="connsiteY196" fmla="*/ 9434 h 10000"/>
                  <a:gd name="connsiteX197" fmla="*/ 1649 w 10000"/>
                  <a:gd name="connsiteY197" fmla="*/ 9434 h 10000"/>
                  <a:gd name="connsiteX198" fmla="*/ 1618 w 10000"/>
                  <a:gd name="connsiteY198" fmla="*/ 9434 h 10000"/>
                  <a:gd name="connsiteX199" fmla="*/ 1567 w 10000"/>
                  <a:gd name="connsiteY199" fmla="*/ 9529 h 10000"/>
                  <a:gd name="connsiteX200" fmla="*/ 1461 w 10000"/>
                  <a:gd name="connsiteY200" fmla="*/ 9529 h 10000"/>
                  <a:gd name="connsiteX201" fmla="*/ 1440 w 10000"/>
                  <a:gd name="connsiteY201" fmla="*/ 9529 h 10000"/>
                  <a:gd name="connsiteX202" fmla="*/ 1376 w 10000"/>
                  <a:gd name="connsiteY202" fmla="*/ 9529 h 10000"/>
                  <a:gd name="connsiteX203" fmla="*/ 1302 w 10000"/>
                  <a:gd name="connsiteY203" fmla="*/ 9529 h 10000"/>
                  <a:gd name="connsiteX204" fmla="*/ 1173 w 10000"/>
                  <a:gd name="connsiteY204" fmla="*/ 9529 h 10000"/>
                  <a:gd name="connsiteX205" fmla="*/ 1098 w 10000"/>
                  <a:gd name="connsiteY205" fmla="*/ 9529 h 10000"/>
                  <a:gd name="connsiteX206" fmla="*/ 1065 w 10000"/>
                  <a:gd name="connsiteY206" fmla="*/ 9529 h 10000"/>
                  <a:gd name="connsiteX207" fmla="*/ 1019 w 10000"/>
                  <a:gd name="connsiteY207" fmla="*/ 9529 h 10000"/>
                  <a:gd name="connsiteX208" fmla="*/ 945 w 10000"/>
                  <a:gd name="connsiteY208" fmla="*/ 9622 h 10000"/>
                  <a:gd name="connsiteX209" fmla="*/ 801 w 10000"/>
                  <a:gd name="connsiteY209" fmla="*/ 9622 h 10000"/>
                  <a:gd name="connsiteX210" fmla="*/ 779 w 10000"/>
                  <a:gd name="connsiteY210" fmla="*/ 9717 h 10000"/>
                  <a:gd name="connsiteX211" fmla="*/ 681 w 10000"/>
                  <a:gd name="connsiteY211" fmla="*/ 9717 h 10000"/>
                  <a:gd name="connsiteX212" fmla="*/ 504 w 10000"/>
                  <a:gd name="connsiteY212" fmla="*/ 9811 h 10000"/>
                  <a:gd name="connsiteX213" fmla="*/ 384 w 10000"/>
                  <a:gd name="connsiteY213" fmla="*/ 9811 h 10000"/>
                  <a:gd name="connsiteX214" fmla="*/ 270 w 10000"/>
                  <a:gd name="connsiteY214" fmla="*/ 9906 h 10000"/>
                  <a:gd name="connsiteX215" fmla="*/ 90 w 10000"/>
                  <a:gd name="connsiteY215" fmla="*/ 10000 h 10000"/>
                  <a:gd name="connsiteX216" fmla="*/ 0 w 10000"/>
                  <a:gd name="connsiteY216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61 w 10000"/>
                  <a:gd name="connsiteY2" fmla="*/ 565 h 10000"/>
                  <a:gd name="connsiteX3" fmla="*/ 9948 w 10000"/>
                  <a:gd name="connsiteY3" fmla="*/ 565 h 10000"/>
                  <a:gd name="connsiteX4" fmla="*/ 9937 w 10000"/>
                  <a:gd name="connsiteY4" fmla="*/ 662 h 10000"/>
                  <a:gd name="connsiteX5" fmla="*/ 9897 w 10000"/>
                  <a:gd name="connsiteY5" fmla="*/ 755 h 10000"/>
                  <a:gd name="connsiteX6" fmla="*/ 9874 w 10000"/>
                  <a:gd name="connsiteY6" fmla="*/ 851 h 10000"/>
                  <a:gd name="connsiteX7" fmla="*/ 9853 w 10000"/>
                  <a:gd name="connsiteY7" fmla="*/ 944 h 10000"/>
                  <a:gd name="connsiteX8" fmla="*/ 9853 w 10000"/>
                  <a:gd name="connsiteY8" fmla="*/ 1039 h 10000"/>
                  <a:gd name="connsiteX9" fmla="*/ 9853 w 10000"/>
                  <a:gd name="connsiteY9" fmla="*/ 1039 h 10000"/>
                  <a:gd name="connsiteX10" fmla="*/ 9844 w 10000"/>
                  <a:gd name="connsiteY10" fmla="*/ 1133 h 10000"/>
                  <a:gd name="connsiteX11" fmla="*/ 9844 w 10000"/>
                  <a:gd name="connsiteY11" fmla="*/ 1227 h 10000"/>
                  <a:gd name="connsiteX12" fmla="*/ 9833 w 10000"/>
                  <a:gd name="connsiteY12" fmla="*/ 1227 h 10000"/>
                  <a:gd name="connsiteX13" fmla="*/ 9833 w 10000"/>
                  <a:gd name="connsiteY13" fmla="*/ 1321 h 10000"/>
                  <a:gd name="connsiteX14" fmla="*/ 9833 w 10000"/>
                  <a:gd name="connsiteY14" fmla="*/ 1417 h 10000"/>
                  <a:gd name="connsiteX15" fmla="*/ 9833 w 10000"/>
                  <a:gd name="connsiteY15" fmla="*/ 1417 h 10000"/>
                  <a:gd name="connsiteX16" fmla="*/ 9812 w 10000"/>
                  <a:gd name="connsiteY16" fmla="*/ 1699 h 10000"/>
                  <a:gd name="connsiteX17" fmla="*/ 9812 w 10000"/>
                  <a:gd name="connsiteY17" fmla="*/ 1886 h 10000"/>
                  <a:gd name="connsiteX18" fmla="*/ 9801 w 10000"/>
                  <a:gd name="connsiteY18" fmla="*/ 2074 h 10000"/>
                  <a:gd name="connsiteX19" fmla="*/ 9791 w 10000"/>
                  <a:gd name="connsiteY19" fmla="*/ 2263 h 10000"/>
                  <a:gd name="connsiteX20" fmla="*/ 9791 w 10000"/>
                  <a:gd name="connsiteY20" fmla="*/ 2263 h 10000"/>
                  <a:gd name="connsiteX21" fmla="*/ 9791 w 10000"/>
                  <a:gd name="connsiteY21" fmla="*/ 2263 h 10000"/>
                  <a:gd name="connsiteX22" fmla="*/ 9782 w 10000"/>
                  <a:gd name="connsiteY22" fmla="*/ 2452 h 10000"/>
                  <a:gd name="connsiteX23" fmla="*/ 9760 w 10000"/>
                  <a:gd name="connsiteY23" fmla="*/ 2641 h 10000"/>
                  <a:gd name="connsiteX24" fmla="*/ 9738 w 10000"/>
                  <a:gd name="connsiteY24" fmla="*/ 2830 h 10000"/>
                  <a:gd name="connsiteX25" fmla="*/ 9738 w 10000"/>
                  <a:gd name="connsiteY25" fmla="*/ 2925 h 10000"/>
                  <a:gd name="connsiteX26" fmla="*/ 9738 w 10000"/>
                  <a:gd name="connsiteY26" fmla="*/ 2925 h 10000"/>
                  <a:gd name="connsiteX27" fmla="*/ 9728 w 10000"/>
                  <a:gd name="connsiteY27" fmla="*/ 3017 h 10000"/>
                  <a:gd name="connsiteX28" fmla="*/ 9728 w 10000"/>
                  <a:gd name="connsiteY28" fmla="*/ 3017 h 10000"/>
                  <a:gd name="connsiteX29" fmla="*/ 9728 w 10000"/>
                  <a:gd name="connsiteY29" fmla="*/ 3114 h 10000"/>
                  <a:gd name="connsiteX30" fmla="*/ 9707 w 10000"/>
                  <a:gd name="connsiteY30" fmla="*/ 3395 h 10000"/>
                  <a:gd name="connsiteX31" fmla="*/ 9687 w 10000"/>
                  <a:gd name="connsiteY31" fmla="*/ 3773 h 10000"/>
                  <a:gd name="connsiteX32" fmla="*/ 9687 w 10000"/>
                  <a:gd name="connsiteY32" fmla="*/ 3868 h 10000"/>
                  <a:gd name="connsiteX33" fmla="*/ 9687 w 10000"/>
                  <a:gd name="connsiteY33" fmla="*/ 3868 h 10000"/>
                  <a:gd name="connsiteX34" fmla="*/ 9697 w 10000"/>
                  <a:gd name="connsiteY34" fmla="*/ 4058 h 10000"/>
                  <a:gd name="connsiteX35" fmla="*/ 9697 w 10000"/>
                  <a:gd name="connsiteY35" fmla="*/ 4247 h 10000"/>
                  <a:gd name="connsiteX36" fmla="*/ 9697 w 10000"/>
                  <a:gd name="connsiteY36" fmla="*/ 4435 h 10000"/>
                  <a:gd name="connsiteX37" fmla="*/ 9687 w 10000"/>
                  <a:gd name="connsiteY37" fmla="*/ 4906 h 10000"/>
                  <a:gd name="connsiteX38" fmla="*/ 9674 w 10000"/>
                  <a:gd name="connsiteY38" fmla="*/ 5001 h 10000"/>
                  <a:gd name="connsiteX39" fmla="*/ 9674 w 10000"/>
                  <a:gd name="connsiteY39" fmla="*/ 5095 h 10000"/>
                  <a:gd name="connsiteX40" fmla="*/ 9674 w 10000"/>
                  <a:gd name="connsiteY40" fmla="*/ 5095 h 10000"/>
                  <a:gd name="connsiteX41" fmla="*/ 9674 w 10000"/>
                  <a:gd name="connsiteY41" fmla="*/ 5095 h 10000"/>
                  <a:gd name="connsiteX42" fmla="*/ 9663 w 10000"/>
                  <a:gd name="connsiteY42" fmla="*/ 5095 h 10000"/>
                  <a:gd name="connsiteX43" fmla="*/ 9663 w 10000"/>
                  <a:gd name="connsiteY43" fmla="*/ 5095 h 10000"/>
                  <a:gd name="connsiteX44" fmla="*/ 9649 w 10000"/>
                  <a:gd name="connsiteY44" fmla="*/ 5095 h 10000"/>
                  <a:gd name="connsiteX45" fmla="*/ 9607 w 10000"/>
                  <a:gd name="connsiteY45" fmla="*/ 5189 h 10000"/>
                  <a:gd name="connsiteX46" fmla="*/ 9573 w 10000"/>
                  <a:gd name="connsiteY46" fmla="*/ 5189 h 10000"/>
                  <a:gd name="connsiteX47" fmla="*/ 9563 w 10000"/>
                  <a:gd name="connsiteY47" fmla="*/ 5189 h 10000"/>
                  <a:gd name="connsiteX48" fmla="*/ 9510 w 10000"/>
                  <a:gd name="connsiteY48" fmla="*/ 5189 h 10000"/>
                  <a:gd name="connsiteX49" fmla="*/ 9457 w 10000"/>
                  <a:gd name="connsiteY49" fmla="*/ 5189 h 10000"/>
                  <a:gd name="connsiteX50" fmla="*/ 9447 w 10000"/>
                  <a:gd name="connsiteY50" fmla="*/ 5189 h 10000"/>
                  <a:gd name="connsiteX51" fmla="*/ 9447 w 10000"/>
                  <a:gd name="connsiteY51" fmla="*/ 5189 h 10000"/>
                  <a:gd name="connsiteX52" fmla="*/ 9395 w 10000"/>
                  <a:gd name="connsiteY52" fmla="*/ 5284 h 10000"/>
                  <a:gd name="connsiteX53" fmla="*/ 9319 w 10000"/>
                  <a:gd name="connsiteY53" fmla="*/ 5284 h 10000"/>
                  <a:gd name="connsiteX54" fmla="*/ 9319 w 10000"/>
                  <a:gd name="connsiteY54" fmla="*/ 5284 h 10000"/>
                  <a:gd name="connsiteX55" fmla="*/ 9319 w 10000"/>
                  <a:gd name="connsiteY55" fmla="*/ 5284 h 10000"/>
                  <a:gd name="connsiteX56" fmla="*/ 9244 w 10000"/>
                  <a:gd name="connsiteY56" fmla="*/ 5378 h 10000"/>
                  <a:gd name="connsiteX57" fmla="*/ 9224 w 10000"/>
                  <a:gd name="connsiteY57" fmla="*/ 5378 h 10000"/>
                  <a:gd name="connsiteX58" fmla="*/ 9214 w 10000"/>
                  <a:gd name="connsiteY58" fmla="*/ 5378 h 10000"/>
                  <a:gd name="connsiteX59" fmla="*/ 9171 w 10000"/>
                  <a:gd name="connsiteY59" fmla="*/ 5378 h 10000"/>
                  <a:gd name="connsiteX60" fmla="*/ 9108 w 10000"/>
                  <a:gd name="connsiteY60" fmla="*/ 5378 h 10000"/>
                  <a:gd name="connsiteX61" fmla="*/ 9098 w 10000"/>
                  <a:gd name="connsiteY61" fmla="*/ 5378 h 10000"/>
                  <a:gd name="connsiteX62" fmla="*/ 9098 w 10000"/>
                  <a:gd name="connsiteY62" fmla="*/ 5378 h 10000"/>
                  <a:gd name="connsiteX63" fmla="*/ 9088 w 10000"/>
                  <a:gd name="connsiteY63" fmla="*/ 5378 h 10000"/>
                  <a:gd name="connsiteX64" fmla="*/ 9079 w 10000"/>
                  <a:gd name="connsiteY64" fmla="*/ 5471 h 10000"/>
                  <a:gd name="connsiteX65" fmla="*/ 9056 w 10000"/>
                  <a:gd name="connsiteY65" fmla="*/ 5471 h 10000"/>
                  <a:gd name="connsiteX66" fmla="*/ 9056 w 10000"/>
                  <a:gd name="connsiteY66" fmla="*/ 5471 h 10000"/>
                  <a:gd name="connsiteX67" fmla="*/ 9046 w 10000"/>
                  <a:gd name="connsiteY67" fmla="*/ 5471 h 10000"/>
                  <a:gd name="connsiteX68" fmla="*/ 9035 w 10000"/>
                  <a:gd name="connsiteY68" fmla="*/ 5471 h 10000"/>
                  <a:gd name="connsiteX69" fmla="*/ 9014 w 10000"/>
                  <a:gd name="connsiteY69" fmla="*/ 5471 h 10000"/>
                  <a:gd name="connsiteX70" fmla="*/ 8992 w 10000"/>
                  <a:gd name="connsiteY70" fmla="*/ 5471 h 10000"/>
                  <a:gd name="connsiteX71" fmla="*/ 8982 w 10000"/>
                  <a:gd name="connsiteY71" fmla="*/ 5471 h 10000"/>
                  <a:gd name="connsiteX72" fmla="*/ 8952 w 10000"/>
                  <a:gd name="connsiteY72" fmla="*/ 5471 h 10000"/>
                  <a:gd name="connsiteX73" fmla="*/ 8940 w 10000"/>
                  <a:gd name="connsiteY73" fmla="*/ 5471 h 10000"/>
                  <a:gd name="connsiteX74" fmla="*/ 8909 w 10000"/>
                  <a:gd name="connsiteY74" fmla="*/ 5471 h 10000"/>
                  <a:gd name="connsiteX75" fmla="*/ 8896 w 10000"/>
                  <a:gd name="connsiteY75" fmla="*/ 5567 h 10000"/>
                  <a:gd name="connsiteX76" fmla="*/ 8887 w 10000"/>
                  <a:gd name="connsiteY76" fmla="*/ 5567 h 10000"/>
                  <a:gd name="connsiteX77" fmla="*/ 8760 w 10000"/>
                  <a:gd name="connsiteY77" fmla="*/ 5567 h 10000"/>
                  <a:gd name="connsiteX78" fmla="*/ 8716 w 10000"/>
                  <a:gd name="connsiteY78" fmla="*/ 5661 h 10000"/>
                  <a:gd name="connsiteX79" fmla="*/ 8641 w 10000"/>
                  <a:gd name="connsiteY79" fmla="*/ 5661 h 10000"/>
                  <a:gd name="connsiteX80" fmla="*/ 8554 w 10000"/>
                  <a:gd name="connsiteY80" fmla="*/ 5661 h 10000"/>
                  <a:gd name="connsiteX81" fmla="*/ 8554 w 10000"/>
                  <a:gd name="connsiteY81" fmla="*/ 5944 h 10000"/>
                  <a:gd name="connsiteX82" fmla="*/ 8458 w 10000"/>
                  <a:gd name="connsiteY82" fmla="*/ 5944 h 10000"/>
                  <a:gd name="connsiteX83" fmla="*/ 8458 w 10000"/>
                  <a:gd name="connsiteY83" fmla="*/ 5944 h 10000"/>
                  <a:gd name="connsiteX84" fmla="*/ 8309 w 10000"/>
                  <a:gd name="connsiteY84" fmla="*/ 6039 h 10000"/>
                  <a:gd name="connsiteX85" fmla="*/ 8266 w 10000"/>
                  <a:gd name="connsiteY85" fmla="*/ 6039 h 10000"/>
                  <a:gd name="connsiteX86" fmla="*/ 8162 w 10000"/>
                  <a:gd name="connsiteY86" fmla="*/ 6132 h 10000"/>
                  <a:gd name="connsiteX87" fmla="*/ 8045 w 10000"/>
                  <a:gd name="connsiteY87" fmla="*/ 6132 h 10000"/>
                  <a:gd name="connsiteX88" fmla="*/ 7982 w 10000"/>
                  <a:gd name="connsiteY88" fmla="*/ 6228 h 10000"/>
                  <a:gd name="connsiteX89" fmla="*/ 7908 w 10000"/>
                  <a:gd name="connsiteY89" fmla="*/ 6321 h 10000"/>
                  <a:gd name="connsiteX90" fmla="*/ 7898 w 10000"/>
                  <a:gd name="connsiteY90" fmla="*/ 6321 h 10000"/>
                  <a:gd name="connsiteX91" fmla="*/ 7824 w 10000"/>
                  <a:gd name="connsiteY91" fmla="*/ 6321 h 10000"/>
                  <a:gd name="connsiteX92" fmla="*/ 7621 w 10000"/>
                  <a:gd name="connsiteY92" fmla="*/ 6416 h 10000"/>
                  <a:gd name="connsiteX93" fmla="*/ 7471 w 10000"/>
                  <a:gd name="connsiteY93" fmla="*/ 6605 h 10000"/>
                  <a:gd name="connsiteX94" fmla="*/ 7375 w 10000"/>
                  <a:gd name="connsiteY94" fmla="*/ 6605 h 10000"/>
                  <a:gd name="connsiteX95" fmla="*/ 7355 w 10000"/>
                  <a:gd name="connsiteY95" fmla="*/ 6605 h 10000"/>
                  <a:gd name="connsiteX96" fmla="*/ 7334 w 10000"/>
                  <a:gd name="connsiteY96" fmla="*/ 6698 h 10000"/>
                  <a:gd name="connsiteX97" fmla="*/ 7324 w 10000"/>
                  <a:gd name="connsiteY97" fmla="*/ 6698 h 10000"/>
                  <a:gd name="connsiteX98" fmla="*/ 7292 w 10000"/>
                  <a:gd name="connsiteY98" fmla="*/ 6698 h 10000"/>
                  <a:gd name="connsiteX99" fmla="*/ 7281 w 10000"/>
                  <a:gd name="connsiteY99" fmla="*/ 6698 h 10000"/>
                  <a:gd name="connsiteX100" fmla="*/ 7078 w 10000"/>
                  <a:gd name="connsiteY100" fmla="*/ 6793 h 10000"/>
                  <a:gd name="connsiteX101" fmla="*/ 7078 w 10000"/>
                  <a:gd name="connsiteY101" fmla="*/ 6793 h 10000"/>
                  <a:gd name="connsiteX102" fmla="*/ 6940 w 10000"/>
                  <a:gd name="connsiteY102" fmla="*/ 6793 h 10000"/>
                  <a:gd name="connsiteX103" fmla="*/ 6930 w 10000"/>
                  <a:gd name="connsiteY103" fmla="*/ 6793 h 10000"/>
                  <a:gd name="connsiteX104" fmla="*/ 6898 w 10000"/>
                  <a:gd name="connsiteY104" fmla="*/ 6888 h 10000"/>
                  <a:gd name="connsiteX105" fmla="*/ 6866 w 10000"/>
                  <a:gd name="connsiteY105" fmla="*/ 6888 h 10000"/>
                  <a:gd name="connsiteX106" fmla="*/ 6835 w 10000"/>
                  <a:gd name="connsiteY106" fmla="*/ 6888 h 10000"/>
                  <a:gd name="connsiteX107" fmla="*/ 6825 w 10000"/>
                  <a:gd name="connsiteY107" fmla="*/ 6888 h 10000"/>
                  <a:gd name="connsiteX108" fmla="*/ 6711 w 10000"/>
                  <a:gd name="connsiteY108" fmla="*/ 6982 h 10000"/>
                  <a:gd name="connsiteX109" fmla="*/ 6634 w 10000"/>
                  <a:gd name="connsiteY109" fmla="*/ 6982 h 10000"/>
                  <a:gd name="connsiteX110" fmla="*/ 6602 w 10000"/>
                  <a:gd name="connsiteY110" fmla="*/ 6982 h 10000"/>
                  <a:gd name="connsiteX111" fmla="*/ 6540 w 10000"/>
                  <a:gd name="connsiteY111" fmla="*/ 7077 h 10000"/>
                  <a:gd name="connsiteX112" fmla="*/ 6508 w 10000"/>
                  <a:gd name="connsiteY112" fmla="*/ 7077 h 10000"/>
                  <a:gd name="connsiteX113" fmla="*/ 6410 w 10000"/>
                  <a:gd name="connsiteY113" fmla="*/ 7077 h 10000"/>
                  <a:gd name="connsiteX114" fmla="*/ 6367 w 10000"/>
                  <a:gd name="connsiteY114" fmla="*/ 7170 h 10000"/>
                  <a:gd name="connsiteX115" fmla="*/ 6313 w 10000"/>
                  <a:gd name="connsiteY115" fmla="*/ 7170 h 10000"/>
                  <a:gd name="connsiteX116" fmla="*/ 6261 w 10000"/>
                  <a:gd name="connsiteY116" fmla="*/ 7170 h 10000"/>
                  <a:gd name="connsiteX117" fmla="*/ 6227 w 10000"/>
                  <a:gd name="connsiteY117" fmla="*/ 7170 h 10000"/>
                  <a:gd name="connsiteX118" fmla="*/ 6122 w 10000"/>
                  <a:gd name="connsiteY118" fmla="*/ 7265 h 10000"/>
                  <a:gd name="connsiteX119" fmla="*/ 6058 w 10000"/>
                  <a:gd name="connsiteY119" fmla="*/ 7265 h 10000"/>
                  <a:gd name="connsiteX120" fmla="*/ 5908 w 10000"/>
                  <a:gd name="connsiteY120" fmla="*/ 7359 h 10000"/>
                  <a:gd name="connsiteX121" fmla="*/ 5899 w 10000"/>
                  <a:gd name="connsiteY121" fmla="*/ 7359 h 10000"/>
                  <a:gd name="connsiteX122" fmla="*/ 5866 w 10000"/>
                  <a:gd name="connsiteY122" fmla="*/ 7359 h 10000"/>
                  <a:gd name="connsiteX123" fmla="*/ 5710 w 10000"/>
                  <a:gd name="connsiteY123" fmla="*/ 7453 h 10000"/>
                  <a:gd name="connsiteX124" fmla="*/ 5626 w 10000"/>
                  <a:gd name="connsiteY124" fmla="*/ 7547 h 10000"/>
                  <a:gd name="connsiteX125" fmla="*/ 5584 w 10000"/>
                  <a:gd name="connsiteY125" fmla="*/ 7547 h 10000"/>
                  <a:gd name="connsiteX126" fmla="*/ 5538 w 10000"/>
                  <a:gd name="connsiteY126" fmla="*/ 7547 h 10000"/>
                  <a:gd name="connsiteX127" fmla="*/ 5508 w 10000"/>
                  <a:gd name="connsiteY127" fmla="*/ 7641 h 10000"/>
                  <a:gd name="connsiteX128" fmla="*/ 5392 w 10000"/>
                  <a:gd name="connsiteY128" fmla="*/ 7641 h 10000"/>
                  <a:gd name="connsiteX129" fmla="*/ 5371 w 10000"/>
                  <a:gd name="connsiteY129" fmla="*/ 7641 h 10000"/>
                  <a:gd name="connsiteX130" fmla="*/ 5344 w 10000"/>
                  <a:gd name="connsiteY130" fmla="*/ 7641 h 10000"/>
                  <a:gd name="connsiteX131" fmla="*/ 5334 w 10000"/>
                  <a:gd name="connsiteY131" fmla="*/ 7641 h 10000"/>
                  <a:gd name="connsiteX132" fmla="*/ 5294 w 10000"/>
                  <a:gd name="connsiteY132" fmla="*/ 7736 h 10000"/>
                  <a:gd name="connsiteX133" fmla="*/ 5241 w 10000"/>
                  <a:gd name="connsiteY133" fmla="*/ 7736 h 10000"/>
                  <a:gd name="connsiteX134" fmla="*/ 5081 w 10000"/>
                  <a:gd name="connsiteY134" fmla="*/ 7831 h 10000"/>
                  <a:gd name="connsiteX135" fmla="*/ 5071 w 10000"/>
                  <a:gd name="connsiteY135" fmla="*/ 7831 h 10000"/>
                  <a:gd name="connsiteX136" fmla="*/ 5071 w 10000"/>
                  <a:gd name="connsiteY136" fmla="*/ 7831 h 10000"/>
                  <a:gd name="connsiteX137" fmla="*/ 5059 w 10000"/>
                  <a:gd name="connsiteY137" fmla="*/ 7831 h 10000"/>
                  <a:gd name="connsiteX138" fmla="*/ 5059 w 10000"/>
                  <a:gd name="connsiteY138" fmla="*/ 7923 h 10000"/>
                  <a:gd name="connsiteX139" fmla="*/ 4985 w 10000"/>
                  <a:gd name="connsiteY139" fmla="*/ 7923 h 10000"/>
                  <a:gd name="connsiteX140" fmla="*/ 4890 w 10000"/>
                  <a:gd name="connsiteY140" fmla="*/ 7923 h 10000"/>
                  <a:gd name="connsiteX141" fmla="*/ 4826 w 10000"/>
                  <a:gd name="connsiteY141" fmla="*/ 8020 h 10000"/>
                  <a:gd name="connsiteX142" fmla="*/ 4742 w 10000"/>
                  <a:gd name="connsiteY142" fmla="*/ 8020 h 10000"/>
                  <a:gd name="connsiteX143" fmla="*/ 4669 w 10000"/>
                  <a:gd name="connsiteY143" fmla="*/ 8020 h 10000"/>
                  <a:gd name="connsiteX144" fmla="*/ 4529 w 10000"/>
                  <a:gd name="connsiteY144" fmla="*/ 8112 h 10000"/>
                  <a:gd name="connsiteX145" fmla="*/ 4382 w 10000"/>
                  <a:gd name="connsiteY145" fmla="*/ 8209 h 10000"/>
                  <a:gd name="connsiteX146" fmla="*/ 4341 w 10000"/>
                  <a:gd name="connsiteY146" fmla="*/ 8209 h 10000"/>
                  <a:gd name="connsiteX147" fmla="*/ 4298 w 10000"/>
                  <a:gd name="connsiteY147" fmla="*/ 8209 h 10000"/>
                  <a:gd name="connsiteX148" fmla="*/ 4209 w 10000"/>
                  <a:gd name="connsiteY148" fmla="*/ 8302 h 10000"/>
                  <a:gd name="connsiteX149" fmla="*/ 4062 w 10000"/>
                  <a:gd name="connsiteY149" fmla="*/ 8302 h 10000"/>
                  <a:gd name="connsiteX150" fmla="*/ 4030 w 10000"/>
                  <a:gd name="connsiteY150" fmla="*/ 8302 h 10000"/>
                  <a:gd name="connsiteX151" fmla="*/ 3923 w 10000"/>
                  <a:gd name="connsiteY151" fmla="*/ 8398 h 10000"/>
                  <a:gd name="connsiteX152" fmla="*/ 3923 w 10000"/>
                  <a:gd name="connsiteY152" fmla="*/ 8398 h 10000"/>
                  <a:gd name="connsiteX153" fmla="*/ 3892 w 10000"/>
                  <a:gd name="connsiteY153" fmla="*/ 8398 h 10000"/>
                  <a:gd name="connsiteX154" fmla="*/ 3870 w 10000"/>
                  <a:gd name="connsiteY154" fmla="*/ 8398 h 10000"/>
                  <a:gd name="connsiteX155" fmla="*/ 3817 w 10000"/>
                  <a:gd name="connsiteY155" fmla="*/ 8398 h 10000"/>
                  <a:gd name="connsiteX156" fmla="*/ 3797 w 10000"/>
                  <a:gd name="connsiteY156" fmla="*/ 8398 h 10000"/>
                  <a:gd name="connsiteX157" fmla="*/ 3797 w 10000"/>
                  <a:gd name="connsiteY157" fmla="*/ 8491 h 10000"/>
                  <a:gd name="connsiteX158" fmla="*/ 3786 w 10000"/>
                  <a:gd name="connsiteY158" fmla="*/ 8491 h 10000"/>
                  <a:gd name="connsiteX159" fmla="*/ 3742 w 10000"/>
                  <a:gd name="connsiteY159" fmla="*/ 8491 h 10000"/>
                  <a:gd name="connsiteX160" fmla="*/ 3701 w 10000"/>
                  <a:gd name="connsiteY160" fmla="*/ 8491 h 10000"/>
                  <a:gd name="connsiteX161" fmla="*/ 3690 w 10000"/>
                  <a:gd name="connsiteY161" fmla="*/ 8491 h 10000"/>
                  <a:gd name="connsiteX162" fmla="*/ 3636 w 10000"/>
                  <a:gd name="connsiteY162" fmla="*/ 8491 h 10000"/>
                  <a:gd name="connsiteX163" fmla="*/ 3531 w 10000"/>
                  <a:gd name="connsiteY163" fmla="*/ 8585 h 10000"/>
                  <a:gd name="connsiteX164" fmla="*/ 3519 w 10000"/>
                  <a:gd name="connsiteY164" fmla="*/ 8585 h 10000"/>
                  <a:gd name="connsiteX165" fmla="*/ 3435 w 10000"/>
                  <a:gd name="connsiteY165" fmla="*/ 8585 h 10000"/>
                  <a:gd name="connsiteX166" fmla="*/ 3372 w 10000"/>
                  <a:gd name="connsiteY166" fmla="*/ 8680 h 10000"/>
                  <a:gd name="connsiteX167" fmla="*/ 3114 w 10000"/>
                  <a:gd name="connsiteY167" fmla="*/ 8774 h 10000"/>
                  <a:gd name="connsiteX168" fmla="*/ 3083 w 10000"/>
                  <a:gd name="connsiteY168" fmla="*/ 8774 h 10000"/>
                  <a:gd name="connsiteX169" fmla="*/ 3073 w 10000"/>
                  <a:gd name="connsiteY169" fmla="*/ 8774 h 10000"/>
                  <a:gd name="connsiteX170" fmla="*/ 3032 w 10000"/>
                  <a:gd name="connsiteY170" fmla="*/ 8774 h 10000"/>
                  <a:gd name="connsiteX171" fmla="*/ 3000 w 10000"/>
                  <a:gd name="connsiteY171" fmla="*/ 8868 h 10000"/>
                  <a:gd name="connsiteX172" fmla="*/ 2827 w 10000"/>
                  <a:gd name="connsiteY172" fmla="*/ 8963 h 10000"/>
                  <a:gd name="connsiteX173" fmla="*/ 2817 w 10000"/>
                  <a:gd name="connsiteY173" fmla="*/ 8963 h 10000"/>
                  <a:gd name="connsiteX174" fmla="*/ 2691 w 10000"/>
                  <a:gd name="connsiteY174" fmla="*/ 8963 h 10000"/>
                  <a:gd name="connsiteX175" fmla="*/ 2534 w 10000"/>
                  <a:gd name="connsiteY175" fmla="*/ 9057 h 10000"/>
                  <a:gd name="connsiteX176" fmla="*/ 2279 w 10000"/>
                  <a:gd name="connsiteY176" fmla="*/ 9152 h 10000"/>
                  <a:gd name="connsiteX177" fmla="*/ 2162 w 10000"/>
                  <a:gd name="connsiteY177" fmla="*/ 9245 h 10000"/>
                  <a:gd name="connsiteX178" fmla="*/ 2151 w 10000"/>
                  <a:gd name="connsiteY178" fmla="*/ 9245 h 10000"/>
                  <a:gd name="connsiteX179" fmla="*/ 2063 w 10000"/>
                  <a:gd name="connsiteY179" fmla="*/ 9245 h 10000"/>
                  <a:gd name="connsiteX180" fmla="*/ 2009 w 10000"/>
                  <a:gd name="connsiteY180" fmla="*/ 9245 h 10000"/>
                  <a:gd name="connsiteX181" fmla="*/ 1978 w 10000"/>
                  <a:gd name="connsiteY181" fmla="*/ 9340 h 10000"/>
                  <a:gd name="connsiteX182" fmla="*/ 1958 w 10000"/>
                  <a:gd name="connsiteY182" fmla="*/ 9340 h 10000"/>
                  <a:gd name="connsiteX183" fmla="*/ 1927 w 10000"/>
                  <a:gd name="connsiteY183" fmla="*/ 9340 h 10000"/>
                  <a:gd name="connsiteX184" fmla="*/ 1916 w 10000"/>
                  <a:gd name="connsiteY184" fmla="*/ 9340 h 10000"/>
                  <a:gd name="connsiteX185" fmla="*/ 1884 w 10000"/>
                  <a:gd name="connsiteY185" fmla="*/ 9340 h 10000"/>
                  <a:gd name="connsiteX186" fmla="*/ 1873 w 10000"/>
                  <a:gd name="connsiteY186" fmla="*/ 9340 h 10000"/>
                  <a:gd name="connsiteX187" fmla="*/ 1862 w 10000"/>
                  <a:gd name="connsiteY187" fmla="*/ 9340 h 10000"/>
                  <a:gd name="connsiteX188" fmla="*/ 1831 w 10000"/>
                  <a:gd name="connsiteY188" fmla="*/ 9340 h 10000"/>
                  <a:gd name="connsiteX189" fmla="*/ 1821 w 10000"/>
                  <a:gd name="connsiteY189" fmla="*/ 9340 h 10000"/>
                  <a:gd name="connsiteX190" fmla="*/ 1786 w 10000"/>
                  <a:gd name="connsiteY190" fmla="*/ 9434 h 10000"/>
                  <a:gd name="connsiteX191" fmla="*/ 1776 w 10000"/>
                  <a:gd name="connsiteY191" fmla="*/ 9434 h 10000"/>
                  <a:gd name="connsiteX192" fmla="*/ 1776 w 10000"/>
                  <a:gd name="connsiteY192" fmla="*/ 9434 h 10000"/>
                  <a:gd name="connsiteX193" fmla="*/ 1736 w 10000"/>
                  <a:gd name="connsiteY193" fmla="*/ 9434 h 10000"/>
                  <a:gd name="connsiteX194" fmla="*/ 1724 w 10000"/>
                  <a:gd name="connsiteY194" fmla="*/ 9434 h 10000"/>
                  <a:gd name="connsiteX195" fmla="*/ 1693 w 10000"/>
                  <a:gd name="connsiteY195" fmla="*/ 9434 h 10000"/>
                  <a:gd name="connsiteX196" fmla="*/ 1649 w 10000"/>
                  <a:gd name="connsiteY196" fmla="*/ 9434 h 10000"/>
                  <a:gd name="connsiteX197" fmla="*/ 1618 w 10000"/>
                  <a:gd name="connsiteY197" fmla="*/ 9434 h 10000"/>
                  <a:gd name="connsiteX198" fmla="*/ 1567 w 10000"/>
                  <a:gd name="connsiteY198" fmla="*/ 9529 h 10000"/>
                  <a:gd name="connsiteX199" fmla="*/ 1461 w 10000"/>
                  <a:gd name="connsiteY199" fmla="*/ 9529 h 10000"/>
                  <a:gd name="connsiteX200" fmla="*/ 1440 w 10000"/>
                  <a:gd name="connsiteY200" fmla="*/ 9529 h 10000"/>
                  <a:gd name="connsiteX201" fmla="*/ 1376 w 10000"/>
                  <a:gd name="connsiteY201" fmla="*/ 9529 h 10000"/>
                  <a:gd name="connsiteX202" fmla="*/ 1302 w 10000"/>
                  <a:gd name="connsiteY202" fmla="*/ 9529 h 10000"/>
                  <a:gd name="connsiteX203" fmla="*/ 1173 w 10000"/>
                  <a:gd name="connsiteY203" fmla="*/ 9529 h 10000"/>
                  <a:gd name="connsiteX204" fmla="*/ 1098 w 10000"/>
                  <a:gd name="connsiteY204" fmla="*/ 9529 h 10000"/>
                  <a:gd name="connsiteX205" fmla="*/ 1065 w 10000"/>
                  <a:gd name="connsiteY205" fmla="*/ 9529 h 10000"/>
                  <a:gd name="connsiteX206" fmla="*/ 1019 w 10000"/>
                  <a:gd name="connsiteY206" fmla="*/ 9529 h 10000"/>
                  <a:gd name="connsiteX207" fmla="*/ 945 w 10000"/>
                  <a:gd name="connsiteY207" fmla="*/ 9622 h 10000"/>
                  <a:gd name="connsiteX208" fmla="*/ 801 w 10000"/>
                  <a:gd name="connsiteY208" fmla="*/ 9622 h 10000"/>
                  <a:gd name="connsiteX209" fmla="*/ 779 w 10000"/>
                  <a:gd name="connsiteY209" fmla="*/ 9717 h 10000"/>
                  <a:gd name="connsiteX210" fmla="*/ 681 w 10000"/>
                  <a:gd name="connsiteY210" fmla="*/ 9717 h 10000"/>
                  <a:gd name="connsiteX211" fmla="*/ 504 w 10000"/>
                  <a:gd name="connsiteY211" fmla="*/ 9811 h 10000"/>
                  <a:gd name="connsiteX212" fmla="*/ 384 w 10000"/>
                  <a:gd name="connsiteY212" fmla="*/ 9811 h 10000"/>
                  <a:gd name="connsiteX213" fmla="*/ 270 w 10000"/>
                  <a:gd name="connsiteY213" fmla="*/ 9906 h 10000"/>
                  <a:gd name="connsiteX214" fmla="*/ 90 w 10000"/>
                  <a:gd name="connsiteY214" fmla="*/ 10000 h 10000"/>
                  <a:gd name="connsiteX215" fmla="*/ 0 w 10000"/>
                  <a:gd name="connsiteY215" fmla="*/ 10000 h 10000"/>
                  <a:gd name="connsiteX0" fmla="*/ 10000 w 10000"/>
                  <a:gd name="connsiteY0" fmla="*/ 0 h 10000"/>
                  <a:gd name="connsiteX1" fmla="*/ 10000 w 10000"/>
                  <a:gd name="connsiteY1" fmla="*/ 0 h 10000"/>
                  <a:gd name="connsiteX2" fmla="*/ 9961 w 10000"/>
                  <a:gd name="connsiteY2" fmla="*/ 565 h 10000"/>
                  <a:gd name="connsiteX3" fmla="*/ 9948 w 10000"/>
                  <a:gd name="connsiteY3" fmla="*/ 565 h 10000"/>
                  <a:gd name="connsiteX4" fmla="*/ 9937 w 10000"/>
                  <a:gd name="connsiteY4" fmla="*/ 662 h 10000"/>
                  <a:gd name="connsiteX5" fmla="*/ 9897 w 10000"/>
                  <a:gd name="connsiteY5" fmla="*/ 755 h 10000"/>
                  <a:gd name="connsiteX6" fmla="*/ 9853 w 10000"/>
                  <a:gd name="connsiteY6" fmla="*/ 944 h 10000"/>
                  <a:gd name="connsiteX7" fmla="*/ 9853 w 10000"/>
                  <a:gd name="connsiteY7" fmla="*/ 1039 h 10000"/>
                  <a:gd name="connsiteX8" fmla="*/ 9853 w 10000"/>
                  <a:gd name="connsiteY8" fmla="*/ 1039 h 10000"/>
                  <a:gd name="connsiteX9" fmla="*/ 9844 w 10000"/>
                  <a:gd name="connsiteY9" fmla="*/ 1133 h 10000"/>
                  <a:gd name="connsiteX10" fmla="*/ 9844 w 10000"/>
                  <a:gd name="connsiteY10" fmla="*/ 1227 h 10000"/>
                  <a:gd name="connsiteX11" fmla="*/ 9833 w 10000"/>
                  <a:gd name="connsiteY11" fmla="*/ 1227 h 10000"/>
                  <a:gd name="connsiteX12" fmla="*/ 9833 w 10000"/>
                  <a:gd name="connsiteY12" fmla="*/ 1321 h 10000"/>
                  <a:gd name="connsiteX13" fmla="*/ 9833 w 10000"/>
                  <a:gd name="connsiteY13" fmla="*/ 1417 h 10000"/>
                  <a:gd name="connsiteX14" fmla="*/ 9833 w 10000"/>
                  <a:gd name="connsiteY14" fmla="*/ 1417 h 10000"/>
                  <a:gd name="connsiteX15" fmla="*/ 9812 w 10000"/>
                  <a:gd name="connsiteY15" fmla="*/ 1699 h 10000"/>
                  <a:gd name="connsiteX16" fmla="*/ 9812 w 10000"/>
                  <a:gd name="connsiteY16" fmla="*/ 1886 h 10000"/>
                  <a:gd name="connsiteX17" fmla="*/ 9801 w 10000"/>
                  <a:gd name="connsiteY17" fmla="*/ 2074 h 10000"/>
                  <a:gd name="connsiteX18" fmla="*/ 9791 w 10000"/>
                  <a:gd name="connsiteY18" fmla="*/ 2263 h 10000"/>
                  <a:gd name="connsiteX19" fmla="*/ 9791 w 10000"/>
                  <a:gd name="connsiteY19" fmla="*/ 2263 h 10000"/>
                  <a:gd name="connsiteX20" fmla="*/ 9791 w 10000"/>
                  <a:gd name="connsiteY20" fmla="*/ 2263 h 10000"/>
                  <a:gd name="connsiteX21" fmla="*/ 9782 w 10000"/>
                  <a:gd name="connsiteY21" fmla="*/ 2452 h 10000"/>
                  <a:gd name="connsiteX22" fmla="*/ 9760 w 10000"/>
                  <a:gd name="connsiteY22" fmla="*/ 2641 h 10000"/>
                  <a:gd name="connsiteX23" fmla="*/ 9738 w 10000"/>
                  <a:gd name="connsiteY23" fmla="*/ 2830 h 10000"/>
                  <a:gd name="connsiteX24" fmla="*/ 9738 w 10000"/>
                  <a:gd name="connsiteY24" fmla="*/ 2925 h 10000"/>
                  <a:gd name="connsiteX25" fmla="*/ 9738 w 10000"/>
                  <a:gd name="connsiteY25" fmla="*/ 2925 h 10000"/>
                  <a:gd name="connsiteX26" fmla="*/ 9728 w 10000"/>
                  <a:gd name="connsiteY26" fmla="*/ 3017 h 10000"/>
                  <a:gd name="connsiteX27" fmla="*/ 9728 w 10000"/>
                  <a:gd name="connsiteY27" fmla="*/ 3017 h 10000"/>
                  <a:gd name="connsiteX28" fmla="*/ 9728 w 10000"/>
                  <a:gd name="connsiteY28" fmla="*/ 3114 h 10000"/>
                  <a:gd name="connsiteX29" fmla="*/ 9707 w 10000"/>
                  <a:gd name="connsiteY29" fmla="*/ 3395 h 10000"/>
                  <a:gd name="connsiteX30" fmla="*/ 9687 w 10000"/>
                  <a:gd name="connsiteY30" fmla="*/ 3773 h 10000"/>
                  <a:gd name="connsiteX31" fmla="*/ 9687 w 10000"/>
                  <a:gd name="connsiteY31" fmla="*/ 3868 h 10000"/>
                  <a:gd name="connsiteX32" fmla="*/ 9687 w 10000"/>
                  <a:gd name="connsiteY32" fmla="*/ 3868 h 10000"/>
                  <a:gd name="connsiteX33" fmla="*/ 9697 w 10000"/>
                  <a:gd name="connsiteY33" fmla="*/ 4058 h 10000"/>
                  <a:gd name="connsiteX34" fmla="*/ 9697 w 10000"/>
                  <a:gd name="connsiteY34" fmla="*/ 4247 h 10000"/>
                  <a:gd name="connsiteX35" fmla="*/ 9697 w 10000"/>
                  <a:gd name="connsiteY35" fmla="*/ 4435 h 10000"/>
                  <a:gd name="connsiteX36" fmla="*/ 9687 w 10000"/>
                  <a:gd name="connsiteY36" fmla="*/ 4906 h 10000"/>
                  <a:gd name="connsiteX37" fmla="*/ 9674 w 10000"/>
                  <a:gd name="connsiteY37" fmla="*/ 5001 h 10000"/>
                  <a:gd name="connsiteX38" fmla="*/ 9674 w 10000"/>
                  <a:gd name="connsiteY38" fmla="*/ 5095 h 10000"/>
                  <a:gd name="connsiteX39" fmla="*/ 9674 w 10000"/>
                  <a:gd name="connsiteY39" fmla="*/ 5095 h 10000"/>
                  <a:gd name="connsiteX40" fmla="*/ 9674 w 10000"/>
                  <a:gd name="connsiteY40" fmla="*/ 5095 h 10000"/>
                  <a:gd name="connsiteX41" fmla="*/ 9663 w 10000"/>
                  <a:gd name="connsiteY41" fmla="*/ 5095 h 10000"/>
                  <a:gd name="connsiteX42" fmla="*/ 9663 w 10000"/>
                  <a:gd name="connsiteY42" fmla="*/ 5095 h 10000"/>
                  <a:gd name="connsiteX43" fmla="*/ 9649 w 10000"/>
                  <a:gd name="connsiteY43" fmla="*/ 5095 h 10000"/>
                  <a:gd name="connsiteX44" fmla="*/ 9607 w 10000"/>
                  <a:gd name="connsiteY44" fmla="*/ 5189 h 10000"/>
                  <a:gd name="connsiteX45" fmla="*/ 9573 w 10000"/>
                  <a:gd name="connsiteY45" fmla="*/ 5189 h 10000"/>
                  <a:gd name="connsiteX46" fmla="*/ 9563 w 10000"/>
                  <a:gd name="connsiteY46" fmla="*/ 5189 h 10000"/>
                  <a:gd name="connsiteX47" fmla="*/ 9510 w 10000"/>
                  <a:gd name="connsiteY47" fmla="*/ 5189 h 10000"/>
                  <a:gd name="connsiteX48" fmla="*/ 9457 w 10000"/>
                  <a:gd name="connsiteY48" fmla="*/ 5189 h 10000"/>
                  <a:gd name="connsiteX49" fmla="*/ 9447 w 10000"/>
                  <a:gd name="connsiteY49" fmla="*/ 5189 h 10000"/>
                  <a:gd name="connsiteX50" fmla="*/ 9447 w 10000"/>
                  <a:gd name="connsiteY50" fmla="*/ 5189 h 10000"/>
                  <a:gd name="connsiteX51" fmla="*/ 9395 w 10000"/>
                  <a:gd name="connsiteY51" fmla="*/ 5284 h 10000"/>
                  <a:gd name="connsiteX52" fmla="*/ 9319 w 10000"/>
                  <a:gd name="connsiteY52" fmla="*/ 5284 h 10000"/>
                  <a:gd name="connsiteX53" fmla="*/ 9319 w 10000"/>
                  <a:gd name="connsiteY53" fmla="*/ 5284 h 10000"/>
                  <a:gd name="connsiteX54" fmla="*/ 9319 w 10000"/>
                  <a:gd name="connsiteY54" fmla="*/ 5284 h 10000"/>
                  <a:gd name="connsiteX55" fmla="*/ 9244 w 10000"/>
                  <a:gd name="connsiteY55" fmla="*/ 5378 h 10000"/>
                  <a:gd name="connsiteX56" fmla="*/ 9224 w 10000"/>
                  <a:gd name="connsiteY56" fmla="*/ 5378 h 10000"/>
                  <a:gd name="connsiteX57" fmla="*/ 9214 w 10000"/>
                  <a:gd name="connsiteY57" fmla="*/ 5378 h 10000"/>
                  <a:gd name="connsiteX58" fmla="*/ 9171 w 10000"/>
                  <a:gd name="connsiteY58" fmla="*/ 5378 h 10000"/>
                  <a:gd name="connsiteX59" fmla="*/ 9108 w 10000"/>
                  <a:gd name="connsiteY59" fmla="*/ 5378 h 10000"/>
                  <a:gd name="connsiteX60" fmla="*/ 9098 w 10000"/>
                  <a:gd name="connsiteY60" fmla="*/ 5378 h 10000"/>
                  <a:gd name="connsiteX61" fmla="*/ 9098 w 10000"/>
                  <a:gd name="connsiteY61" fmla="*/ 5378 h 10000"/>
                  <a:gd name="connsiteX62" fmla="*/ 9088 w 10000"/>
                  <a:gd name="connsiteY62" fmla="*/ 5378 h 10000"/>
                  <a:gd name="connsiteX63" fmla="*/ 9079 w 10000"/>
                  <a:gd name="connsiteY63" fmla="*/ 5471 h 10000"/>
                  <a:gd name="connsiteX64" fmla="*/ 9056 w 10000"/>
                  <a:gd name="connsiteY64" fmla="*/ 5471 h 10000"/>
                  <a:gd name="connsiteX65" fmla="*/ 9056 w 10000"/>
                  <a:gd name="connsiteY65" fmla="*/ 5471 h 10000"/>
                  <a:gd name="connsiteX66" fmla="*/ 9046 w 10000"/>
                  <a:gd name="connsiteY66" fmla="*/ 5471 h 10000"/>
                  <a:gd name="connsiteX67" fmla="*/ 9035 w 10000"/>
                  <a:gd name="connsiteY67" fmla="*/ 5471 h 10000"/>
                  <a:gd name="connsiteX68" fmla="*/ 9014 w 10000"/>
                  <a:gd name="connsiteY68" fmla="*/ 5471 h 10000"/>
                  <a:gd name="connsiteX69" fmla="*/ 8992 w 10000"/>
                  <a:gd name="connsiteY69" fmla="*/ 5471 h 10000"/>
                  <a:gd name="connsiteX70" fmla="*/ 8982 w 10000"/>
                  <a:gd name="connsiteY70" fmla="*/ 5471 h 10000"/>
                  <a:gd name="connsiteX71" fmla="*/ 8952 w 10000"/>
                  <a:gd name="connsiteY71" fmla="*/ 5471 h 10000"/>
                  <a:gd name="connsiteX72" fmla="*/ 8940 w 10000"/>
                  <a:gd name="connsiteY72" fmla="*/ 5471 h 10000"/>
                  <a:gd name="connsiteX73" fmla="*/ 8909 w 10000"/>
                  <a:gd name="connsiteY73" fmla="*/ 5471 h 10000"/>
                  <a:gd name="connsiteX74" fmla="*/ 8896 w 10000"/>
                  <a:gd name="connsiteY74" fmla="*/ 5567 h 10000"/>
                  <a:gd name="connsiteX75" fmla="*/ 8887 w 10000"/>
                  <a:gd name="connsiteY75" fmla="*/ 5567 h 10000"/>
                  <a:gd name="connsiteX76" fmla="*/ 8760 w 10000"/>
                  <a:gd name="connsiteY76" fmla="*/ 5567 h 10000"/>
                  <a:gd name="connsiteX77" fmla="*/ 8716 w 10000"/>
                  <a:gd name="connsiteY77" fmla="*/ 5661 h 10000"/>
                  <a:gd name="connsiteX78" fmla="*/ 8641 w 10000"/>
                  <a:gd name="connsiteY78" fmla="*/ 5661 h 10000"/>
                  <a:gd name="connsiteX79" fmla="*/ 8554 w 10000"/>
                  <a:gd name="connsiteY79" fmla="*/ 5661 h 10000"/>
                  <a:gd name="connsiteX80" fmla="*/ 8554 w 10000"/>
                  <a:gd name="connsiteY80" fmla="*/ 5944 h 10000"/>
                  <a:gd name="connsiteX81" fmla="*/ 8458 w 10000"/>
                  <a:gd name="connsiteY81" fmla="*/ 5944 h 10000"/>
                  <a:gd name="connsiteX82" fmla="*/ 8458 w 10000"/>
                  <a:gd name="connsiteY82" fmla="*/ 5944 h 10000"/>
                  <a:gd name="connsiteX83" fmla="*/ 8309 w 10000"/>
                  <a:gd name="connsiteY83" fmla="*/ 6039 h 10000"/>
                  <a:gd name="connsiteX84" fmla="*/ 8266 w 10000"/>
                  <a:gd name="connsiteY84" fmla="*/ 6039 h 10000"/>
                  <a:gd name="connsiteX85" fmla="*/ 8162 w 10000"/>
                  <a:gd name="connsiteY85" fmla="*/ 6132 h 10000"/>
                  <a:gd name="connsiteX86" fmla="*/ 8045 w 10000"/>
                  <a:gd name="connsiteY86" fmla="*/ 6132 h 10000"/>
                  <a:gd name="connsiteX87" fmla="*/ 7982 w 10000"/>
                  <a:gd name="connsiteY87" fmla="*/ 6228 h 10000"/>
                  <a:gd name="connsiteX88" fmla="*/ 7908 w 10000"/>
                  <a:gd name="connsiteY88" fmla="*/ 6321 h 10000"/>
                  <a:gd name="connsiteX89" fmla="*/ 7898 w 10000"/>
                  <a:gd name="connsiteY89" fmla="*/ 6321 h 10000"/>
                  <a:gd name="connsiteX90" fmla="*/ 7824 w 10000"/>
                  <a:gd name="connsiteY90" fmla="*/ 6321 h 10000"/>
                  <a:gd name="connsiteX91" fmla="*/ 7621 w 10000"/>
                  <a:gd name="connsiteY91" fmla="*/ 6416 h 10000"/>
                  <a:gd name="connsiteX92" fmla="*/ 7471 w 10000"/>
                  <a:gd name="connsiteY92" fmla="*/ 6605 h 10000"/>
                  <a:gd name="connsiteX93" fmla="*/ 7375 w 10000"/>
                  <a:gd name="connsiteY93" fmla="*/ 6605 h 10000"/>
                  <a:gd name="connsiteX94" fmla="*/ 7355 w 10000"/>
                  <a:gd name="connsiteY94" fmla="*/ 6605 h 10000"/>
                  <a:gd name="connsiteX95" fmla="*/ 7334 w 10000"/>
                  <a:gd name="connsiteY95" fmla="*/ 6698 h 10000"/>
                  <a:gd name="connsiteX96" fmla="*/ 7324 w 10000"/>
                  <a:gd name="connsiteY96" fmla="*/ 6698 h 10000"/>
                  <a:gd name="connsiteX97" fmla="*/ 7292 w 10000"/>
                  <a:gd name="connsiteY97" fmla="*/ 6698 h 10000"/>
                  <a:gd name="connsiteX98" fmla="*/ 7281 w 10000"/>
                  <a:gd name="connsiteY98" fmla="*/ 6698 h 10000"/>
                  <a:gd name="connsiteX99" fmla="*/ 7078 w 10000"/>
                  <a:gd name="connsiteY99" fmla="*/ 6793 h 10000"/>
                  <a:gd name="connsiteX100" fmla="*/ 7078 w 10000"/>
                  <a:gd name="connsiteY100" fmla="*/ 6793 h 10000"/>
                  <a:gd name="connsiteX101" fmla="*/ 6940 w 10000"/>
                  <a:gd name="connsiteY101" fmla="*/ 6793 h 10000"/>
                  <a:gd name="connsiteX102" fmla="*/ 6930 w 10000"/>
                  <a:gd name="connsiteY102" fmla="*/ 6793 h 10000"/>
                  <a:gd name="connsiteX103" fmla="*/ 6898 w 10000"/>
                  <a:gd name="connsiteY103" fmla="*/ 6888 h 10000"/>
                  <a:gd name="connsiteX104" fmla="*/ 6866 w 10000"/>
                  <a:gd name="connsiteY104" fmla="*/ 6888 h 10000"/>
                  <a:gd name="connsiteX105" fmla="*/ 6835 w 10000"/>
                  <a:gd name="connsiteY105" fmla="*/ 6888 h 10000"/>
                  <a:gd name="connsiteX106" fmla="*/ 6825 w 10000"/>
                  <a:gd name="connsiteY106" fmla="*/ 6888 h 10000"/>
                  <a:gd name="connsiteX107" fmla="*/ 6711 w 10000"/>
                  <a:gd name="connsiteY107" fmla="*/ 6982 h 10000"/>
                  <a:gd name="connsiteX108" fmla="*/ 6634 w 10000"/>
                  <a:gd name="connsiteY108" fmla="*/ 6982 h 10000"/>
                  <a:gd name="connsiteX109" fmla="*/ 6602 w 10000"/>
                  <a:gd name="connsiteY109" fmla="*/ 6982 h 10000"/>
                  <a:gd name="connsiteX110" fmla="*/ 6540 w 10000"/>
                  <a:gd name="connsiteY110" fmla="*/ 7077 h 10000"/>
                  <a:gd name="connsiteX111" fmla="*/ 6508 w 10000"/>
                  <a:gd name="connsiteY111" fmla="*/ 7077 h 10000"/>
                  <a:gd name="connsiteX112" fmla="*/ 6410 w 10000"/>
                  <a:gd name="connsiteY112" fmla="*/ 7077 h 10000"/>
                  <a:gd name="connsiteX113" fmla="*/ 6367 w 10000"/>
                  <a:gd name="connsiteY113" fmla="*/ 7170 h 10000"/>
                  <a:gd name="connsiteX114" fmla="*/ 6313 w 10000"/>
                  <a:gd name="connsiteY114" fmla="*/ 7170 h 10000"/>
                  <a:gd name="connsiteX115" fmla="*/ 6261 w 10000"/>
                  <a:gd name="connsiteY115" fmla="*/ 7170 h 10000"/>
                  <a:gd name="connsiteX116" fmla="*/ 6227 w 10000"/>
                  <a:gd name="connsiteY116" fmla="*/ 7170 h 10000"/>
                  <a:gd name="connsiteX117" fmla="*/ 6122 w 10000"/>
                  <a:gd name="connsiteY117" fmla="*/ 7265 h 10000"/>
                  <a:gd name="connsiteX118" fmla="*/ 6058 w 10000"/>
                  <a:gd name="connsiteY118" fmla="*/ 7265 h 10000"/>
                  <a:gd name="connsiteX119" fmla="*/ 5908 w 10000"/>
                  <a:gd name="connsiteY119" fmla="*/ 7359 h 10000"/>
                  <a:gd name="connsiteX120" fmla="*/ 5899 w 10000"/>
                  <a:gd name="connsiteY120" fmla="*/ 7359 h 10000"/>
                  <a:gd name="connsiteX121" fmla="*/ 5866 w 10000"/>
                  <a:gd name="connsiteY121" fmla="*/ 7359 h 10000"/>
                  <a:gd name="connsiteX122" fmla="*/ 5710 w 10000"/>
                  <a:gd name="connsiteY122" fmla="*/ 7453 h 10000"/>
                  <a:gd name="connsiteX123" fmla="*/ 5626 w 10000"/>
                  <a:gd name="connsiteY123" fmla="*/ 7547 h 10000"/>
                  <a:gd name="connsiteX124" fmla="*/ 5584 w 10000"/>
                  <a:gd name="connsiteY124" fmla="*/ 7547 h 10000"/>
                  <a:gd name="connsiteX125" fmla="*/ 5538 w 10000"/>
                  <a:gd name="connsiteY125" fmla="*/ 7547 h 10000"/>
                  <a:gd name="connsiteX126" fmla="*/ 5508 w 10000"/>
                  <a:gd name="connsiteY126" fmla="*/ 7641 h 10000"/>
                  <a:gd name="connsiteX127" fmla="*/ 5392 w 10000"/>
                  <a:gd name="connsiteY127" fmla="*/ 7641 h 10000"/>
                  <a:gd name="connsiteX128" fmla="*/ 5371 w 10000"/>
                  <a:gd name="connsiteY128" fmla="*/ 7641 h 10000"/>
                  <a:gd name="connsiteX129" fmla="*/ 5344 w 10000"/>
                  <a:gd name="connsiteY129" fmla="*/ 7641 h 10000"/>
                  <a:gd name="connsiteX130" fmla="*/ 5334 w 10000"/>
                  <a:gd name="connsiteY130" fmla="*/ 7641 h 10000"/>
                  <a:gd name="connsiteX131" fmla="*/ 5294 w 10000"/>
                  <a:gd name="connsiteY131" fmla="*/ 7736 h 10000"/>
                  <a:gd name="connsiteX132" fmla="*/ 5241 w 10000"/>
                  <a:gd name="connsiteY132" fmla="*/ 7736 h 10000"/>
                  <a:gd name="connsiteX133" fmla="*/ 5081 w 10000"/>
                  <a:gd name="connsiteY133" fmla="*/ 7831 h 10000"/>
                  <a:gd name="connsiteX134" fmla="*/ 5071 w 10000"/>
                  <a:gd name="connsiteY134" fmla="*/ 7831 h 10000"/>
                  <a:gd name="connsiteX135" fmla="*/ 5071 w 10000"/>
                  <a:gd name="connsiteY135" fmla="*/ 7831 h 10000"/>
                  <a:gd name="connsiteX136" fmla="*/ 5059 w 10000"/>
                  <a:gd name="connsiteY136" fmla="*/ 7831 h 10000"/>
                  <a:gd name="connsiteX137" fmla="*/ 5059 w 10000"/>
                  <a:gd name="connsiteY137" fmla="*/ 7923 h 10000"/>
                  <a:gd name="connsiteX138" fmla="*/ 4985 w 10000"/>
                  <a:gd name="connsiteY138" fmla="*/ 7923 h 10000"/>
                  <a:gd name="connsiteX139" fmla="*/ 4890 w 10000"/>
                  <a:gd name="connsiteY139" fmla="*/ 7923 h 10000"/>
                  <a:gd name="connsiteX140" fmla="*/ 4826 w 10000"/>
                  <a:gd name="connsiteY140" fmla="*/ 8020 h 10000"/>
                  <a:gd name="connsiteX141" fmla="*/ 4742 w 10000"/>
                  <a:gd name="connsiteY141" fmla="*/ 8020 h 10000"/>
                  <a:gd name="connsiteX142" fmla="*/ 4669 w 10000"/>
                  <a:gd name="connsiteY142" fmla="*/ 8020 h 10000"/>
                  <a:gd name="connsiteX143" fmla="*/ 4529 w 10000"/>
                  <a:gd name="connsiteY143" fmla="*/ 8112 h 10000"/>
                  <a:gd name="connsiteX144" fmla="*/ 4382 w 10000"/>
                  <a:gd name="connsiteY144" fmla="*/ 8209 h 10000"/>
                  <a:gd name="connsiteX145" fmla="*/ 4341 w 10000"/>
                  <a:gd name="connsiteY145" fmla="*/ 8209 h 10000"/>
                  <a:gd name="connsiteX146" fmla="*/ 4298 w 10000"/>
                  <a:gd name="connsiteY146" fmla="*/ 8209 h 10000"/>
                  <a:gd name="connsiteX147" fmla="*/ 4209 w 10000"/>
                  <a:gd name="connsiteY147" fmla="*/ 8302 h 10000"/>
                  <a:gd name="connsiteX148" fmla="*/ 4062 w 10000"/>
                  <a:gd name="connsiteY148" fmla="*/ 8302 h 10000"/>
                  <a:gd name="connsiteX149" fmla="*/ 4030 w 10000"/>
                  <a:gd name="connsiteY149" fmla="*/ 8302 h 10000"/>
                  <a:gd name="connsiteX150" fmla="*/ 3923 w 10000"/>
                  <a:gd name="connsiteY150" fmla="*/ 8398 h 10000"/>
                  <a:gd name="connsiteX151" fmla="*/ 3923 w 10000"/>
                  <a:gd name="connsiteY151" fmla="*/ 8398 h 10000"/>
                  <a:gd name="connsiteX152" fmla="*/ 3892 w 10000"/>
                  <a:gd name="connsiteY152" fmla="*/ 8398 h 10000"/>
                  <a:gd name="connsiteX153" fmla="*/ 3870 w 10000"/>
                  <a:gd name="connsiteY153" fmla="*/ 8398 h 10000"/>
                  <a:gd name="connsiteX154" fmla="*/ 3817 w 10000"/>
                  <a:gd name="connsiteY154" fmla="*/ 8398 h 10000"/>
                  <a:gd name="connsiteX155" fmla="*/ 3797 w 10000"/>
                  <a:gd name="connsiteY155" fmla="*/ 8398 h 10000"/>
                  <a:gd name="connsiteX156" fmla="*/ 3797 w 10000"/>
                  <a:gd name="connsiteY156" fmla="*/ 8491 h 10000"/>
                  <a:gd name="connsiteX157" fmla="*/ 3786 w 10000"/>
                  <a:gd name="connsiteY157" fmla="*/ 8491 h 10000"/>
                  <a:gd name="connsiteX158" fmla="*/ 3742 w 10000"/>
                  <a:gd name="connsiteY158" fmla="*/ 8491 h 10000"/>
                  <a:gd name="connsiteX159" fmla="*/ 3701 w 10000"/>
                  <a:gd name="connsiteY159" fmla="*/ 8491 h 10000"/>
                  <a:gd name="connsiteX160" fmla="*/ 3690 w 10000"/>
                  <a:gd name="connsiteY160" fmla="*/ 8491 h 10000"/>
                  <a:gd name="connsiteX161" fmla="*/ 3636 w 10000"/>
                  <a:gd name="connsiteY161" fmla="*/ 8491 h 10000"/>
                  <a:gd name="connsiteX162" fmla="*/ 3531 w 10000"/>
                  <a:gd name="connsiteY162" fmla="*/ 8585 h 10000"/>
                  <a:gd name="connsiteX163" fmla="*/ 3519 w 10000"/>
                  <a:gd name="connsiteY163" fmla="*/ 8585 h 10000"/>
                  <a:gd name="connsiteX164" fmla="*/ 3435 w 10000"/>
                  <a:gd name="connsiteY164" fmla="*/ 8585 h 10000"/>
                  <a:gd name="connsiteX165" fmla="*/ 3372 w 10000"/>
                  <a:gd name="connsiteY165" fmla="*/ 8680 h 10000"/>
                  <a:gd name="connsiteX166" fmla="*/ 3114 w 10000"/>
                  <a:gd name="connsiteY166" fmla="*/ 8774 h 10000"/>
                  <a:gd name="connsiteX167" fmla="*/ 3083 w 10000"/>
                  <a:gd name="connsiteY167" fmla="*/ 8774 h 10000"/>
                  <a:gd name="connsiteX168" fmla="*/ 3073 w 10000"/>
                  <a:gd name="connsiteY168" fmla="*/ 8774 h 10000"/>
                  <a:gd name="connsiteX169" fmla="*/ 3032 w 10000"/>
                  <a:gd name="connsiteY169" fmla="*/ 8774 h 10000"/>
                  <a:gd name="connsiteX170" fmla="*/ 3000 w 10000"/>
                  <a:gd name="connsiteY170" fmla="*/ 8868 h 10000"/>
                  <a:gd name="connsiteX171" fmla="*/ 2827 w 10000"/>
                  <a:gd name="connsiteY171" fmla="*/ 8963 h 10000"/>
                  <a:gd name="connsiteX172" fmla="*/ 2817 w 10000"/>
                  <a:gd name="connsiteY172" fmla="*/ 8963 h 10000"/>
                  <a:gd name="connsiteX173" fmla="*/ 2691 w 10000"/>
                  <a:gd name="connsiteY173" fmla="*/ 8963 h 10000"/>
                  <a:gd name="connsiteX174" fmla="*/ 2534 w 10000"/>
                  <a:gd name="connsiteY174" fmla="*/ 9057 h 10000"/>
                  <a:gd name="connsiteX175" fmla="*/ 2279 w 10000"/>
                  <a:gd name="connsiteY175" fmla="*/ 9152 h 10000"/>
                  <a:gd name="connsiteX176" fmla="*/ 2162 w 10000"/>
                  <a:gd name="connsiteY176" fmla="*/ 9245 h 10000"/>
                  <a:gd name="connsiteX177" fmla="*/ 2151 w 10000"/>
                  <a:gd name="connsiteY177" fmla="*/ 9245 h 10000"/>
                  <a:gd name="connsiteX178" fmla="*/ 2063 w 10000"/>
                  <a:gd name="connsiteY178" fmla="*/ 9245 h 10000"/>
                  <a:gd name="connsiteX179" fmla="*/ 2009 w 10000"/>
                  <a:gd name="connsiteY179" fmla="*/ 9245 h 10000"/>
                  <a:gd name="connsiteX180" fmla="*/ 1978 w 10000"/>
                  <a:gd name="connsiteY180" fmla="*/ 9340 h 10000"/>
                  <a:gd name="connsiteX181" fmla="*/ 1958 w 10000"/>
                  <a:gd name="connsiteY181" fmla="*/ 9340 h 10000"/>
                  <a:gd name="connsiteX182" fmla="*/ 1927 w 10000"/>
                  <a:gd name="connsiteY182" fmla="*/ 9340 h 10000"/>
                  <a:gd name="connsiteX183" fmla="*/ 1916 w 10000"/>
                  <a:gd name="connsiteY183" fmla="*/ 9340 h 10000"/>
                  <a:gd name="connsiteX184" fmla="*/ 1884 w 10000"/>
                  <a:gd name="connsiteY184" fmla="*/ 9340 h 10000"/>
                  <a:gd name="connsiteX185" fmla="*/ 1873 w 10000"/>
                  <a:gd name="connsiteY185" fmla="*/ 9340 h 10000"/>
                  <a:gd name="connsiteX186" fmla="*/ 1862 w 10000"/>
                  <a:gd name="connsiteY186" fmla="*/ 9340 h 10000"/>
                  <a:gd name="connsiteX187" fmla="*/ 1831 w 10000"/>
                  <a:gd name="connsiteY187" fmla="*/ 9340 h 10000"/>
                  <a:gd name="connsiteX188" fmla="*/ 1821 w 10000"/>
                  <a:gd name="connsiteY188" fmla="*/ 9340 h 10000"/>
                  <a:gd name="connsiteX189" fmla="*/ 1786 w 10000"/>
                  <a:gd name="connsiteY189" fmla="*/ 9434 h 10000"/>
                  <a:gd name="connsiteX190" fmla="*/ 1776 w 10000"/>
                  <a:gd name="connsiteY190" fmla="*/ 9434 h 10000"/>
                  <a:gd name="connsiteX191" fmla="*/ 1776 w 10000"/>
                  <a:gd name="connsiteY191" fmla="*/ 9434 h 10000"/>
                  <a:gd name="connsiteX192" fmla="*/ 1736 w 10000"/>
                  <a:gd name="connsiteY192" fmla="*/ 9434 h 10000"/>
                  <a:gd name="connsiteX193" fmla="*/ 1724 w 10000"/>
                  <a:gd name="connsiteY193" fmla="*/ 9434 h 10000"/>
                  <a:gd name="connsiteX194" fmla="*/ 1693 w 10000"/>
                  <a:gd name="connsiteY194" fmla="*/ 9434 h 10000"/>
                  <a:gd name="connsiteX195" fmla="*/ 1649 w 10000"/>
                  <a:gd name="connsiteY195" fmla="*/ 9434 h 10000"/>
                  <a:gd name="connsiteX196" fmla="*/ 1618 w 10000"/>
                  <a:gd name="connsiteY196" fmla="*/ 9434 h 10000"/>
                  <a:gd name="connsiteX197" fmla="*/ 1567 w 10000"/>
                  <a:gd name="connsiteY197" fmla="*/ 9529 h 10000"/>
                  <a:gd name="connsiteX198" fmla="*/ 1461 w 10000"/>
                  <a:gd name="connsiteY198" fmla="*/ 9529 h 10000"/>
                  <a:gd name="connsiteX199" fmla="*/ 1440 w 10000"/>
                  <a:gd name="connsiteY199" fmla="*/ 9529 h 10000"/>
                  <a:gd name="connsiteX200" fmla="*/ 1376 w 10000"/>
                  <a:gd name="connsiteY200" fmla="*/ 9529 h 10000"/>
                  <a:gd name="connsiteX201" fmla="*/ 1302 w 10000"/>
                  <a:gd name="connsiteY201" fmla="*/ 9529 h 10000"/>
                  <a:gd name="connsiteX202" fmla="*/ 1173 w 10000"/>
                  <a:gd name="connsiteY202" fmla="*/ 9529 h 10000"/>
                  <a:gd name="connsiteX203" fmla="*/ 1098 w 10000"/>
                  <a:gd name="connsiteY203" fmla="*/ 9529 h 10000"/>
                  <a:gd name="connsiteX204" fmla="*/ 1065 w 10000"/>
                  <a:gd name="connsiteY204" fmla="*/ 9529 h 10000"/>
                  <a:gd name="connsiteX205" fmla="*/ 1019 w 10000"/>
                  <a:gd name="connsiteY205" fmla="*/ 9529 h 10000"/>
                  <a:gd name="connsiteX206" fmla="*/ 945 w 10000"/>
                  <a:gd name="connsiteY206" fmla="*/ 9622 h 10000"/>
                  <a:gd name="connsiteX207" fmla="*/ 801 w 10000"/>
                  <a:gd name="connsiteY207" fmla="*/ 9622 h 10000"/>
                  <a:gd name="connsiteX208" fmla="*/ 779 w 10000"/>
                  <a:gd name="connsiteY208" fmla="*/ 9717 h 10000"/>
                  <a:gd name="connsiteX209" fmla="*/ 681 w 10000"/>
                  <a:gd name="connsiteY209" fmla="*/ 9717 h 10000"/>
                  <a:gd name="connsiteX210" fmla="*/ 504 w 10000"/>
                  <a:gd name="connsiteY210" fmla="*/ 9811 h 10000"/>
                  <a:gd name="connsiteX211" fmla="*/ 384 w 10000"/>
                  <a:gd name="connsiteY211" fmla="*/ 9811 h 10000"/>
                  <a:gd name="connsiteX212" fmla="*/ 270 w 10000"/>
                  <a:gd name="connsiteY212" fmla="*/ 9906 h 10000"/>
                  <a:gd name="connsiteX213" fmla="*/ 90 w 10000"/>
                  <a:gd name="connsiteY213" fmla="*/ 10000 h 10000"/>
                  <a:gd name="connsiteX214" fmla="*/ 0 w 10000"/>
                  <a:gd name="connsiteY214" fmla="*/ 10000 h 10000"/>
                  <a:gd name="connsiteX0" fmla="*/ 10000 w 10000"/>
                  <a:gd name="connsiteY0" fmla="*/ 0 h 10000"/>
                  <a:gd name="connsiteX1" fmla="*/ 9961 w 10000"/>
                  <a:gd name="connsiteY1" fmla="*/ 565 h 10000"/>
                  <a:gd name="connsiteX2" fmla="*/ 9948 w 10000"/>
                  <a:gd name="connsiteY2" fmla="*/ 565 h 10000"/>
                  <a:gd name="connsiteX3" fmla="*/ 9937 w 10000"/>
                  <a:gd name="connsiteY3" fmla="*/ 662 h 10000"/>
                  <a:gd name="connsiteX4" fmla="*/ 9897 w 10000"/>
                  <a:gd name="connsiteY4" fmla="*/ 755 h 10000"/>
                  <a:gd name="connsiteX5" fmla="*/ 9853 w 10000"/>
                  <a:gd name="connsiteY5" fmla="*/ 944 h 10000"/>
                  <a:gd name="connsiteX6" fmla="*/ 9853 w 10000"/>
                  <a:gd name="connsiteY6" fmla="*/ 1039 h 10000"/>
                  <a:gd name="connsiteX7" fmla="*/ 9853 w 10000"/>
                  <a:gd name="connsiteY7" fmla="*/ 1039 h 10000"/>
                  <a:gd name="connsiteX8" fmla="*/ 9844 w 10000"/>
                  <a:gd name="connsiteY8" fmla="*/ 1133 h 10000"/>
                  <a:gd name="connsiteX9" fmla="*/ 9844 w 10000"/>
                  <a:gd name="connsiteY9" fmla="*/ 1227 h 10000"/>
                  <a:gd name="connsiteX10" fmla="*/ 9833 w 10000"/>
                  <a:gd name="connsiteY10" fmla="*/ 1227 h 10000"/>
                  <a:gd name="connsiteX11" fmla="*/ 9833 w 10000"/>
                  <a:gd name="connsiteY11" fmla="*/ 1321 h 10000"/>
                  <a:gd name="connsiteX12" fmla="*/ 9833 w 10000"/>
                  <a:gd name="connsiteY12" fmla="*/ 1417 h 10000"/>
                  <a:gd name="connsiteX13" fmla="*/ 9833 w 10000"/>
                  <a:gd name="connsiteY13" fmla="*/ 1417 h 10000"/>
                  <a:gd name="connsiteX14" fmla="*/ 9812 w 10000"/>
                  <a:gd name="connsiteY14" fmla="*/ 1699 h 10000"/>
                  <a:gd name="connsiteX15" fmla="*/ 9812 w 10000"/>
                  <a:gd name="connsiteY15" fmla="*/ 1886 h 10000"/>
                  <a:gd name="connsiteX16" fmla="*/ 9801 w 10000"/>
                  <a:gd name="connsiteY16" fmla="*/ 2074 h 10000"/>
                  <a:gd name="connsiteX17" fmla="*/ 9791 w 10000"/>
                  <a:gd name="connsiteY17" fmla="*/ 2263 h 10000"/>
                  <a:gd name="connsiteX18" fmla="*/ 9791 w 10000"/>
                  <a:gd name="connsiteY18" fmla="*/ 2263 h 10000"/>
                  <a:gd name="connsiteX19" fmla="*/ 9791 w 10000"/>
                  <a:gd name="connsiteY19" fmla="*/ 2263 h 10000"/>
                  <a:gd name="connsiteX20" fmla="*/ 9782 w 10000"/>
                  <a:gd name="connsiteY20" fmla="*/ 2452 h 10000"/>
                  <a:gd name="connsiteX21" fmla="*/ 9760 w 10000"/>
                  <a:gd name="connsiteY21" fmla="*/ 2641 h 10000"/>
                  <a:gd name="connsiteX22" fmla="*/ 9738 w 10000"/>
                  <a:gd name="connsiteY22" fmla="*/ 2830 h 10000"/>
                  <a:gd name="connsiteX23" fmla="*/ 9738 w 10000"/>
                  <a:gd name="connsiteY23" fmla="*/ 2925 h 10000"/>
                  <a:gd name="connsiteX24" fmla="*/ 9738 w 10000"/>
                  <a:gd name="connsiteY24" fmla="*/ 2925 h 10000"/>
                  <a:gd name="connsiteX25" fmla="*/ 9728 w 10000"/>
                  <a:gd name="connsiteY25" fmla="*/ 3017 h 10000"/>
                  <a:gd name="connsiteX26" fmla="*/ 9728 w 10000"/>
                  <a:gd name="connsiteY26" fmla="*/ 3017 h 10000"/>
                  <a:gd name="connsiteX27" fmla="*/ 9728 w 10000"/>
                  <a:gd name="connsiteY27" fmla="*/ 3114 h 10000"/>
                  <a:gd name="connsiteX28" fmla="*/ 9707 w 10000"/>
                  <a:gd name="connsiteY28" fmla="*/ 3395 h 10000"/>
                  <a:gd name="connsiteX29" fmla="*/ 9687 w 10000"/>
                  <a:gd name="connsiteY29" fmla="*/ 3773 h 10000"/>
                  <a:gd name="connsiteX30" fmla="*/ 9687 w 10000"/>
                  <a:gd name="connsiteY30" fmla="*/ 3868 h 10000"/>
                  <a:gd name="connsiteX31" fmla="*/ 9687 w 10000"/>
                  <a:gd name="connsiteY31" fmla="*/ 3868 h 10000"/>
                  <a:gd name="connsiteX32" fmla="*/ 9697 w 10000"/>
                  <a:gd name="connsiteY32" fmla="*/ 4058 h 10000"/>
                  <a:gd name="connsiteX33" fmla="*/ 9697 w 10000"/>
                  <a:gd name="connsiteY33" fmla="*/ 4247 h 10000"/>
                  <a:gd name="connsiteX34" fmla="*/ 9697 w 10000"/>
                  <a:gd name="connsiteY34" fmla="*/ 4435 h 10000"/>
                  <a:gd name="connsiteX35" fmla="*/ 9687 w 10000"/>
                  <a:gd name="connsiteY35" fmla="*/ 4906 h 10000"/>
                  <a:gd name="connsiteX36" fmla="*/ 9674 w 10000"/>
                  <a:gd name="connsiteY36" fmla="*/ 5001 h 10000"/>
                  <a:gd name="connsiteX37" fmla="*/ 9674 w 10000"/>
                  <a:gd name="connsiteY37" fmla="*/ 5095 h 10000"/>
                  <a:gd name="connsiteX38" fmla="*/ 9674 w 10000"/>
                  <a:gd name="connsiteY38" fmla="*/ 5095 h 10000"/>
                  <a:gd name="connsiteX39" fmla="*/ 9674 w 10000"/>
                  <a:gd name="connsiteY39" fmla="*/ 5095 h 10000"/>
                  <a:gd name="connsiteX40" fmla="*/ 9663 w 10000"/>
                  <a:gd name="connsiteY40" fmla="*/ 5095 h 10000"/>
                  <a:gd name="connsiteX41" fmla="*/ 9663 w 10000"/>
                  <a:gd name="connsiteY41" fmla="*/ 5095 h 10000"/>
                  <a:gd name="connsiteX42" fmla="*/ 9649 w 10000"/>
                  <a:gd name="connsiteY42" fmla="*/ 5095 h 10000"/>
                  <a:gd name="connsiteX43" fmla="*/ 9607 w 10000"/>
                  <a:gd name="connsiteY43" fmla="*/ 5189 h 10000"/>
                  <a:gd name="connsiteX44" fmla="*/ 9573 w 10000"/>
                  <a:gd name="connsiteY44" fmla="*/ 5189 h 10000"/>
                  <a:gd name="connsiteX45" fmla="*/ 9563 w 10000"/>
                  <a:gd name="connsiteY45" fmla="*/ 5189 h 10000"/>
                  <a:gd name="connsiteX46" fmla="*/ 9510 w 10000"/>
                  <a:gd name="connsiteY46" fmla="*/ 5189 h 10000"/>
                  <a:gd name="connsiteX47" fmla="*/ 9457 w 10000"/>
                  <a:gd name="connsiteY47" fmla="*/ 5189 h 10000"/>
                  <a:gd name="connsiteX48" fmla="*/ 9447 w 10000"/>
                  <a:gd name="connsiteY48" fmla="*/ 5189 h 10000"/>
                  <a:gd name="connsiteX49" fmla="*/ 9447 w 10000"/>
                  <a:gd name="connsiteY49" fmla="*/ 5189 h 10000"/>
                  <a:gd name="connsiteX50" fmla="*/ 9395 w 10000"/>
                  <a:gd name="connsiteY50" fmla="*/ 5284 h 10000"/>
                  <a:gd name="connsiteX51" fmla="*/ 9319 w 10000"/>
                  <a:gd name="connsiteY51" fmla="*/ 5284 h 10000"/>
                  <a:gd name="connsiteX52" fmla="*/ 9319 w 10000"/>
                  <a:gd name="connsiteY52" fmla="*/ 5284 h 10000"/>
                  <a:gd name="connsiteX53" fmla="*/ 9319 w 10000"/>
                  <a:gd name="connsiteY53" fmla="*/ 5284 h 10000"/>
                  <a:gd name="connsiteX54" fmla="*/ 9244 w 10000"/>
                  <a:gd name="connsiteY54" fmla="*/ 5378 h 10000"/>
                  <a:gd name="connsiteX55" fmla="*/ 9224 w 10000"/>
                  <a:gd name="connsiteY55" fmla="*/ 5378 h 10000"/>
                  <a:gd name="connsiteX56" fmla="*/ 9214 w 10000"/>
                  <a:gd name="connsiteY56" fmla="*/ 5378 h 10000"/>
                  <a:gd name="connsiteX57" fmla="*/ 9171 w 10000"/>
                  <a:gd name="connsiteY57" fmla="*/ 5378 h 10000"/>
                  <a:gd name="connsiteX58" fmla="*/ 9108 w 10000"/>
                  <a:gd name="connsiteY58" fmla="*/ 5378 h 10000"/>
                  <a:gd name="connsiteX59" fmla="*/ 9098 w 10000"/>
                  <a:gd name="connsiteY59" fmla="*/ 5378 h 10000"/>
                  <a:gd name="connsiteX60" fmla="*/ 9098 w 10000"/>
                  <a:gd name="connsiteY60" fmla="*/ 5378 h 10000"/>
                  <a:gd name="connsiteX61" fmla="*/ 9088 w 10000"/>
                  <a:gd name="connsiteY61" fmla="*/ 5378 h 10000"/>
                  <a:gd name="connsiteX62" fmla="*/ 9079 w 10000"/>
                  <a:gd name="connsiteY62" fmla="*/ 5471 h 10000"/>
                  <a:gd name="connsiteX63" fmla="*/ 9056 w 10000"/>
                  <a:gd name="connsiteY63" fmla="*/ 5471 h 10000"/>
                  <a:gd name="connsiteX64" fmla="*/ 9056 w 10000"/>
                  <a:gd name="connsiteY64" fmla="*/ 5471 h 10000"/>
                  <a:gd name="connsiteX65" fmla="*/ 9046 w 10000"/>
                  <a:gd name="connsiteY65" fmla="*/ 5471 h 10000"/>
                  <a:gd name="connsiteX66" fmla="*/ 9035 w 10000"/>
                  <a:gd name="connsiteY66" fmla="*/ 5471 h 10000"/>
                  <a:gd name="connsiteX67" fmla="*/ 9014 w 10000"/>
                  <a:gd name="connsiteY67" fmla="*/ 5471 h 10000"/>
                  <a:gd name="connsiteX68" fmla="*/ 8992 w 10000"/>
                  <a:gd name="connsiteY68" fmla="*/ 5471 h 10000"/>
                  <a:gd name="connsiteX69" fmla="*/ 8982 w 10000"/>
                  <a:gd name="connsiteY69" fmla="*/ 5471 h 10000"/>
                  <a:gd name="connsiteX70" fmla="*/ 8952 w 10000"/>
                  <a:gd name="connsiteY70" fmla="*/ 5471 h 10000"/>
                  <a:gd name="connsiteX71" fmla="*/ 8940 w 10000"/>
                  <a:gd name="connsiteY71" fmla="*/ 5471 h 10000"/>
                  <a:gd name="connsiteX72" fmla="*/ 8909 w 10000"/>
                  <a:gd name="connsiteY72" fmla="*/ 5471 h 10000"/>
                  <a:gd name="connsiteX73" fmla="*/ 8896 w 10000"/>
                  <a:gd name="connsiteY73" fmla="*/ 5567 h 10000"/>
                  <a:gd name="connsiteX74" fmla="*/ 8887 w 10000"/>
                  <a:gd name="connsiteY74" fmla="*/ 5567 h 10000"/>
                  <a:gd name="connsiteX75" fmla="*/ 8760 w 10000"/>
                  <a:gd name="connsiteY75" fmla="*/ 5567 h 10000"/>
                  <a:gd name="connsiteX76" fmla="*/ 8716 w 10000"/>
                  <a:gd name="connsiteY76" fmla="*/ 5661 h 10000"/>
                  <a:gd name="connsiteX77" fmla="*/ 8641 w 10000"/>
                  <a:gd name="connsiteY77" fmla="*/ 5661 h 10000"/>
                  <a:gd name="connsiteX78" fmla="*/ 8554 w 10000"/>
                  <a:gd name="connsiteY78" fmla="*/ 5661 h 10000"/>
                  <a:gd name="connsiteX79" fmla="*/ 8554 w 10000"/>
                  <a:gd name="connsiteY79" fmla="*/ 5944 h 10000"/>
                  <a:gd name="connsiteX80" fmla="*/ 8458 w 10000"/>
                  <a:gd name="connsiteY80" fmla="*/ 5944 h 10000"/>
                  <a:gd name="connsiteX81" fmla="*/ 8458 w 10000"/>
                  <a:gd name="connsiteY81" fmla="*/ 5944 h 10000"/>
                  <a:gd name="connsiteX82" fmla="*/ 8309 w 10000"/>
                  <a:gd name="connsiteY82" fmla="*/ 6039 h 10000"/>
                  <a:gd name="connsiteX83" fmla="*/ 8266 w 10000"/>
                  <a:gd name="connsiteY83" fmla="*/ 6039 h 10000"/>
                  <a:gd name="connsiteX84" fmla="*/ 8162 w 10000"/>
                  <a:gd name="connsiteY84" fmla="*/ 6132 h 10000"/>
                  <a:gd name="connsiteX85" fmla="*/ 8045 w 10000"/>
                  <a:gd name="connsiteY85" fmla="*/ 6132 h 10000"/>
                  <a:gd name="connsiteX86" fmla="*/ 7982 w 10000"/>
                  <a:gd name="connsiteY86" fmla="*/ 6228 h 10000"/>
                  <a:gd name="connsiteX87" fmla="*/ 7908 w 10000"/>
                  <a:gd name="connsiteY87" fmla="*/ 6321 h 10000"/>
                  <a:gd name="connsiteX88" fmla="*/ 7898 w 10000"/>
                  <a:gd name="connsiteY88" fmla="*/ 6321 h 10000"/>
                  <a:gd name="connsiteX89" fmla="*/ 7824 w 10000"/>
                  <a:gd name="connsiteY89" fmla="*/ 6321 h 10000"/>
                  <a:gd name="connsiteX90" fmla="*/ 7621 w 10000"/>
                  <a:gd name="connsiteY90" fmla="*/ 6416 h 10000"/>
                  <a:gd name="connsiteX91" fmla="*/ 7471 w 10000"/>
                  <a:gd name="connsiteY91" fmla="*/ 6605 h 10000"/>
                  <a:gd name="connsiteX92" fmla="*/ 7375 w 10000"/>
                  <a:gd name="connsiteY92" fmla="*/ 6605 h 10000"/>
                  <a:gd name="connsiteX93" fmla="*/ 7355 w 10000"/>
                  <a:gd name="connsiteY93" fmla="*/ 6605 h 10000"/>
                  <a:gd name="connsiteX94" fmla="*/ 7334 w 10000"/>
                  <a:gd name="connsiteY94" fmla="*/ 6698 h 10000"/>
                  <a:gd name="connsiteX95" fmla="*/ 7324 w 10000"/>
                  <a:gd name="connsiteY95" fmla="*/ 6698 h 10000"/>
                  <a:gd name="connsiteX96" fmla="*/ 7292 w 10000"/>
                  <a:gd name="connsiteY96" fmla="*/ 6698 h 10000"/>
                  <a:gd name="connsiteX97" fmla="*/ 7281 w 10000"/>
                  <a:gd name="connsiteY97" fmla="*/ 6698 h 10000"/>
                  <a:gd name="connsiteX98" fmla="*/ 7078 w 10000"/>
                  <a:gd name="connsiteY98" fmla="*/ 6793 h 10000"/>
                  <a:gd name="connsiteX99" fmla="*/ 7078 w 10000"/>
                  <a:gd name="connsiteY99" fmla="*/ 6793 h 10000"/>
                  <a:gd name="connsiteX100" fmla="*/ 6940 w 10000"/>
                  <a:gd name="connsiteY100" fmla="*/ 6793 h 10000"/>
                  <a:gd name="connsiteX101" fmla="*/ 6930 w 10000"/>
                  <a:gd name="connsiteY101" fmla="*/ 6793 h 10000"/>
                  <a:gd name="connsiteX102" fmla="*/ 6898 w 10000"/>
                  <a:gd name="connsiteY102" fmla="*/ 6888 h 10000"/>
                  <a:gd name="connsiteX103" fmla="*/ 6866 w 10000"/>
                  <a:gd name="connsiteY103" fmla="*/ 6888 h 10000"/>
                  <a:gd name="connsiteX104" fmla="*/ 6835 w 10000"/>
                  <a:gd name="connsiteY104" fmla="*/ 6888 h 10000"/>
                  <a:gd name="connsiteX105" fmla="*/ 6825 w 10000"/>
                  <a:gd name="connsiteY105" fmla="*/ 6888 h 10000"/>
                  <a:gd name="connsiteX106" fmla="*/ 6711 w 10000"/>
                  <a:gd name="connsiteY106" fmla="*/ 6982 h 10000"/>
                  <a:gd name="connsiteX107" fmla="*/ 6634 w 10000"/>
                  <a:gd name="connsiteY107" fmla="*/ 6982 h 10000"/>
                  <a:gd name="connsiteX108" fmla="*/ 6602 w 10000"/>
                  <a:gd name="connsiteY108" fmla="*/ 6982 h 10000"/>
                  <a:gd name="connsiteX109" fmla="*/ 6540 w 10000"/>
                  <a:gd name="connsiteY109" fmla="*/ 7077 h 10000"/>
                  <a:gd name="connsiteX110" fmla="*/ 6508 w 10000"/>
                  <a:gd name="connsiteY110" fmla="*/ 7077 h 10000"/>
                  <a:gd name="connsiteX111" fmla="*/ 6410 w 10000"/>
                  <a:gd name="connsiteY111" fmla="*/ 7077 h 10000"/>
                  <a:gd name="connsiteX112" fmla="*/ 6367 w 10000"/>
                  <a:gd name="connsiteY112" fmla="*/ 7170 h 10000"/>
                  <a:gd name="connsiteX113" fmla="*/ 6313 w 10000"/>
                  <a:gd name="connsiteY113" fmla="*/ 7170 h 10000"/>
                  <a:gd name="connsiteX114" fmla="*/ 6261 w 10000"/>
                  <a:gd name="connsiteY114" fmla="*/ 7170 h 10000"/>
                  <a:gd name="connsiteX115" fmla="*/ 6227 w 10000"/>
                  <a:gd name="connsiteY115" fmla="*/ 7170 h 10000"/>
                  <a:gd name="connsiteX116" fmla="*/ 6122 w 10000"/>
                  <a:gd name="connsiteY116" fmla="*/ 7265 h 10000"/>
                  <a:gd name="connsiteX117" fmla="*/ 6058 w 10000"/>
                  <a:gd name="connsiteY117" fmla="*/ 7265 h 10000"/>
                  <a:gd name="connsiteX118" fmla="*/ 5908 w 10000"/>
                  <a:gd name="connsiteY118" fmla="*/ 7359 h 10000"/>
                  <a:gd name="connsiteX119" fmla="*/ 5899 w 10000"/>
                  <a:gd name="connsiteY119" fmla="*/ 7359 h 10000"/>
                  <a:gd name="connsiteX120" fmla="*/ 5866 w 10000"/>
                  <a:gd name="connsiteY120" fmla="*/ 7359 h 10000"/>
                  <a:gd name="connsiteX121" fmla="*/ 5710 w 10000"/>
                  <a:gd name="connsiteY121" fmla="*/ 7453 h 10000"/>
                  <a:gd name="connsiteX122" fmla="*/ 5626 w 10000"/>
                  <a:gd name="connsiteY122" fmla="*/ 7547 h 10000"/>
                  <a:gd name="connsiteX123" fmla="*/ 5584 w 10000"/>
                  <a:gd name="connsiteY123" fmla="*/ 7547 h 10000"/>
                  <a:gd name="connsiteX124" fmla="*/ 5538 w 10000"/>
                  <a:gd name="connsiteY124" fmla="*/ 7547 h 10000"/>
                  <a:gd name="connsiteX125" fmla="*/ 5508 w 10000"/>
                  <a:gd name="connsiteY125" fmla="*/ 7641 h 10000"/>
                  <a:gd name="connsiteX126" fmla="*/ 5392 w 10000"/>
                  <a:gd name="connsiteY126" fmla="*/ 7641 h 10000"/>
                  <a:gd name="connsiteX127" fmla="*/ 5371 w 10000"/>
                  <a:gd name="connsiteY127" fmla="*/ 7641 h 10000"/>
                  <a:gd name="connsiteX128" fmla="*/ 5344 w 10000"/>
                  <a:gd name="connsiteY128" fmla="*/ 7641 h 10000"/>
                  <a:gd name="connsiteX129" fmla="*/ 5334 w 10000"/>
                  <a:gd name="connsiteY129" fmla="*/ 7641 h 10000"/>
                  <a:gd name="connsiteX130" fmla="*/ 5294 w 10000"/>
                  <a:gd name="connsiteY130" fmla="*/ 7736 h 10000"/>
                  <a:gd name="connsiteX131" fmla="*/ 5241 w 10000"/>
                  <a:gd name="connsiteY131" fmla="*/ 7736 h 10000"/>
                  <a:gd name="connsiteX132" fmla="*/ 5081 w 10000"/>
                  <a:gd name="connsiteY132" fmla="*/ 7831 h 10000"/>
                  <a:gd name="connsiteX133" fmla="*/ 5071 w 10000"/>
                  <a:gd name="connsiteY133" fmla="*/ 7831 h 10000"/>
                  <a:gd name="connsiteX134" fmla="*/ 5071 w 10000"/>
                  <a:gd name="connsiteY134" fmla="*/ 7831 h 10000"/>
                  <a:gd name="connsiteX135" fmla="*/ 5059 w 10000"/>
                  <a:gd name="connsiteY135" fmla="*/ 7831 h 10000"/>
                  <a:gd name="connsiteX136" fmla="*/ 5059 w 10000"/>
                  <a:gd name="connsiteY136" fmla="*/ 7923 h 10000"/>
                  <a:gd name="connsiteX137" fmla="*/ 4985 w 10000"/>
                  <a:gd name="connsiteY137" fmla="*/ 7923 h 10000"/>
                  <a:gd name="connsiteX138" fmla="*/ 4890 w 10000"/>
                  <a:gd name="connsiteY138" fmla="*/ 7923 h 10000"/>
                  <a:gd name="connsiteX139" fmla="*/ 4826 w 10000"/>
                  <a:gd name="connsiteY139" fmla="*/ 8020 h 10000"/>
                  <a:gd name="connsiteX140" fmla="*/ 4742 w 10000"/>
                  <a:gd name="connsiteY140" fmla="*/ 8020 h 10000"/>
                  <a:gd name="connsiteX141" fmla="*/ 4669 w 10000"/>
                  <a:gd name="connsiteY141" fmla="*/ 8020 h 10000"/>
                  <a:gd name="connsiteX142" fmla="*/ 4529 w 10000"/>
                  <a:gd name="connsiteY142" fmla="*/ 8112 h 10000"/>
                  <a:gd name="connsiteX143" fmla="*/ 4382 w 10000"/>
                  <a:gd name="connsiteY143" fmla="*/ 8209 h 10000"/>
                  <a:gd name="connsiteX144" fmla="*/ 4341 w 10000"/>
                  <a:gd name="connsiteY144" fmla="*/ 8209 h 10000"/>
                  <a:gd name="connsiteX145" fmla="*/ 4298 w 10000"/>
                  <a:gd name="connsiteY145" fmla="*/ 8209 h 10000"/>
                  <a:gd name="connsiteX146" fmla="*/ 4209 w 10000"/>
                  <a:gd name="connsiteY146" fmla="*/ 8302 h 10000"/>
                  <a:gd name="connsiteX147" fmla="*/ 4062 w 10000"/>
                  <a:gd name="connsiteY147" fmla="*/ 8302 h 10000"/>
                  <a:gd name="connsiteX148" fmla="*/ 4030 w 10000"/>
                  <a:gd name="connsiteY148" fmla="*/ 8302 h 10000"/>
                  <a:gd name="connsiteX149" fmla="*/ 3923 w 10000"/>
                  <a:gd name="connsiteY149" fmla="*/ 8398 h 10000"/>
                  <a:gd name="connsiteX150" fmla="*/ 3923 w 10000"/>
                  <a:gd name="connsiteY150" fmla="*/ 8398 h 10000"/>
                  <a:gd name="connsiteX151" fmla="*/ 3892 w 10000"/>
                  <a:gd name="connsiteY151" fmla="*/ 8398 h 10000"/>
                  <a:gd name="connsiteX152" fmla="*/ 3870 w 10000"/>
                  <a:gd name="connsiteY152" fmla="*/ 8398 h 10000"/>
                  <a:gd name="connsiteX153" fmla="*/ 3817 w 10000"/>
                  <a:gd name="connsiteY153" fmla="*/ 8398 h 10000"/>
                  <a:gd name="connsiteX154" fmla="*/ 3797 w 10000"/>
                  <a:gd name="connsiteY154" fmla="*/ 8398 h 10000"/>
                  <a:gd name="connsiteX155" fmla="*/ 3797 w 10000"/>
                  <a:gd name="connsiteY155" fmla="*/ 8491 h 10000"/>
                  <a:gd name="connsiteX156" fmla="*/ 3786 w 10000"/>
                  <a:gd name="connsiteY156" fmla="*/ 8491 h 10000"/>
                  <a:gd name="connsiteX157" fmla="*/ 3742 w 10000"/>
                  <a:gd name="connsiteY157" fmla="*/ 8491 h 10000"/>
                  <a:gd name="connsiteX158" fmla="*/ 3701 w 10000"/>
                  <a:gd name="connsiteY158" fmla="*/ 8491 h 10000"/>
                  <a:gd name="connsiteX159" fmla="*/ 3690 w 10000"/>
                  <a:gd name="connsiteY159" fmla="*/ 8491 h 10000"/>
                  <a:gd name="connsiteX160" fmla="*/ 3636 w 10000"/>
                  <a:gd name="connsiteY160" fmla="*/ 8491 h 10000"/>
                  <a:gd name="connsiteX161" fmla="*/ 3531 w 10000"/>
                  <a:gd name="connsiteY161" fmla="*/ 8585 h 10000"/>
                  <a:gd name="connsiteX162" fmla="*/ 3519 w 10000"/>
                  <a:gd name="connsiteY162" fmla="*/ 8585 h 10000"/>
                  <a:gd name="connsiteX163" fmla="*/ 3435 w 10000"/>
                  <a:gd name="connsiteY163" fmla="*/ 8585 h 10000"/>
                  <a:gd name="connsiteX164" fmla="*/ 3372 w 10000"/>
                  <a:gd name="connsiteY164" fmla="*/ 8680 h 10000"/>
                  <a:gd name="connsiteX165" fmla="*/ 3114 w 10000"/>
                  <a:gd name="connsiteY165" fmla="*/ 8774 h 10000"/>
                  <a:gd name="connsiteX166" fmla="*/ 3083 w 10000"/>
                  <a:gd name="connsiteY166" fmla="*/ 8774 h 10000"/>
                  <a:gd name="connsiteX167" fmla="*/ 3073 w 10000"/>
                  <a:gd name="connsiteY167" fmla="*/ 8774 h 10000"/>
                  <a:gd name="connsiteX168" fmla="*/ 3032 w 10000"/>
                  <a:gd name="connsiteY168" fmla="*/ 8774 h 10000"/>
                  <a:gd name="connsiteX169" fmla="*/ 3000 w 10000"/>
                  <a:gd name="connsiteY169" fmla="*/ 8868 h 10000"/>
                  <a:gd name="connsiteX170" fmla="*/ 2827 w 10000"/>
                  <a:gd name="connsiteY170" fmla="*/ 8963 h 10000"/>
                  <a:gd name="connsiteX171" fmla="*/ 2817 w 10000"/>
                  <a:gd name="connsiteY171" fmla="*/ 8963 h 10000"/>
                  <a:gd name="connsiteX172" fmla="*/ 2691 w 10000"/>
                  <a:gd name="connsiteY172" fmla="*/ 8963 h 10000"/>
                  <a:gd name="connsiteX173" fmla="*/ 2534 w 10000"/>
                  <a:gd name="connsiteY173" fmla="*/ 9057 h 10000"/>
                  <a:gd name="connsiteX174" fmla="*/ 2279 w 10000"/>
                  <a:gd name="connsiteY174" fmla="*/ 9152 h 10000"/>
                  <a:gd name="connsiteX175" fmla="*/ 2162 w 10000"/>
                  <a:gd name="connsiteY175" fmla="*/ 9245 h 10000"/>
                  <a:gd name="connsiteX176" fmla="*/ 2151 w 10000"/>
                  <a:gd name="connsiteY176" fmla="*/ 9245 h 10000"/>
                  <a:gd name="connsiteX177" fmla="*/ 2063 w 10000"/>
                  <a:gd name="connsiteY177" fmla="*/ 9245 h 10000"/>
                  <a:gd name="connsiteX178" fmla="*/ 2009 w 10000"/>
                  <a:gd name="connsiteY178" fmla="*/ 9245 h 10000"/>
                  <a:gd name="connsiteX179" fmla="*/ 1978 w 10000"/>
                  <a:gd name="connsiteY179" fmla="*/ 9340 h 10000"/>
                  <a:gd name="connsiteX180" fmla="*/ 1958 w 10000"/>
                  <a:gd name="connsiteY180" fmla="*/ 9340 h 10000"/>
                  <a:gd name="connsiteX181" fmla="*/ 1927 w 10000"/>
                  <a:gd name="connsiteY181" fmla="*/ 9340 h 10000"/>
                  <a:gd name="connsiteX182" fmla="*/ 1916 w 10000"/>
                  <a:gd name="connsiteY182" fmla="*/ 9340 h 10000"/>
                  <a:gd name="connsiteX183" fmla="*/ 1884 w 10000"/>
                  <a:gd name="connsiteY183" fmla="*/ 9340 h 10000"/>
                  <a:gd name="connsiteX184" fmla="*/ 1873 w 10000"/>
                  <a:gd name="connsiteY184" fmla="*/ 9340 h 10000"/>
                  <a:gd name="connsiteX185" fmla="*/ 1862 w 10000"/>
                  <a:gd name="connsiteY185" fmla="*/ 9340 h 10000"/>
                  <a:gd name="connsiteX186" fmla="*/ 1831 w 10000"/>
                  <a:gd name="connsiteY186" fmla="*/ 9340 h 10000"/>
                  <a:gd name="connsiteX187" fmla="*/ 1821 w 10000"/>
                  <a:gd name="connsiteY187" fmla="*/ 9340 h 10000"/>
                  <a:gd name="connsiteX188" fmla="*/ 1786 w 10000"/>
                  <a:gd name="connsiteY188" fmla="*/ 9434 h 10000"/>
                  <a:gd name="connsiteX189" fmla="*/ 1776 w 10000"/>
                  <a:gd name="connsiteY189" fmla="*/ 9434 h 10000"/>
                  <a:gd name="connsiteX190" fmla="*/ 1776 w 10000"/>
                  <a:gd name="connsiteY190" fmla="*/ 9434 h 10000"/>
                  <a:gd name="connsiteX191" fmla="*/ 1736 w 10000"/>
                  <a:gd name="connsiteY191" fmla="*/ 9434 h 10000"/>
                  <a:gd name="connsiteX192" fmla="*/ 1724 w 10000"/>
                  <a:gd name="connsiteY192" fmla="*/ 9434 h 10000"/>
                  <a:gd name="connsiteX193" fmla="*/ 1693 w 10000"/>
                  <a:gd name="connsiteY193" fmla="*/ 9434 h 10000"/>
                  <a:gd name="connsiteX194" fmla="*/ 1649 w 10000"/>
                  <a:gd name="connsiteY194" fmla="*/ 9434 h 10000"/>
                  <a:gd name="connsiteX195" fmla="*/ 1618 w 10000"/>
                  <a:gd name="connsiteY195" fmla="*/ 9434 h 10000"/>
                  <a:gd name="connsiteX196" fmla="*/ 1567 w 10000"/>
                  <a:gd name="connsiteY196" fmla="*/ 9529 h 10000"/>
                  <a:gd name="connsiteX197" fmla="*/ 1461 w 10000"/>
                  <a:gd name="connsiteY197" fmla="*/ 9529 h 10000"/>
                  <a:gd name="connsiteX198" fmla="*/ 1440 w 10000"/>
                  <a:gd name="connsiteY198" fmla="*/ 9529 h 10000"/>
                  <a:gd name="connsiteX199" fmla="*/ 1376 w 10000"/>
                  <a:gd name="connsiteY199" fmla="*/ 9529 h 10000"/>
                  <a:gd name="connsiteX200" fmla="*/ 1302 w 10000"/>
                  <a:gd name="connsiteY200" fmla="*/ 9529 h 10000"/>
                  <a:gd name="connsiteX201" fmla="*/ 1173 w 10000"/>
                  <a:gd name="connsiteY201" fmla="*/ 9529 h 10000"/>
                  <a:gd name="connsiteX202" fmla="*/ 1098 w 10000"/>
                  <a:gd name="connsiteY202" fmla="*/ 9529 h 10000"/>
                  <a:gd name="connsiteX203" fmla="*/ 1065 w 10000"/>
                  <a:gd name="connsiteY203" fmla="*/ 9529 h 10000"/>
                  <a:gd name="connsiteX204" fmla="*/ 1019 w 10000"/>
                  <a:gd name="connsiteY204" fmla="*/ 9529 h 10000"/>
                  <a:gd name="connsiteX205" fmla="*/ 945 w 10000"/>
                  <a:gd name="connsiteY205" fmla="*/ 9622 h 10000"/>
                  <a:gd name="connsiteX206" fmla="*/ 801 w 10000"/>
                  <a:gd name="connsiteY206" fmla="*/ 9622 h 10000"/>
                  <a:gd name="connsiteX207" fmla="*/ 779 w 10000"/>
                  <a:gd name="connsiteY207" fmla="*/ 9717 h 10000"/>
                  <a:gd name="connsiteX208" fmla="*/ 681 w 10000"/>
                  <a:gd name="connsiteY208" fmla="*/ 9717 h 10000"/>
                  <a:gd name="connsiteX209" fmla="*/ 504 w 10000"/>
                  <a:gd name="connsiteY209" fmla="*/ 9811 h 10000"/>
                  <a:gd name="connsiteX210" fmla="*/ 384 w 10000"/>
                  <a:gd name="connsiteY210" fmla="*/ 9811 h 10000"/>
                  <a:gd name="connsiteX211" fmla="*/ 270 w 10000"/>
                  <a:gd name="connsiteY211" fmla="*/ 9906 h 10000"/>
                  <a:gd name="connsiteX212" fmla="*/ 90 w 10000"/>
                  <a:gd name="connsiteY212" fmla="*/ 10000 h 10000"/>
                  <a:gd name="connsiteX213" fmla="*/ 0 w 10000"/>
                  <a:gd name="connsiteY213" fmla="*/ 10000 h 10000"/>
                  <a:gd name="connsiteX0" fmla="*/ 9961 w 9961"/>
                  <a:gd name="connsiteY0" fmla="*/ 0 h 9435"/>
                  <a:gd name="connsiteX1" fmla="*/ 9948 w 9961"/>
                  <a:gd name="connsiteY1" fmla="*/ 0 h 9435"/>
                  <a:gd name="connsiteX2" fmla="*/ 9937 w 9961"/>
                  <a:gd name="connsiteY2" fmla="*/ 97 h 9435"/>
                  <a:gd name="connsiteX3" fmla="*/ 9897 w 9961"/>
                  <a:gd name="connsiteY3" fmla="*/ 190 h 9435"/>
                  <a:gd name="connsiteX4" fmla="*/ 9853 w 9961"/>
                  <a:gd name="connsiteY4" fmla="*/ 379 h 9435"/>
                  <a:gd name="connsiteX5" fmla="*/ 9853 w 9961"/>
                  <a:gd name="connsiteY5" fmla="*/ 474 h 9435"/>
                  <a:gd name="connsiteX6" fmla="*/ 9853 w 9961"/>
                  <a:gd name="connsiteY6" fmla="*/ 474 h 9435"/>
                  <a:gd name="connsiteX7" fmla="*/ 9844 w 9961"/>
                  <a:gd name="connsiteY7" fmla="*/ 568 h 9435"/>
                  <a:gd name="connsiteX8" fmla="*/ 9844 w 9961"/>
                  <a:gd name="connsiteY8" fmla="*/ 662 h 9435"/>
                  <a:gd name="connsiteX9" fmla="*/ 9833 w 9961"/>
                  <a:gd name="connsiteY9" fmla="*/ 662 h 9435"/>
                  <a:gd name="connsiteX10" fmla="*/ 9833 w 9961"/>
                  <a:gd name="connsiteY10" fmla="*/ 756 h 9435"/>
                  <a:gd name="connsiteX11" fmla="*/ 9833 w 9961"/>
                  <a:gd name="connsiteY11" fmla="*/ 852 h 9435"/>
                  <a:gd name="connsiteX12" fmla="*/ 9833 w 9961"/>
                  <a:gd name="connsiteY12" fmla="*/ 852 h 9435"/>
                  <a:gd name="connsiteX13" fmla="*/ 9812 w 9961"/>
                  <a:gd name="connsiteY13" fmla="*/ 1134 h 9435"/>
                  <a:gd name="connsiteX14" fmla="*/ 9812 w 9961"/>
                  <a:gd name="connsiteY14" fmla="*/ 1321 h 9435"/>
                  <a:gd name="connsiteX15" fmla="*/ 9801 w 9961"/>
                  <a:gd name="connsiteY15" fmla="*/ 1509 h 9435"/>
                  <a:gd name="connsiteX16" fmla="*/ 9791 w 9961"/>
                  <a:gd name="connsiteY16" fmla="*/ 1698 h 9435"/>
                  <a:gd name="connsiteX17" fmla="*/ 9791 w 9961"/>
                  <a:gd name="connsiteY17" fmla="*/ 1698 h 9435"/>
                  <a:gd name="connsiteX18" fmla="*/ 9791 w 9961"/>
                  <a:gd name="connsiteY18" fmla="*/ 1698 h 9435"/>
                  <a:gd name="connsiteX19" fmla="*/ 9782 w 9961"/>
                  <a:gd name="connsiteY19" fmla="*/ 1887 h 9435"/>
                  <a:gd name="connsiteX20" fmla="*/ 9760 w 9961"/>
                  <a:gd name="connsiteY20" fmla="*/ 2076 h 9435"/>
                  <a:gd name="connsiteX21" fmla="*/ 9738 w 9961"/>
                  <a:gd name="connsiteY21" fmla="*/ 2265 h 9435"/>
                  <a:gd name="connsiteX22" fmla="*/ 9738 w 9961"/>
                  <a:gd name="connsiteY22" fmla="*/ 2360 h 9435"/>
                  <a:gd name="connsiteX23" fmla="*/ 9738 w 9961"/>
                  <a:gd name="connsiteY23" fmla="*/ 2360 h 9435"/>
                  <a:gd name="connsiteX24" fmla="*/ 9728 w 9961"/>
                  <a:gd name="connsiteY24" fmla="*/ 2452 h 9435"/>
                  <a:gd name="connsiteX25" fmla="*/ 9728 w 9961"/>
                  <a:gd name="connsiteY25" fmla="*/ 2452 h 9435"/>
                  <a:gd name="connsiteX26" fmla="*/ 9728 w 9961"/>
                  <a:gd name="connsiteY26" fmla="*/ 2549 h 9435"/>
                  <a:gd name="connsiteX27" fmla="*/ 9707 w 9961"/>
                  <a:gd name="connsiteY27" fmla="*/ 2830 h 9435"/>
                  <a:gd name="connsiteX28" fmla="*/ 9687 w 9961"/>
                  <a:gd name="connsiteY28" fmla="*/ 3208 h 9435"/>
                  <a:gd name="connsiteX29" fmla="*/ 9687 w 9961"/>
                  <a:gd name="connsiteY29" fmla="*/ 3303 h 9435"/>
                  <a:gd name="connsiteX30" fmla="*/ 9687 w 9961"/>
                  <a:gd name="connsiteY30" fmla="*/ 3303 h 9435"/>
                  <a:gd name="connsiteX31" fmla="*/ 9697 w 9961"/>
                  <a:gd name="connsiteY31" fmla="*/ 3493 h 9435"/>
                  <a:gd name="connsiteX32" fmla="*/ 9697 w 9961"/>
                  <a:gd name="connsiteY32" fmla="*/ 3682 h 9435"/>
                  <a:gd name="connsiteX33" fmla="*/ 9697 w 9961"/>
                  <a:gd name="connsiteY33" fmla="*/ 3870 h 9435"/>
                  <a:gd name="connsiteX34" fmla="*/ 9687 w 9961"/>
                  <a:gd name="connsiteY34" fmla="*/ 4341 h 9435"/>
                  <a:gd name="connsiteX35" fmla="*/ 9674 w 9961"/>
                  <a:gd name="connsiteY35" fmla="*/ 4436 h 9435"/>
                  <a:gd name="connsiteX36" fmla="*/ 9674 w 9961"/>
                  <a:gd name="connsiteY36" fmla="*/ 4530 h 9435"/>
                  <a:gd name="connsiteX37" fmla="*/ 9674 w 9961"/>
                  <a:gd name="connsiteY37" fmla="*/ 4530 h 9435"/>
                  <a:gd name="connsiteX38" fmla="*/ 9674 w 9961"/>
                  <a:gd name="connsiteY38" fmla="*/ 4530 h 9435"/>
                  <a:gd name="connsiteX39" fmla="*/ 9663 w 9961"/>
                  <a:gd name="connsiteY39" fmla="*/ 4530 h 9435"/>
                  <a:gd name="connsiteX40" fmla="*/ 9663 w 9961"/>
                  <a:gd name="connsiteY40" fmla="*/ 4530 h 9435"/>
                  <a:gd name="connsiteX41" fmla="*/ 9649 w 9961"/>
                  <a:gd name="connsiteY41" fmla="*/ 4530 h 9435"/>
                  <a:gd name="connsiteX42" fmla="*/ 9607 w 9961"/>
                  <a:gd name="connsiteY42" fmla="*/ 4624 h 9435"/>
                  <a:gd name="connsiteX43" fmla="*/ 9573 w 9961"/>
                  <a:gd name="connsiteY43" fmla="*/ 4624 h 9435"/>
                  <a:gd name="connsiteX44" fmla="*/ 9563 w 9961"/>
                  <a:gd name="connsiteY44" fmla="*/ 4624 h 9435"/>
                  <a:gd name="connsiteX45" fmla="*/ 9510 w 9961"/>
                  <a:gd name="connsiteY45" fmla="*/ 4624 h 9435"/>
                  <a:gd name="connsiteX46" fmla="*/ 9457 w 9961"/>
                  <a:gd name="connsiteY46" fmla="*/ 4624 h 9435"/>
                  <a:gd name="connsiteX47" fmla="*/ 9447 w 9961"/>
                  <a:gd name="connsiteY47" fmla="*/ 4624 h 9435"/>
                  <a:gd name="connsiteX48" fmla="*/ 9447 w 9961"/>
                  <a:gd name="connsiteY48" fmla="*/ 4624 h 9435"/>
                  <a:gd name="connsiteX49" fmla="*/ 9395 w 9961"/>
                  <a:gd name="connsiteY49" fmla="*/ 4719 h 9435"/>
                  <a:gd name="connsiteX50" fmla="*/ 9319 w 9961"/>
                  <a:gd name="connsiteY50" fmla="*/ 4719 h 9435"/>
                  <a:gd name="connsiteX51" fmla="*/ 9319 w 9961"/>
                  <a:gd name="connsiteY51" fmla="*/ 4719 h 9435"/>
                  <a:gd name="connsiteX52" fmla="*/ 9319 w 9961"/>
                  <a:gd name="connsiteY52" fmla="*/ 4719 h 9435"/>
                  <a:gd name="connsiteX53" fmla="*/ 9244 w 9961"/>
                  <a:gd name="connsiteY53" fmla="*/ 4813 h 9435"/>
                  <a:gd name="connsiteX54" fmla="*/ 9224 w 9961"/>
                  <a:gd name="connsiteY54" fmla="*/ 4813 h 9435"/>
                  <a:gd name="connsiteX55" fmla="*/ 9214 w 9961"/>
                  <a:gd name="connsiteY55" fmla="*/ 4813 h 9435"/>
                  <a:gd name="connsiteX56" fmla="*/ 9171 w 9961"/>
                  <a:gd name="connsiteY56" fmla="*/ 4813 h 9435"/>
                  <a:gd name="connsiteX57" fmla="*/ 9108 w 9961"/>
                  <a:gd name="connsiteY57" fmla="*/ 4813 h 9435"/>
                  <a:gd name="connsiteX58" fmla="*/ 9098 w 9961"/>
                  <a:gd name="connsiteY58" fmla="*/ 4813 h 9435"/>
                  <a:gd name="connsiteX59" fmla="*/ 9098 w 9961"/>
                  <a:gd name="connsiteY59" fmla="*/ 4813 h 9435"/>
                  <a:gd name="connsiteX60" fmla="*/ 9088 w 9961"/>
                  <a:gd name="connsiteY60" fmla="*/ 4813 h 9435"/>
                  <a:gd name="connsiteX61" fmla="*/ 9079 w 9961"/>
                  <a:gd name="connsiteY61" fmla="*/ 4906 h 9435"/>
                  <a:gd name="connsiteX62" fmla="*/ 9056 w 9961"/>
                  <a:gd name="connsiteY62" fmla="*/ 4906 h 9435"/>
                  <a:gd name="connsiteX63" fmla="*/ 9056 w 9961"/>
                  <a:gd name="connsiteY63" fmla="*/ 4906 h 9435"/>
                  <a:gd name="connsiteX64" fmla="*/ 9046 w 9961"/>
                  <a:gd name="connsiteY64" fmla="*/ 4906 h 9435"/>
                  <a:gd name="connsiteX65" fmla="*/ 9035 w 9961"/>
                  <a:gd name="connsiteY65" fmla="*/ 4906 h 9435"/>
                  <a:gd name="connsiteX66" fmla="*/ 9014 w 9961"/>
                  <a:gd name="connsiteY66" fmla="*/ 4906 h 9435"/>
                  <a:gd name="connsiteX67" fmla="*/ 8992 w 9961"/>
                  <a:gd name="connsiteY67" fmla="*/ 4906 h 9435"/>
                  <a:gd name="connsiteX68" fmla="*/ 8982 w 9961"/>
                  <a:gd name="connsiteY68" fmla="*/ 4906 h 9435"/>
                  <a:gd name="connsiteX69" fmla="*/ 8952 w 9961"/>
                  <a:gd name="connsiteY69" fmla="*/ 4906 h 9435"/>
                  <a:gd name="connsiteX70" fmla="*/ 8940 w 9961"/>
                  <a:gd name="connsiteY70" fmla="*/ 4906 h 9435"/>
                  <a:gd name="connsiteX71" fmla="*/ 8909 w 9961"/>
                  <a:gd name="connsiteY71" fmla="*/ 4906 h 9435"/>
                  <a:gd name="connsiteX72" fmla="*/ 8896 w 9961"/>
                  <a:gd name="connsiteY72" fmla="*/ 5002 h 9435"/>
                  <a:gd name="connsiteX73" fmla="*/ 8887 w 9961"/>
                  <a:gd name="connsiteY73" fmla="*/ 5002 h 9435"/>
                  <a:gd name="connsiteX74" fmla="*/ 8760 w 9961"/>
                  <a:gd name="connsiteY74" fmla="*/ 5002 h 9435"/>
                  <a:gd name="connsiteX75" fmla="*/ 8716 w 9961"/>
                  <a:gd name="connsiteY75" fmla="*/ 5096 h 9435"/>
                  <a:gd name="connsiteX76" fmla="*/ 8641 w 9961"/>
                  <a:gd name="connsiteY76" fmla="*/ 5096 h 9435"/>
                  <a:gd name="connsiteX77" fmla="*/ 8554 w 9961"/>
                  <a:gd name="connsiteY77" fmla="*/ 5096 h 9435"/>
                  <a:gd name="connsiteX78" fmla="*/ 8554 w 9961"/>
                  <a:gd name="connsiteY78" fmla="*/ 5379 h 9435"/>
                  <a:gd name="connsiteX79" fmla="*/ 8458 w 9961"/>
                  <a:gd name="connsiteY79" fmla="*/ 5379 h 9435"/>
                  <a:gd name="connsiteX80" fmla="*/ 8458 w 9961"/>
                  <a:gd name="connsiteY80" fmla="*/ 5379 h 9435"/>
                  <a:gd name="connsiteX81" fmla="*/ 8309 w 9961"/>
                  <a:gd name="connsiteY81" fmla="*/ 5474 h 9435"/>
                  <a:gd name="connsiteX82" fmla="*/ 8266 w 9961"/>
                  <a:gd name="connsiteY82" fmla="*/ 5474 h 9435"/>
                  <a:gd name="connsiteX83" fmla="*/ 8162 w 9961"/>
                  <a:gd name="connsiteY83" fmla="*/ 5567 h 9435"/>
                  <a:gd name="connsiteX84" fmla="*/ 8045 w 9961"/>
                  <a:gd name="connsiteY84" fmla="*/ 5567 h 9435"/>
                  <a:gd name="connsiteX85" fmla="*/ 7982 w 9961"/>
                  <a:gd name="connsiteY85" fmla="*/ 5663 h 9435"/>
                  <a:gd name="connsiteX86" fmla="*/ 7908 w 9961"/>
                  <a:gd name="connsiteY86" fmla="*/ 5756 h 9435"/>
                  <a:gd name="connsiteX87" fmla="*/ 7898 w 9961"/>
                  <a:gd name="connsiteY87" fmla="*/ 5756 h 9435"/>
                  <a:gd name="connsiteX88" fmla="*/ 7824 w 9961"/>
                  <a:gd name="connsiteY88" fmla="*/ 5756 h 9435"/>
                  <a:gd name="connsiteX89" fmla="*/ 7621 w 9961"/>
                  <a:gd name="connsiteY89" fmla="*/ 5851 h 9435"/>
                  <a:gd name="connsiteX90" fmla="*/ 7471 w 9961"/>
                  <a:gd name="connsiteY90" fmla="*/ 6040 h 9435"/>
                  <a:gd name="connsiteX91" fmla="*/ 7375 w 9961"/>
                  <a:gd name="connsiteY91" fmla="*/ 6040 h 9435"/>
                  <a:gd name="connsiteX92" fmla="*/ 7355 w 9961"/>
                  <a:gd name="connsiteY92" fmla="*/ 6040 h 9435"/>
                  <a:gd name="connsiteX93" fmla="*/ 7334 w 9961"/>
                  <a:gd name="connsiteY93" fmla="*/ 6133 h 9435"/>
                  <a:gd name="connsiteX94" fmla="*/ 7324 w 9961"/>
                  <a:gd name="connsiteY94" fmla="*/ 6133 h 9435"/>
                  <a:gd name="connsiteX95" fmla="*/ 7292 w 9961"/>
                  <a:gd name="connsiteY95" fmla="*/ 6133 h 9435"/>
                  <a:gd name="connsiteX96" fmla="*/ 7281 w 9961"/>
                  <a:gd name="connsiteY96" fmla="*/ 6133 h 9435"/>
                  <a:gd name="connsiteX97" fmla="*/ 7078 w 9961"/>
                  <a:gd name="connsiteY97" fmla="*/ 6228 h 9435"/>
                  <a:gd name="connsiteX98" fmla="*/ 7078 w 9961"/>
                  <a:gd name="connsiteY98" fmla="*/ 6228 h 9435"/>
                  <a:gd name="connsiteX99" fmla="*/ 6940 w 9961"/>
                  <a:gd name="connsiteY99" fmla="*/ 6228 h 9435"/>
                  <a:gd name="connsiteX100" fmla="*/ 6930 w 9961"/>
                  <a:gd name="connsiteY100" fmla="*/ 6228 h 9435"/>
                  <a:gd name="connsiteX101" fmla="*/ 6898 w 9961"/>
                  <a:gd name="connsiteY101" fmla="*/ 6323 h 9435"/>
                  <a:gd name="connsiteX102" fmla="*/ 6866 w 9961"/>
                  <a:gd name="connsiteY102" fmla="*/ 6323 h 9435"/>
                  <a:gd name="connsiteX103" fmla="*/ 6835 w 9961"/>
                  <a:gd name="connsiteY103" fmla="*/ 6323 h 9435"/>
                  <a:gd name="connsiteX104" fmla="*/ 6825 w 9961"/>
                  <a:gd name="connsiteY104" fmla="*/ 6323 h 9435"/>
                  <a:gd name="connsiteX105" fmla="*/ 6711 w 9961"/>
                  <a:gd name="connsiteY105" fmla="*/ 6417 h 9435"/>
                  <a:gd name="connsiteX106" fmla="*/ 6634 w 9961"/>
                  <a:gd name="connsiteY106" fmla="*/ 6417 h 9435"/>
                  <a:gd name="connsiteX107" fmla="*/ 6602 w 9961"/>
                  <a:gd name="connsiteY107" fmla="*/ 6417 h 9435"/>
                  <a:gd name="connsiteX108" fmla="*/ 6540 w 9961"/>
                  <a:gd name="connsiteY108" fmla="*/ 6512 h 9435"/>
                  <a:gd name="connsiteX109" fmla="*/ 6508 w 9961"/>
                  <a:gd name="connsiteY109" fmla="*/ 6512 h 9435"/>
                  <a:gd name="connsiteX110" fmla="*/ 6410 w 9961"/>
                  <a:gd name="connsiteY110" fmla="*/ 6512 h 9435"/>
                  <a:gd name="connsiteX111" fmla="*/ 6367 w 9961"/>
                  <a:gd name="connsiteY111" fmla="*/ 6605 h 9435"/>
                  <a:gd name="connsiteX112" fmla="*/ 6313 w 9961"/>
                  <a:gd name="connsiteY112" fmla="*/ 6605 h 9435"/>
                  <a:gd name="connsiteX113" fmla="*/ 6261 w 9961"/>
                  <a:gd name="connsiteY113" fmla="*/ 6605 h 9435"/>
                  <a:gd name="connsiteX114" fmla="*/ 6227 w 9961"/>
                  <a:gd name="connsiteY114" fmla="*/ 6605 h 9435"/>
                  <a:gd name="connsiteX115" fmla="*/ 6122 w 9961"/>
                  <a:gd name="connsiteY115" fmla="*/ 6700 h 9435"/>
                  <a:gd name="connsiteX116" fmla="*/ 6058 w 9961"/>
                  <a:gd name="connsiteY116" fmla="*/ 6700 h 9435"/>
                  <a:gd name="connsiteX117" fmla="*/ 5908 w 9961"/>
                  <a:gd name="connsiteY117" fmla="*/ 6794 h 9435"/>
                  <a:gd name="connsiteX118" fmla="*/ 5899 w 9961"/>
                  <a:gd name="connsiteY118" fmla="*/ 6794 h 9435"/>
                  <a:gd name="connsiteX119" fmla="*/ 5866 w 9961"/>
                  <a:gd name="connsiteY119" fmla="*/ 6794 h 9435"/>
                  <a:gd name="connsiteX120" fmla="*/ 5710 w 9961"/>
                  <a:gd name="connsiteY120" fmla="*/ 6888 h 9435"/>
                  <a:gd name="connsiteX121" fmla="*/ 5626 w 9961"/>
                  <a:gd name="connsiteY121" fmla="*/ 6982 h 9435"/>
                  <a:gd name="connsiteX122" fmla="*/ 5584 w 9961"/>
                  <a:gd name="connsiteY122" fmla="*/ 6982 h 9435"/>
                  <a:gd name="connsiteX123" fmla="*/ 5538 w 9961"/>
                  <a:gd name="connsiteY123" fmla="*/ 6982 h 9435"/>
                  <a:gd name="connsiteX124" fmla="*/ 5508 w 9961"/>
                  <a:gd name="connsiteY124" fmla="*/ 7076 h 9435"/>
                  <a:gd name="connsiteX125" fmla="*/ 5392 w 9961"/>
                  <a:gd name="connsiteY125" fmla="*/ 7076 h 9435"/>
                  <a:gd name="connsiteX126" fmla="*/ 5371 w 9961"/>
                  <a:gd name="connsiteY126" fmla="*/ 7076 h 9435"/>
                  <a:gd name="connsiteX127" fmla="*/ 5344 w 9961"/>
                  <a:gd name="connsiteY127" fmla="*/ 7076 h 9435"/>
                  <a:gd name="connsiteX128" fmla="*/ 5334 w 9961"/>
                  <a:gd name="connsiteY128" fmla="*/ 7076 h 9435"/>
                  <a:gd name="connsiteX129" fmla="*/ 5294 w 9961"/>
                  <a:gd name="connsiteY129" fmla="*/ 7171 h 9435"/>
                  <a:gd name="connsiteX130" fmla="*/ 5241 w 9961"/>
                  <a:gd name="connsiteY130" fmla="*/ 7171 h 9435"/>
                  <a:gd name="connsiteX131" fmla="*/ 5081 w 9961"/>
                  <a:gd name="connsiteY131" fmla="*/ 7266 h 9435"/>
                  <a:gd name="connsiteX132" fmla="*/ 5071 w 9961"/>
                  <a:gd name="connsiteY132" fmla="*/ 7266 h 9435"/>
                  <a:gd name="connsiteX133" fmla="*/ 5071 w 9961"/>
                  <a:gd name="connsiteY133" fmla="*/ 7266 h 9435"/>
                  <a:gd name="connsiteX134" fmla="*/ 5059 w 9961"/>
                  <a:gd name="connsiteY134" fmla="*/ 7266 h 9435"/>
                  <a:gd name="connsiteX135" fmla="*/ 5059 w 9961"/>
                  <a:gd name="connsiteY135" fmla="*/ 7358 h 9435"/>
                  <a:gd name="connsiteX136" fmla="*/ 4985 w 9961"/>
                  <a:gd name="connsiteY136" fmla="*/ 7358 h 9435"/>
                  <a:gd name="connsiteX137" fmla="*/ 4890 w 9961"/>
                  <a:gd name="connsiteY137" fmla="*/ 7358 h 9435"/>
                  <a:gd name="connsiteX138" fmla="*/ 4826 w 9961"/>
                  <a:gd name="connsiteY138" fmla="*/ 7455 h 9435"/>
                  <a:gd name="connsiteX139" fmla="*/ 4742 w 9961"/>
                  <a:gd name="connsiteY139" fmla="*/ 7455 h 9435"/>
                  <a:gd name="connsiteX140" fmla="*/ 4669 w 9961"/>
                  <a:gd name="connsiteY140" fmla="*/ 7455 h 9435"/>
                  <a:gd name="connsiteX141" fmla="*/ 4529 w 9961"/>
                  <a:gd name="connsiteY141" fmla="*/ 7547 h 9435"/>
                  <a:gd name="connsiteX142" fmla="*/ 4382 w 9961"/>
                  <a:gd name="connsiteY142" fmla="*/ 7644 h 9435"/>
                  <a:gd name="connsiteX143" fmla="*/ 4341 w 9961"/>
                  <a:gd name="connsiteY143" fmla="*/ 7644 h 9435"/>
                  <a:gd name="connsiteX144" fmla="*/ 4298 w 9961"/>
                  <a:gd name="connsiteY144" fmla="*/ 7644 h 9435"/>
                  <a:gd name="connsiteX145" fmla="*/ 4209 w 9961"/>
                  <a:gd name="connsiteY145" fmla="*/ 7737 h 9435"/>
                  <a:gd name="connsiteX146" fmla="*/ 4062 w 9961"/>
                  <a:gd name="connsiteY146" fmla="*/ 7737 h 9435"/>
                  <a:gd name="connsiteX147" fmla="*/ 4030 w 9961"/>
                  <a:gd name="connsiteY147" fmla="*/ 7737 h 9435"/>
                  <a:gd name="connsiteX148" fmla="*/ 3923 w 9961"/>
                  <a:gd name="connsiteY148" fmla="*/ 7833 h 9435"/>
                  <a:gd name="connsiteX149" fmla="*/ 3923 w 9961"/>
                  <a:gd name="connsiteY149" fmla="*/ 7833 h 9435"/>
                  <a:gd name="connsiteX150" fmla="*/ 3892 w 9961"/>
                  <a:gd name="connsiteY150" fmla="*/ 7833 h 9435"/>
                  <a:gd name="connsiteX151" fmla="*/ 3870 w 9961"/>
                  <a:gd name="connsiteY151" fmla="*/ 7833 h 9435"/>
                  <a:gd name="connsiteX152" fmla="*/ 3817 w 9961"/>
                  <a:gd name="connsiteY152" fmla="*/ 7833 h 9435"/>
                  <a:gd name="connsiteX153" fmla="*/ 3797 w 9961"/>
                  <a:gd name="connsiteY153" fmla="*/ 7833 h 9435"/>
                  <a:gd name="connsiteX154" fmla="*/ 3797 w 9961"/>
                  <a:gd name="connsiteY154" fmla="*/ 7926 h 9435"/>
                  <a:gd name="connsiteX155" fmla="*/ 3786 w 9961"/>
                  <a:gd name="connsiteY155" fmla="*/ 7926 h 9435"/>
                  <a:gd name="connsiteX156" fmla="*/ 3742 w 9961"/>
                  <a:gd name="connsiteY156" fmla="*/ 7926 h 9435"/>
                  <a:gd name="connsiteX157" fmla="*/ 3701 w 9961"/>
                  <a:gd name="connsiteY157" fmla="*/ 7926 h 9435"/>
                  <a:gd name="connsiteX158" fmla="*/ 3690 w 9961"/>
                  <a:gd name="connsiteY158" fmla="*/ 7926 h 9435"/>
                  <a:gd name="connsiteX159" fmla="*/ 3636 w 9961"/>
                  <a:gd name="connsiteY159" fmla="*/ 7926 h 9435"/>
                  <a:gd name="connsiteX160" fmla="*/ 3531 w 9961"/>
                  <a:gd name="connsiteY160" fmla="*/ 8020 h 9435"/>
                  <a:gd name="connsiteX161" fmla="*/ 3519 w 9961"/>
                  <a:gd name="connsiteY161" fmla="*/ 8020 h 9435"/>
                  <a:gd name="connsiteX162" fmla="*/ 3435 w 9961"/>
                  <a:gd name="connsiteY162" fmla="*/ 8020 h 9435"/>
                  <a:gd name="connsiteX163" fmla="*/ 3372 w 9961"/>
                  <a:gd name="connsiteY163" fmla="*/ 8115 h 9435"/>
                  <a:gd name="connsiteX164" fmla="*/ 3114 w 9961"/>
                  <a:gd name="connsiteY164" fmla="*/ 8209 h 9435"/>
                  <a:gd name="connsiteX165" fmla="*/ 3083 w 9961"/>
                  <a:gd name="connsiteY165" fmla="*/ 8209 h 9435"/>
                  <a:gd name="connsiteX166" fmla="*/ 3073 w 9961"/>
                  <a:gd name="connsiteY166" fmla="*/ 8209 h 9435"/>
                  <a:gd name="connsiteX167" fmla="*/ 3032 w 9961"/>
                  <a:gd name="connsiteY167" fmla="*/ 8209 h 9435"/>
                  <a:gd name="connsiteX168" fmla="*/ 3000 w 9961"/>
                  <a:gd name="connsiteY168" fmla="*/ 8303 h 9435"/>
                  <a:gd name="connsiteX169" fmla="*/ 2827 w 9961"/>
                  <a:gd name="connsiteY169" fmla="*/ 8398 h 9435"/>
                  <a:gd name="connsiteX170" fmla="*/ 2817 w 9961"/>
                  <a:gd name="connsiteY170" fmla="*/ 8398 h 9435"/>
                  <a:gd name="connsiteX171" fmla="*/ 2691 w 9961"/>
                  <a:gd name="connsiteY171" fmla="*/ 8398 h 9435"/>
                  <a:gd name="connsiteX172" fmla="*/ 2534 w 9961"/>
                  <a:gd name="connsiteY172" fmla="*/ 8492 h 9435"/>
                  <a:gd name="connsiteX173" fmla="*/ 2279 w 9961"/>
                  <a:gd name="connsiteY173" fmla="*/ 8587 h 9435"/>
                  <a:gd name="connsiteX174" fmla="*/ 2162 w 9961"/>
                  <a:gd name="connsiteY174" fmla="*/ 8680 h 9435"/>
                  <a:gd name="connsiteX175" fmla="*/ 2151 w 9961"/>
                  <a:gd name="connsiteY175" fmla="*/ 8680 h 9435"/>
                  <a:gd name="connsiteX176" fmla="*/ 2063 w 9961"/>
                  <a:gd name="connsiteY176" fmla="*/ 8680 h 9435"/>
                  <a:gd name="connsiteX177" fmla="*/ 2009 w 9961"/>
                  <a:gd name="connsiteY177" fmla="*/ 8680 h 9435"/>
                  <a:gd name="connsiteX178" fmla="*/ 1978 w 9961"/>
                  <a:gd name="connsiteY178" fmla="*/ 8775 h 9435"/>
                  <a:gd name="connsiteX179" fmla="*/ 1958 w 9961"/>
                  <a:gd name="connsiteY179" fmla="*/ 8775 h 9435"/>
                  <a:gd name="connsiteX180" fmla="*/ 1927 w 9961"/>
                  <a:gd name="connsiteY180" fmla="*/ 8775 h 9435"/>
                  <a:gd name="connsiteX181" fmla="*/ 1916 w 9961"/>
                  <a:gd name="connsiteY181" fmla="*/ 8775 h 9435"/>
                  <a:gd name="connsiteX182" fmla="*/ 1884 w 9961"/>
                  <a:gd name="connsiteY182" fmla="*/ 8775 h 9435"/>
                  <a:gd name="connsiteX183" fmla="*/ 1873 w 9961"/>
                  <a:gd name="connsiteY183" fmla="*/ 8775 h 9435"/>
                  <a:gd name="connsiteX184" fmla="*/ 1862 w 9961"/>
                  <a:gd name="connsiteY184" fmla="*/ 8775 h 9435"/>
                  <a:gd name="connsiteX185" fmla="*/ 1831 w 9961"/>
                  <a:gd name="connsiteY185" fmla="*/ 8775 h 9435"/>
                  <a:gd name="connsiteX186" fmla="*/ 1821 w 9961"/>
                  <a:gd name="connsiteY186" fmla="*/ 8775 h 9435"/>
                  <a:gd name="connsiteX187" fmla="*/ 1786 w 9961"/>
                  <a:gd name="connsiteY187" fmla="*/ 8869 h 9435"/>
                  <a:gd name="connsiteX188" fmla="*/ 1776 w 9961"/>
                  <a:gd name="connsiteY188" fmla="*/ 8869 h 9435"/>
                  <a:gd name="connsiteX189" fmla="*/ 1776 w 9961"/>
                  <a:gd name="connsiteY189" fmla="*/ 8869 h 9435"/>
                  <a:gd name="connsiteX190" fmla="*/ 1736 w 9961"/>
                  <a:gd name="connsiteY190" fmla="*/ 8869 h 9435"/>
                  <a:gd name="connsiteX191" fmla="*/ 1724 w 9961"/>
                  <a:gd name="connsiteY191" fmla="*/ 8869 h 9435"/>
                  <a:gd name="connsiteX192" fmla="*/ 1693 w 9961"/>
                  <a:gd name="connsiteY192" fmla="*/ 8869 h 9435"/>
                  <a:gd name="connsiteX193" fmla="*/ 1649 w 9961"/>
                  <a:gd name="connsiteY193" fmla="*/ 8869 h 9435"/>
                  <a:gd name="connsiteX194" fmla="*/ 1618 w 9961"/>
                  <a:gd name="connsiteY194" fmla="*/ 8869 h 9435"/>
                  <a:gd name="connsiteX195" fmla="*/ 1567 w 9961"/>
                  <a:gd name="connsiteY195" fmla="*/ 8964 h 9435"/>
                  <a:gd name="connsiteX196" fmla="*/ 1461 w 9961"/>
                  <a:gd name="connsiteY196" fmla="*/ 8964 h 9435"/>
                  <a:gd name="connsiteX197" fmla="*/ 1440 w 9961"/>
                  <a:gd name="connsiteY197" fmla="*/ 8964 h 9435"/>
                  <a:gd name="connsiteX198" fmla="*/ 1376 w 9961"/>
                  <a:gd name="connsiteY198" fmla="*/ 8964 h 9435"/>
                  <a:gd name="connsiteX199" fmla="*/ 1302 w 9961"/>
                  <a:gd name="connsiteY199" fmla="*/ 8964 h 9435"/>
                  <a:gd name="connsiteX200" fmla="*/ 1173 w 9961"/>
                  <a:gd name="connsiteY200" fmla="*/ 8964 h 9435"/>
                  <a:gd name="connsiteX201" fmla="*/ 1098 w 9961"/>
                  <a:gd name="connsiteY201" fmla="*/ 8964 h 9435"/>
                  <a:gd name="connsiteX202" fmla="*/ 1065 w 9961"/>
                  <a:gd name="connsiteY202" fmla="*/ 8964 h 9435"/>
                  <a:gd name="connsiteX203" fmla="*/ 1019 w 9961"/>
                  <a:gd name="connsiteY203" fmla="*/ 8964 h 9435"/>
                  <a:gd name="connsiteX204" fmla="*/ 945 w 9961"/>
                  <a:gd name="connsiteY204" fmla="*/ 9057 h 9435"/>
                  <a:gd name="connsiteX205" fmla="*/ 801 w 9961"/>
                  <a:gd name="connsiteY205" fmla="*/ 9057 h 9435"/>
                  <a:gd name="connsiteX206" fmla="*/ 779 w 9961"/>
                  <a:gd name="connsiteY206" fmla="*/ 9152 h 9435"/>
                  <a:gd name="connsiteX207" fmla="*/ 681 w 9961"/>
                  <a:gd name="connsiteY207" fmla="*/ 9152 h 9435"/>
                  <a:gd name="connsiteX208" fmla="*/ 504 w 9961"/>
                  <a:gd name="connsiteY208" fmla="*/ 9246 h 9435"/>
                  <a:gd name="connsiteX209" fmla="*/ 384 w 9961"/>
                  <a:gd name="connsiteY209" fmla="*/ 9246 h 9435"/>
                  <a:gd name="connsiteX210" fmla="*/ 270 w 9961"/>
                  <a:gd name="connsiteY210" fmla="*/ 9341 h 9435"/>
                  <a:gd name="connsiteX211" fmla="*/ 90 w 9961"/>
                  <a:gd name="connsiteY211" fmla="*/ 9435 h 9435"/>
                  <a:gd name="connsiteX212" fmla="*/ 0 w 9961"/>
                  <a:gd name="connsiteY212" fmla="*/ 9435 h 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9961" h="9435">
                    <a:moveTo>
                      <a:pt x="9961" y="0"/>
                    </a:moveTo>
                    <a:lnTo>
                      <a:pt x="9948" y="0"/>
                    </a:lnTo>
                    <a:cubicBezTo>
                      <a:pt x="9944" y="33"/>
                      <a:pt x="9940" y="63"/>
                      <a:pt x="9937" y="97"/>
                    </a:cubicBezTo>
                    <a:cubicBezTo>
                      <a:pt x="9924" y="128"/>
                      <a:pt x="9910" y="159"/>
                      <a:pt x="9897" y="190"/>
                    </a:cubicBezTo>
                    <a:cubicBezTo>
                      <a:pt x="9883" y="237"/>
                      <a:pt x="9860" y="332"/>
                      <a:pt x="9853" y="379"/>
                    </a:cubicBezTo>
                    <a:lnTo>
                      <a:pt x="9853" y="474"/>
                    </a:lnTo>
                    <a:lnTo>
                      <a:pt x="9853" y="474"/>
                    </a:lnTo>
                    <a:cubicBezTo>
                      <a:pt x="9850" y="506"/>
                      <a:pt x="9847" y="536"/>
                      <a:pt x="9844" y="568"/>
                    </a:cubicBezTo>
                    <a:lnTo>
                      <a:pt x="9844" y="662"/>
                    </a:lnTo>
                    <a:lnTo>
                      <a:pt x="9833" y="662"/>
                    </a:lnTo>
                    <a:lnTo>
                      <a:pt x="9833" y="756"/>
                    </a:lnTo>
                    <a:lnTo>
                      <a:pt x="9833" y="852"/>
                    </a:lnTo>
                    <a:lnTo>
                      <a:pt x="9833" y="852"/>
                    </a:lnTo>
                    <a:cubicBezTo>
                      <a:pt x="9826" y="945"/>
                      <a:pt x="9819" y="1041"/>
                      <a:pt x="9812" y="1134"/>
                    </a:cubicBezTo>
                    <a:lnTo>
                      <a:pt x="9812" y="1321"/>
                    </a:lnTo>
                    <a:cubicBezTo>
                      <a:pt x="9808" y="1386"/>
                      <a:pt x="9804" y="1448"/>
                      <a:pt x="9801" y="1509"/>
                    </a:cubicBezTo>
                    <a:cubicBezTo>
                      <a:pt x="9798" y="1575"/>
                      <a:pt x="9794" y="1636"/>
                      <a:pt x="9791" y="1698"/>
                    </a:cubicBezTo>
                    <a:lnTo>
                      <a:pt x="9791" y="1698"/>
                    </a:lnTo>
                    <a:lnTo>
                      <a:pt x="9791" y="1698"/>
                    </a:lnTo>
                    <a:cubicBezTo>
                      <a:pt x="9788" y="1762"/>
                      <a:pt x="9785" y="1825"/>
                      <a:pt x="9782" y="1887"/>
                    </a:cubicBezTo>
                    <a:cubicBezTo>
                      <a:pt x="9774" y="1952"/>
                      <a:pt x="9767" y="2014"/>
                      <a:pt x="9760" y="2076"/>
                    </a:cubicBezTo>
                    <a:cubicBezTo>
                      <a:pt x="9752" y="2142"/>
                      <a:pt x="9746" y="2204"/>
                      <a:pt x="9738" y="2265"/>
                    </a:cubicBezTo>
                    <a:lnTo>
                      <a:pt x="9738" y="2360"/>
                    </a:lnTo>
                    <a:lnTo>
                      <a:pt x="9738" y="2360"/>
                    </a:lnTo>
                    <a:cubicBezTo>
                      <a:pt x="9735" y="2390"/>
                      <a:pt x="9731" y="2423"/>
                      <a:pt x="9728" y="2452"/>
                    </a:cubicBezTo>
                    <a:lnTo>
                      <a:pt x="9728" y="2452"/>
                    </a:lnTo>
                    <a:lnTo>
                      <a:pt x="9728" y="2549"/>
                    </a:lnTo>
                    <a:cubicBezTo>
                      <a:pt x="9722" y="2641"/>
                      <a:pt x="9714" y="2738"/>
                      <a:pt x="9707" y="2830"/>
                    </a:cubicBezTo>
                    <a:cubicBezTo>
                      <a:pt x="9700" y="2958"/>
                      <a:pt x="9694" y="3085"/>
                      <a:pt x="9687" y="3208"/>
                    </a:cubicBezTo>
                    <a:lnTo>
                      <a:pt x="9687" y="3303"/>
                    </a:lnTo>
                    <a:lnTo>
                      <a:pt x="9687" y="3303"/>
                    </a:lnTo>
                    <a:cubicBezTo>
                      <a:pt x="9690" y="3365"/>
                      <a:pt x="9694" y="3429"/>
                      <a:pt x="9697" y="3493"/>
                    </a:cubicBezTo>
                    <a:lnTo>
                      <a:pt x="9697" y="3682"/>
                    </a:lnTo>
                    <a:lnTo>
                      <a:pt x="9697" y="3870"/>
                    </a:lnTo>
                    <a:cubicBezTo>
                      <a:pt x="9694" y="4027"/>
                      <a:pt x="9690" y="4185"/>
                      <a:pt x="9687" y="4341"/>
                    </a:cubicBezTo>
                    <a:cubicBezTo>
                      <a:pt x="9683" y="4373"/>
                      <a:pt x="9677" y="4404"/>
                      <a:pt x="9674" y="4436"/>
                    </a:cubicBezTo>
                    <a:lnTo>
                      <a:pt x="9674" y="4530"/>
                    </a:lnTo>
                    <a:lnTo>
                      <a:pt x="9674" y="4530"/>
                    </a:lnTo>
                    <a:lnTo>
                      <a:pt x="9674" y="4530"/>
                    </a:lnTo>
                    <a:lnTo>
                      <a:pt x="9663" y="4530"/>
                    </a:lnTo>
                    <a:lnTo>
                      <a:pt x="9663" y="4530"/>
                    </a:lnTo>
                    <a:lnTo>
                      <a:pt x="9649" y="4530"/>
                    </a:lnTo>
                    <a:cubicBezTo>
                      <a:pt x="9635" y="4561"/>
                      <a:pt x="9621" y="4594"/>
                      <a:pt x="9607" y="4624"/>
                    </a:cubicBezTo>
                    <a:lnTo>
                      <a:pt x="9573" y="4624"/>
                    </a:lnTo>
                    <a:lnTo>
                      <a:pt x="9563" y="4624"/>
                    </a:lnTo>
                    <a:lnTo>
                      <a:pt x="9510" y="4624"/>
                    </a:lnTo>
                    <a:lnTo>
                      <a:pt x="9457" y="4624"/>
                    </a:lnTo>
                    <a:lnTo>
                      <a:pt x="9447" y="4624"/>
                    </a:lnTo>
                    <a:lnTo>
                      <a:pt x="9447" y="4624"/>
                    </a:lnTo>
                    <a:cubicBezTo>
                      <a:pt x="9431" y="4656"/>
                      <a:pt x="9412" y="4686"/>
                      <a:pt x="9395" y="4719"/>
                    </a:cubicBezTo>
                    <a:lnTo>
                      <a:pt x="9319" y="4719"/>
                    </a:lnTo>
                    <a:lnTo>
                      <a:pt x="9319" y="4719"/>
                    </a:lnTo>
                    <a:lnTo>
                      <a:pt x="9319" y="4719"/>
                    </a:lnTo>
                    <a:cubicBezTo>
                      <a:pt x="9294" y="4750"/>
                      <a:pt x="9270" y="4783"/>
                      <a:pt x="9244" y="4813"/>
                    </a:cubicBezTo>
                    <a:lnTo>
                      <a:pt x="9224" y="4813"/>
                    </a:lnTo>
                    <a:lnTo>
                      <a:pt x="9214" y="4813"/>
                    </a:lnTo>
                    <a:lnTo>
                      <a:pt x="9171" y="4813"/>
                    </a:lnTo>
                    <a:lnTo>
                      <a:pt x="9108" y="4813"/>
                    </a:lnTo>
                    <a:lnTo>
                      <a:pt x="9098" y="4813"/>
                    </a:lnTo>
                    <a:lnTo>
                      <a:pt x="9098" y="4813"/>
                    </a:lnTo>
                    <a:lnTo>
                      <a:pt x="9088" y="4813"/>
                    </a:lnTo>
                    <a:cubicBezTo>
                      <a:pt x="9085" y="4842"/>
                      <a:pt x="9082" y="4876"/>
                      <a:pt x="9079" y="4906"/>
                    </a:cubicBezTo>
                    <a:lnTo>
                      <a:pt x="9056" y="4906"/>
                    </a:lnTo>
                    <a:lnTo>
                      <a:pt x="9056" y="4906"/>
                    </a:lnTo>
                    <a:lnTo>
                      <a:pt x="9046" y="4906"/>
                    </a:lnTo>
                    <a:lnTo>
                      <a:pt x="9035" y="4906"/>
                    </a:lnTo>
                    <a:lnTo>
                      <a:pt x="9014" y="4906"/>
                    </a:lnTo>
                    <a:lnTo>
                      <a:pt x="8992" y="4906"/>
                    </a:lnTo>
                    <a:lnTo>
                      <a:pt x="8982" y="4906"/>
                    </a:lnTo>
                    <a:lnTo>
                      <a:pt x="8952" y="4906"/>
                    </a:lnTo>
                    <a:lnTo>
                      <a:pt x="8940" y="4906"/>
                    </a:lnTo>
                    <a:lnTo>
                      <a:pt x="8909" y="4906"/>
                    </a:lnTo>
                    <a:cubicBezTo>
                      <a:pt x="8905" y="4939"/>
                      <a:pt x="8900" y="4970"/>
                      <a:pt x="8896" y="5002"/>
                    </a:cubicBezTo>
                    <a:lnTo>
                      <a:pt x="8887" y="5002"/>
                    </a:lnTo>
                    <a:lnTo>
                      <a:pt x="8760" y="5002"/>
                    </a:lnTo>
                    <a:cubicBezTo>
                      <a:pt x="8745" y="5031"/>
                      <a:pt x="8729" y="5065"/>
                      <a:pt x="8716" y="5096"/>
                    </a:cubicBezTo>
                    <a:lnTo>
                      <a:pt x="8641" y="5096"/>
                    </a:lnTo>
                    <a:lnTo>
                      <a:pt x="8554" y="5096"/>
                    </a:lnTo>
                    <a:lnTo>
                      <a:pt x="8554" y="5379"/>
                    </a:lnTo>
                    <a:lnTo>
                      <a:pt x="8458" y="5379"/>
                    </a:lnTo>
                    <a:lnTo>
                      <a:pt x="8458" y="5379"/>
                    </a:lnTo>
                    <a:lnTo>
                      <a:pt x="8309" y="5474"/>
                    </a:lnTo>
                    <a:lnTo>
                      <a:pt x="8266" y="5474"/>
                    </a:lnTo>
                    <a:cubicBezTo>
                      <a:pt x="8232" y="5503"/>
                      <a:pt x="8197" y="5536"/>
                      <a:pt x="8162" y="5567"/>
                    </a:cubicBezTo>
                    <a:lnTo>
                      <a:pt x="8045" y="5567"/>
                    </a:lnTo>
                    <a:cubicBezTo>
                      <a:pt x="8025" y="5599"/>
                      <a:pt x="8005" y="5630"/>
                      <a:pt x="7982" y="5663"/>
                    </a:cubicBezTo>
                    <a:cubicBezTo>
                      <a:pt x="7957" y="5692"/>
                      <a:pt x="7934" y="5724"/>
                      <a:pt x="7908" y="5756"/>
                    </a:cubicBezTo>
                    <a:lnTo>
                      <a:pt x="7898" y="5756"/>
                    </a:lnTo>
                    <a:lnTo>
                      <a:pt x="7824" y="5756"/>
                    </a:lnTo>
                    <a:lnTo>
                      <a:pt x="7621" y="5851"/>
                    </a:lnTo>
                    <a:lnTo>
                      <a:pt x="7471" y="6040"/>
                    </a:lnTo>
                    <a:lnTo>
                      <a:pt x="7375" y="6040"/>
                    </a:lnTo>
                    <a:lnTo>
                      <a:pt x="7355" y="6040"/>
                    </a:lnTo>
                    <a:cubicBezTo>
                      <a:pt x="7348" y="6069"/>
                      <a:pt x="7342" y="6102"/>
                      <a:pt x="7334" y="6133"/>
                    </a:cubicBezTo>
                    <a:lnTo>
                      <a:pt x="7324" y="6133"/>
                    </a:lnTo>
                    <a:lnTo>
                      <a:pt x="7292" y="6133"/>
                    </a:lnTo>
                    <a:lnTo>
                      <a:pt x="7281" y="6133"/>
                    </a:lnTo>
                    <a:lnTo>
                      <a:pt x="7078" y="6228"/>
                    </a:lnTo>
                    <a:lnTo>
                      <a:pt x="7078" y="6228"/>
                    </a:lnTo>
                    <a:lnTo>
                      <a:pt x="6940" y="6228"/>
                    </a:lnTo>
                    <a:lnTo>
                      <a:pt x="6930" y="6228"/>
                    </a:lnTo>
                    <a:cubicBezTo>
                      <a:pt x="6919" y="6259"/>
                      <a:pt x="6908" y="6290"/>
                      <a:pt x="6898" y="6323"/>
                    </a:cubicBezTo>
                    <a:lnTo>
                      <a:pt x="6866" y="6323"/>
                    </a:lnTo>
                    <a:lnTo>
                      <a:pt x="6835" y="6323"/>
                    </a:lnTo>
                    <a:lnTo>
                      <a:pt x="6825" y="6323"/>
                    </a:lnTo>
                    <a:cubicBezTo>
                      <a:pt x="6787" y="6355"/>
                      <a:pt x="6748" y="6385"/>
                      <a:pt x="6711" y="6417"/>
                    </a:cubicBezTo>
                    <a:lnTo>
                      <a:pt x="6634" y="6417"/>
                    </a:lnTo>
                    <a:lnTo>
                      <a:pt x="6602" y="6417"/>
                    </a:lnTo>
                    <a:cubicBezTo>
                      <a:pt x="6582" y="6448"/>
                      <a:pt x="6560" y="6479"/>
                      <a:pt x="6540" y="6512"/>
                    </a:cubicBezTo>
                    <a:lnTo>
                      <a:pt x="6508" y="6512"/>
                    </a:lnTo>
                    <a:lnTo>
                      <a:pt x="6410" y="6512"/>
                    </a:lnTo>
                    <a:cubicBezTo>
                      <a:pt x="6395" y="6543"/>
                      <a:pt x="6381" y="6575"/>
                      <a:pt x="6367" y="6605"/>
                    </a:cubicBezTo>
                    <a:lnTo>
                      <a:pt x="6313" y="6605"/>
                    </a:lnTo>
                    <a:lnTo>
                      <a:pt x="6261" y="6605"/>
                    </a:lnTo>
                    <a:lnTo>
                      <a:pt x="6227" y="6605"/>
                    </a:lnTo>
                    <a:cubicBezTo>
                      <a:pt x="6191" y="6636"/>
                      <a:pt x="6156" y="6667"/>
                      <a:pt x="6122" y="6700"/>
                    </a:cubicBezTo>
                    <a:lnTo>
                      <a:pt x="6058" y="6700"/>
                    </a:lnTo>
                    <a:cubicBezTo>
                      <a:pt x="6008" y="6730"/>
                      <a:pt x="5958" y="6763"/>
                      <a:pt x="5908" y="6794"/>
                    </a:cubicBezTo>
                    <a:lnTo>
                      <a:pt x="5899" y="6794"/>
                    </a:lnTo>
                    <a:lnTo>
                      <a:pt x="5866" y="6794"/>
                    </a:lnTo>
                    <a:lnTo>
                      <a:pt x="5710" y="6888"/>
                    </a:lnTo>
                    <a:cubicBezTo>
                      <a:pt x="5682" y="6920"/>
                      <a:pt x="5655" y="6952"/>
                      <a:pt x="5626" y="6982"/>
                    </a:cubicBezTo>
                    <a:lnTo>
                      <a:pt x="5584" y="6982"/>
                    </a:lnTo>
                    <a:lnTo>
                      <a:pt x="5538" y="6982"/>
                    </a:lnTo>
                    <a:cubicBezTo>
                      <a:pt x="5527" y="7013"/>
                      <a:pt x="5518" y="7045"/>
                      <a:pt x="5508" y="7076"/>
                    </a:cubicBezTo>
                    <a:lnTo>
                      <a:pt x="5392" y="7076"/>
                    </a:lnTo>
                    <a:lnTo>
                      <a:pt x="5371" y="7076"/>
                    </a:lnTo>
                    <a:lnTo>
                      <a:pt x="5344" y="7076"/>
                    </a:lnTo>
                    <a:lnTo>
                      <a:pt x="5334" y="7076"/>
                    </a:lnTo>
                    <a:cubicBezTo>
                      <a:pt x="5321" y="7108"/>
                      <a:pt x="5308" y="7140"/>
                      <a:pt x="5294" y="7171"/>
                    </a:cubicBezTo>
                    <a:lnTo>
                      <a:pt x="5241" y="7171"/>
                    </a:lnTo>
                    <a:cubicBezTo>
                      <a:pt x="5188" y="7203"/>
                      <a:pt x="5134" y="7234"/>
                      <a:pt x="5081" y="7266"/>
                    </a:cubicBezTo>
                    <a:lnTo>
                      <a:pt x="5071" y="7266"/>
                    </a:lnTo>
                    <a:lnTo>
                      <a:pt x="5071" y="7266"/>
                    </a:lnTo>
                    <a:lnTo>
                      <a:pt x="5059" y="7266"/>
                    </a:lnTo>
                    <a:lnTo>
                      <a:pt x="5059" y="7358"/>
                    </a:lnTo>
                    <a:lnTo>
                      <a:pt x="4985" y="7358"/>
                    </a:lnTo>
                    <a:lnTo>
                      <a:pt x="4890" y="7358"/>
                    </a:lnTo>
                    <a:cubicBezTo>
                      <a:pt x="4868" y="7391"/>
                      <a:pt x="4847" y="7422"/>
                      <a:pt x="4826" y="7455"/>
                    </a:cubicBezTo>
                    <a:lnTo>
                      <a:pt x="4742" y="7455"/>
                    </a:lnTo>
                    <a:lnTo>
                      <a:pt x="4669" y="7455"/>
                    </a:lnTo>
                    <a:cubicBezTo>
                      <a:pt x="4624" y="7486"/>
                      <a:pt x="4574" y="7517"/>
                      <a:pt x="4529" y="7547"/>
                    </a:cubicBezTo>
                    <a:lnTo>
                      <a:pt x="4382" y="7644"/>
                    </a:lnTo>
                    <a:lnTo>
                      <a:pt x="4341" y="7644"/>
                    </a:lnTo>
                    <a:lnTo>
                      <a:pt x="4298" y="7644"/>
                    </a:lnTo>
                    <a:cubicBezTo>
                      <a:pt x="4266" y="7674"/>
                      <a:pt x="4237" y="7707"/>
                      <a:pt x="4209" y="7737"/>
                    </a:cubicBezTo>
                    <a:lnTo>
                      <a:pt x="4062" y="7737"/>
                    </a:lnTo>
                    <a:lnTo>
                      <a:pt x="4030" y="7737"/>
                    </a:lnTo>
                    <a:cubicBezTo>
                      <a:pt x="3994" y="7770"/>
                      <a:pt x="3958" y="7801"/>
                      <a:pt x="3923" y="7833"/>
                    </a:cubicBezTo>
                    <a:lnTo>
                      <a:pt x="3923" y="7833"/>
                    </a:lnTo>
                    <a:lnTo>
                      <a:pt x="3892" y="7833"/>
                    </a:lnTo>
                    <a:lnTo>
                      <a:pt x="3870" y="7833"/>
                    </a:lnTo>
                    <a:lnTo>
                      <a:pt x="3817" y="7833"/>
                    </a:lnTo>
                    <a:lnTo>
                      <a:pt x="3797" y="7833"/>
                    </a:lnTo>
                    <a:lnTo>
                      <a:pt x="3797" y="7926"/>
                    </a:lnTo>
                    <a:lnTo>
                      <a:pt x="3786" y="7926"/>
                    </a:lnTo>
                    <a:lnTo>
                      <a:pt x="3742" y="7926"/>
                    </a:lnTo>
                    <a:lnTo>
                      <a:pt x="3701" y="7926"/>
                    </a:lnTo>
                    <a:lnTo>
                      <a:pt x="3690" y="7926"/>
                    </a:lnTo>
                    <a:lnTo>
                      <a:pt x="3636" y="7926"/>
                    </a:lnTo>
                    <a:cubicBezTo>
                      <a:pt x="3601" y="7956"/>
                      <a:pt x="3566" y="7989"/>
                      <a:pt x="3531" y="8020"/>
                    </a:cubicBezTo>
                    <a:lnTo>
                      <a:pt x="3519" y="8020"/>
                    </a:lnTo>
                    <a:lnTo>
                      <a:pt x="3435" y="8020"/>
                    </a:lnTo>
                    <a:cubicBezTo>
                      <a:pt x="3414" y="8053"/>
                      <a:pt x="3393" y="8083"/>
                      <a:pt x="3372" y="8115"/>
                    </a:cubicBezTo>
                    <a:lnTo>
                      <a:pt x="3114" y="8209"/>
                    </a:lnTo>
                    <a:lnTo>
                      <a:pt x="3083" y="8209"/>
                    </a:lnTo>
                    <a:lnTo>
                      <a:pt x="3073" y="8209"/>
                    </a:lnTo>
                    <a:lnTo>
                      <a:pt x="3032" y="8209"/>
                    </a:lnTo>
                    <a:cubicBezTo>
                      <a:pt x="3021" y="8242"/>
                      <a:pt x="3011" y="8272"/>
                      <a:pt x="3000" y="8303"/>
                    </a:cubicBezTo>
                    <a:lnTo>
                      <a:pt x="2827" y="8398"/>
                    </a:lnTo>
                    <a:lnTo>
                      <a:pt x="2817" y="8398"/>
                    </a:lnTo>
                    <a:lnTo>
                      <a:pt x="2691" y="8398"/>
                    </a:lnTo>
                    <a:cubicBezTo>
                      <a:pt x="2639" y="8430"/>
                      <a:pt x="2586" y="8461"/>
                      <a:pt x="2534" y="8492"/>
                    </a:cubicBezTo>
                    <a:lnTo>
                      <a:pt x="2279" y="8587"/>
                    </a:lnTo>
                    <a:cubicBezTo>
                      <a:pt x="2239" y="8618"/>
                      <a:pt x="2202" y="8651"/>
                      <a:pt x="2162" y="8680"/>
                    </a:cubicBezTo>
                    <a:lnTo>
                      <a:pt x="2151" y="8680"/>
                    </a:lnTo>
                    <a:lnTo>
                      <a:pt x="2063" y="8680"/>
                    </a:lnTo>
                    <a:lnTo>
                      <a:pt x="2009" y="8680"/>
                    </a:lnTo>
                    <a:cubicBezTo>
                      <a:pt x="1998" y="8712"/>
                      <a:pt x="1988" y="8742"/>
                      <a:pt x="1978" y="8775"/>
                    </a:cubicBezTo>
                    <a:lnTo>
                      <a:pt x="1958" y="8775"/>
                    </a:lnTo>
                    <a:lnTo>
                      <a:pt x="1927" y="8775"/>
                    </a:lnTo>
                    <a:lnTo>
                      <a:pt x="1916" y="8775"/>
                    </a:lnTo>
                    <a:lnTo>
                      <a:pt x="1884" y="8775"/>
                    </a:lnTo>
                    <a:lnTo>
                      <a:pt x="1873" y="8775"/>
                    </a:lnTo>
                    <a:lnTo>
                      <a:pt x="1862" y="8775"/>
                    </a:lnTo>
                    <a:lnTo>
                      <a:pt x="1831" y="8775"/>
                    </a:lnTo>
                    <a:lnTo>
                      <a:pt x="1821" y="8775"/>
                    </a:lnTo>
                    <a:cubicBezTo>
                      <a:pt x="1809" y="8807"/>
                      <a:pt x="1797" y="8839"/>
                      <a:pt x="1786" y="8869"/>
                    </a:cubicBezTo>
                    <a:lnTo>
                      <a:pt x="1776" y="8869"/>
                    </a:lnTo>
                    <a:lnTo>
                      <a:pt x="1776" y="8869"/>
                    </a:lnTo>
                    <a:lnTo>
                      <a:pt x="1736" y="8869"/>
                    </a:lnTo>
                    <a:lnTo>
                      <a:pt x="1724" y="8869"/>
                    </a:lnTo>
                    <a:lnTo>
                      <a:pt x="1693" y="8869"/>
                    </a:lnTo>
                    <a:lnTo>
                      <a:pt x="1649" y="8869"/>
                    </a:lnTo>
                    <a:lnTo>
                      <a:pt x="1618" y="8869"/>
                    </a:lnTo>
                    <a:cubicBezTo>
                      <a:pt x="1602" y="8901"/>
                      <a:pt x="1584" y="8930"/>
                      <a:pt x="1567" y="8964"/>
                    </a:cubicBezTo>
                    <a:lnTo>
                      <a:pt x="1461" y="8964"/>
                    </a:lnTo>
                    <a:lnTo>
                      <a:pt x="1440" y="8964"/>
                    </a:lnTo>
                    <a:lnTo>
                      <a:pt x="1376" y="8964"/>
                    </a:lnTo>
                    <a:lnTo>
                      <a:pt x="1302" y="8964"/>
                    </a:lnTo>
                    <a:lnTo>
                      <a:pt x="1173" y="8964"/>
                    </a:lnTo>
                    <a:lnTo>
                      <a:pt x="1098" y="8964"/>
                    </a:lnTo>
                    <a:lnTo>
                      <a:pt x="1065" y="8964"/>
                    </a:lnTo>
                    <a:lnTo>
                      <a:pt x="1019" y="8964"/>
                    </a:lnTo>
                    <a:cubicBezTo>
                      <a:pt x="996" y="8996"/>
                      <a:pt x="972" y="9027"/>
                      <a:pt x="945" y="9057"/>
                    </a:cubicBezTo>
                    <a:lnTo>
                      <a:pt x="801" y="9057"/>
                    </a:lnTo>
                    <a:cubicBezTo>
                      <a:pt x="794" y="9089"/>
                      <a:pt x="786" y="9120"/>
                      <a:pt x="779" y="9152"/>
                    </a:cubicBezTo>
                    <a:lnTo>
                      <a:pt x="681" y="9152"/>
                    </a:lnTo>
                    <a:lnTo>
                      <a:pt x="504" y="9246"/>
                    </a:lnTo>
                    <a:lnTo>
                      <a:pt x="384" y="9246"/>
                    </a:lnTo>
                    <a:cubicBezTo>
                      <a:pt x="348" y="9279"/>
                      <a:pt x="308" y="9309"/>
                      <a:pt x="270" y="9341"/>
                    </a:cubicBezTo>
                    <a:lnTo>
                      <a:pt x="90" y="9435"/>
                    </a:lnTo>
                    <a:lnTo>
                      <a:pt x="0" y="9435"/>
                    </a:lnTo>
                  </a:path>
                </a:pathLst>
              </a:custGeom>
              <a:noFill/>
              <a:ln w="17463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496"/>
              <p:cNvSpPr>
                <a:spLocks/>
              </p:cNvSpPr>
              <p:nvPr/>
            </p:nvSpPr>
            <p:spPr bwMode="auto">
              <a:xfrm>
                <a:off x="8215313" y="5462585"/>
                <a:ext cx="6350" cy="1428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497"/>
              <p:cNvSpPr>
                <a:spLocks/>
              </p:cNvSpPr>
              <p:nvPr/>
            </p:nvSpPr>
            <p:spPr bwMode="auto">
              <a:xfrm>
                <a:off x="8191501" y="5480048"/>
                <a:ext cx="19050" cy="254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6"/>
                  </a:cxn>
                  <a:cxn ang="0">
                    <a:pos x="3" y="7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6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498"/>
              <p:cNvSpPr>
                <a:spLocks/>
              </p:cNvSpPr>
              <p:nvPr/>
            </p:nvSpPr>
            <p:spPr bwMode="auto">
              <a:xfrm>
                <a:off x="8178801" y="5510210"/>
                <a:ext cx="9525" cy="1428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499"/>
              <p:cNvSpPr>
                <a:spLocks/>
              </p:cNvSpPr>
              <p:nvPr/>
            </p:nvSpPr>
            <p:spPr bwMode="auto">
              <a:xfrm>
                <a:off x="8164513" y="5529260"/>
                <a:ext cx="11112" cy="2698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6" y="14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16"/>
                  </a:cxn>
                  <a:cxn ang="0">
                    <a:pos x="0" y="17"/>
                  </a:cxn>
                </a:cxnLst>
                <a:rect l="0" t="0" r="r" b="b"/>
                <a:pathLst>
                  <a:path w="7" h="17">
                    <a:moveTo>
                      <a:pt x="7" y="0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0" y="1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500"/>
              <p:cNvSpPr>
                <a:spLocks/>
              </p:cNvSpPr>
              <p:nvPr/>
            </p:nvSpPr>
            <p:spPr bwMode="auto">
              <a:xfrm>
                <a:off x="8140701" y="55562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501"/>
              <p:cNvSpPr>
                <a:spLocks/>
              </p:cNvSpPr>
              <p:nvPr/>
            </p:nvSpPr>
            <p:spPr bwMode="auto">
              <a:xfrm>
                <a:off x="8101013" y="5557835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502"/>
              <p:cNvSpPr>
                <a:spLocks/>
              </p:cNvSpPr>
              <p:nvPr/>
            </p:nvSpPr>
            <p:spPr bwMode="auto">
              <a:xfrm>
                <a:off x="8078788" y="55594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503"/>
              <p:cNvSpPr>
                <a:spLocks/>
              </p:cNvSpPr>
              <p:nvPr/>
            </p:nvSpPr>
            <p:spPr bwMode="auto">
              <a:xfrm>
                <a:off x="8039101" y="5561010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504"/>
              <p:cNvSpPr>
                <a:spLocks/>
              </p:cNvSpPr>
              <p:nvPr/>
            </p:nvSpPr>
            <p:spPr bwMode="auto">
              <a:xfrm>
                <a:off x="8015288" y="556259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505"/>
              <p:cNvSpPr>
                <a:spLocks/>
              </p:cNvSpPr>
              <p:nvPr/>
            </p:nvSpPr>
            <p:spPr bwMode="auto">
              <a:xfrm>
                <a:off x="7980363" y="5564185"/>
                <a:ext cx="30162" cy="476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6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0" y="3"/>
                  </a:cxn>
                </a:cxnLst>
                <a:rect l="0" t="0" r="r" b="b"/>
                <a:pathLst>
                  <a:path w="19" h="3">
                    <a:moveTo>
                      <a:pt x="19" y="0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0" y="3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506"/>
              <p:cNvSpPr>
                <a:spLocks/>
              </p:cNvSpPr>
              <p:nvPr/>
            </p:nvSpPr>
            <p:spPr bwMode="auto">
              <a:xfrm>
                <a:off x="7956551" y="55705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507"/>
              <p:cNvSpPr>
                <a:spLocks/>
              </p:cNvSpPr>
              <p:nvPr/>
            </p:nvSpPr>
            <p:spPr bwMode="auto">
              <a:xfrm>
                <a:off x="7916863" y="557212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508"/>
              <p:cNvSpPr>
                <a:spLocks/>
              </p:cNvSpPr>
              <p:nvPr/>
            </p:nvSpPr>
            <p:spPr bwMode="auto">
              <a:xfrm>
                <a:off x="7893051" y="557529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509"/>
              <p:cNvSpPr>
                <a:spLocks/>
              </p:cNvSpPr>
              <p:nvPr/>
            </p:nvSpPr>
            <p:spPr bwMode="auto">
              <a:xfrm>
                <a:off x="7853363" y="5576885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8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510"/>
              <p:cNvSpPr>
                <a:spLocks/>
              </p:cNvSpPr>
              <p:nvPr/>
            </p:nvSpPr>
            <p:spPr bwMode="auto">
              <a:xfrm>
                <a:off x="7831138" y="5580060"/>
                <a:ext cx="15875" cy="158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10">
                    <a:moveTo>
                      <a:pt x="10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511"/>
              <p:cNvSpPr>
                <a:spLocks/>
              </p:cNvSpPr>
              <p:nvPr/>
            </p:nvSpPr>
            <p:spPr bwMode="auto">
              <a:xfrm>
                <a:off x="7791451" y="558164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512"/>
              <p:cNvSpPr>
                <a:spLocks/>
              </p:cNvSpPr>
              <p:nvPr/>
            </p:nvSpPr>
            <p:spPr bwMode="auto">
              <a:xfrm>
                <a:off x="7767638" y="55832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513"/>
              <p:cNvSpPr>
                <a:spLocks/>
              </p:cNvSpPr>
              <p:nvPr/>
            </p:nvSpPr>
            <p:spPr bwMode="auto">
              <a:xfrm>
                <a:off x="7727951" y="5583235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514"/>
              <p:cNvSpPr>
                <a:spLocks/>
              </p:cNvSpPr>
              <p:nvPr/>
            </p:nvSpPr>
            <p:spPr bwMode="auto">
              <a:xfrm>
                <a:off x="7704138" y="55864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515"/>
              <p:cNvSpPr>
                <a:spLocks/>
              </p:cNvSpPr>
              <p:nvPr/>
            </p:nvSpPr>
            <p:spPr bwMode="auto">
              <a:xfrm>
                <a:off x="7664451" y="558799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3" y="0"/>
                  </a:cxn>
                  <a:cxn ang="0">
                    <a:pos x="9" y="1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3" y="0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516"/>
              <p:cNvSpPr>
                <a:spLocks/>
              </p:cNvSpPr>
              <p:nvPr/>
            </p:nvSpPr>
            <p:spPr bwMode="auto">
              <a:xfrm>
                <a:off x="7642226" y="55895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517"/>
              <p:cNvSpPr>
                <a:spLocks/>
              </p:cNvSpPr>
              <p:nvPr/>
            </p:nvSpPr>
            <p:spPr bwMode="auto">
              <a:xfrm>
                <a:off x="7600951" y="55911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0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518"/>
              <p:cNvSpPr>
                <a:spLocks/>
              </p:cNvSpPr>
              <p:nvPr/>
            </p:nvSpPr>
            <p:spPr bwMode="auto">
              <a:xfrm>
                <a:off x="7578726" y="55943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519"/>
              <p:cNvSpPr>
                <a:spLocks/>
              </p:cNvSpPr>
              <p:nvPr/>
            </p:nvSpPr>
            <p:spPr bwMode="auto">
              <a:xfrm>
                <a:off x="7539038" y="5594348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7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18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520"/>
              <p:cNvSpPr>
                <a:spLocks/>
              </p:cNvSpPr>
              <p:nvPr/>
            </p:nvSpPr>
            <p:spPr bwMode="auto">
              <a:xfrm>
                <a:off x="7515226" y="55975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521"/>
              <p:cNvSpPr>
                <a:spLocks/>
              </p:cNvSpPr>
              <p:nvPr/>
            </p:nvSpPr>
            <p:spPr bwMode="auto">
              <a:xfrm>
                <a:off x="7477126" y="5599110"/>
                <a:ext cx="33337" cy="317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21" h="2">
                    <a:moveTo>
                      <a:pt x="21" y="0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522"/>
              <p:cNvSpPr>
                <a:spLocks/>
              </p:cNvSpPr>
              <p:nvPr/>
            </p:nvSpPr>
            <p:spPr bwMode="auto">
              <a:xfrm>
                <a:off x="7453313" y="56022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523"/>
              <p:cNvSpPr>
                <a:spLocks/>
              </p:cNvSpPr>
              <p:nvPr/>
            </p:nvSpPr>
            <p:spPr bwMode="auto">
              <a:xfrm>
                <a:off x="7415213" y="560387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524"/>
              <p:cNvSpPr>
                <a:spLocks/>
              </p:cNvSpPr>
              <p:nvPr/>
            </p:nvSpPr>
            <p:spPr bwMode="auto">
              <a:xfrm>
                <a:off x="7391401" y="56054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0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8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525"/>
              <p:cNvSpPr>
                <a:spLocks/>
              </p:cNvSpPr>
              <p:nvPr/>
            </p:nvSpPr>
            <p:spPr bwMode="auto">
              <a:xfrm>
                <a:off x="7351713" y="560704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526"/>
              <p:cNvSpPr>
                <a:spLocks/>
              </p:cNvSpPr>
              <p:nvPr/>
            </p:nvSpPr>
            <p:spPr bwMode="auto">
              <a:xfrm>
                <a:off x="7327901" y="560863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527"/>
              <p:cNvSpPr>
                <a:spLocks/>
              </p:cNvSpPr>
              <p:nvPr/>
            </p:nvSpPr>
            <p:spPr bwMode="auto">
              <a:xfrm>
                <a:off x="7288213" y="5608635"/>
                <a:ext cx="34925" cy="31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22" h="2">
                    <a:moveTo>
                      <a:pt x="22" y="0"/>
                    </a:moveTo>
                    <a:lnTo>
                      <a:pt x="16" y="1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528"/>
              <p:cNvSpPr>
                <a:spLocks/>
              </p:cNvSpPr>
              <p:nvPr/>
            </p:nvSpPr>
            <p:spPr bwMode="auto">
              <a:xfrm>
                <a:off x="7264401" y="56118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529"/>
              <p:cNvSpPr>
                <a:spLocks/>
              </p:cNvSpPr>
              <p:nvPr/>
            </p:nvSpPr>
            <p:spPr bwMode="auto">
              <a:xfrm>
                <a:off x="7224713" y="561339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0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Line 530"/>
              <p:cNvSpPr>
                <a:spLocks noChangeShapeType="1"/>
              </p:cNvSpPr>
              <p:nvPr/>
            </p:nvSpPr>
            <p:spPr bwMode="auto">
              <a:xfrm flipH="1">
                <a:off x="7202488" y="561498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531"/>
              <p:cNvSpPr>
                <a:spLocks/>
              </p:cNvSpPr>
              <p:nvPr/>
            </p:nvSpPr>
            <p:spPr bwMode="auto">
              <a:xfrm>
                <a:off x="7162801" y="5616573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532"/>
              <p:cNvSpPr>
                <a:spLocks/>
              </p:cNvSpPr>
              <p:nvPr/>
            </p:nvSpPr>
            <p:spPr bwMode="auto">
              <a:xfrm>
                <a:off x="7138988" y="561816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533"/>
              <p:cNvSpPr>
                <a:spLocks/>
              </p:cNvSpPr>
              <p:nvPr/>
            </p:nvSpPr>
            <p:spPr bwMode="auto">
              <a:xfrm>
                <a:off x="7099301" y="561974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9" y="0"/>
                  </a:cxn>
                  <a:cxn ang="0">
                    <a:pos x="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9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Line 534"/>
              <p:cNvSpPr>
                <a:spLocks noChangeShapeType="1"/>
              </p:cNvSpPr>
              <p:nvPr/>
            </p:nvSpPr>
            <p:spPr bwMode="auto">
              <a:xfrm flipH="1">
                <a:off x="7075488" y="562133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535"/>
              <p:cNvSpPr>
                <a:spLocks/>
              </p:cNvSpPr>
              <p:nvPr/>
            </p:nvSpPr>
            <p:spPr bwMode="auto">
              <a:xfrm>
                <a:off x="7035801" y="562292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536"/>
              <p:cNvSpPr>
                <a:spLocks/>
              </p:cNvSpPr>
              <p:nvPr/>
            </p:nvSpPr>
            <p:spPr bwMode="auto">
              <a:xfrm>
                <a:off x="7013576" y="5624510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9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537"/>
              <p:cNvSpPr>
                <a:spLocks/>
              </p:cNvSpPr>
              <p:nvPr/>
            </p:nvSpPr>
            <p:spPr bwMode="auto">
              <a:xfrm>
                <a:off x="6973888" y="5626098"/>
                <a:ext cx="33337" cy="158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538"/>
              <p:cNvSpPr>
                <a:spLocks/>
              </p:cNvSpPr>
              <p:nvPr/>
            </p:nvSpPr>
            <p:spPr bwMode="auto">
              <a:xfrm>
                <a:off x="6950076" y="5627685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1"/>
                  </a:cxn>
                  <a:cxn ang="0">
                    <a:pos x="0" y="1"/>
                  </a:cxn>
                </a:cxnLst>
                <a:rect l="0" t="0" r="r" b="b"/>
                <a:pathLst>
                  <a:path w="11" h="1">
                    <a:moveTo>
                      <a:pt x="11" y="0"/>
                    </a:moveTo>
                    <a:lnTo>
                      <a:pt x="7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539"/>
              <p:cNvSpPr>
                <a:spLocks/>
              </p:cNvSpPr>
              <p:nvPr/>
            </p:nvSpPr>
            <p:spPr bwMode="auto">
              <a:xfrm>
                <a:off x="6910388" y="56292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22">
                    <a:moveTo>
                      <a:pt x="22" y="0"/>
                    </a:moveTo>
                    <a:lnTo>
                      <a:pt x="20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540"/>
              <p:cNvSpPr>
                <a:spLocks/>
              </p:cNvSpPr>
              <p:nvPr/>
            </p:nvSpPr>
            <p:spPr bwMode="auto">
              <a:xfrm>
                <a:off x="6886576" y="562927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1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541"/>
              <p:cNvSpPr>
                <a:spLocks/>
              </p:cNvSpPr>
              <p:nvPr/>
            </p:nvSpPr>
            <p:spPr bwMode="auto">
              <a:xfrm>
                <a:off x="6846888" y="562927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4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21" y="0"/>
                    </a:lnTo>
                    <a:lnTo>
                      <a:pt x="14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542"/>
              <p:cNvSpPr>
                <a:spLocks/>
              </p:cNvSpPr>
              <p:nvPr/>
            </p:nvSpPr>
            <p:spPr bwMode="auto">
              <a:xfrm>
                <a:off x="6824663" y="5632448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543"/>
              <p:cNvSpPr>
                <a:spLocks/>
              </p:cNvSpPr>
              <p:nvPr/>
            </p:nvSpPr>
            <p:spPr bwMode="auto">
              <a:xfrm>
                <a:off x="6783388" y="5632448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544"/>
              <p:cNvSpPr>
                <a:spLocks/>
              </p:cNvSpPr>
              <p:nvPr/>
            </p:nvSpPr>
            <p:spPr bwMode="auto">
              <a:xfrm>
                <a:off x="6761163" y="5635623"/>
                <a:ext cx="17462" cy="15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545"/>
              <p:cNvSpPr>
                <a:spLocks/>
              </p:cNvSpPr>
              <p:nvPr/>
            </p:nvSpPr>
            <p:spPr bwMode="auto">
              <a:xfrm>
                <a:off x="6721476" y="5635623"/>
                <a:ext cx="34925" cy="15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lnTo>
                      <a:pt x="12" y="1"/>
                    </a:lnTo>
                    <a:lnTo>
                      <a:pt x="11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551"/>
              <p:cNvSpPr>
                <a:spLocks/>
              </p:cNvSpPr>
              <p:nvPr/>
            </p:nvSpPr>
            <p:spPr bwMode="auto">
              <a:xfrm>
                <a:off x="6980238" y="562609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552"/>
              <p:cNvSpPr>
                <a:spLocks/>
              </p:cNvSpPr>
              <p:nvPr/>
            </p:nvSpPr>
            <p:spPr bwMode="auto">
              <a:xfrm>
                <a:off x="7019926" y="5624510"/>
                <a:ext cx="1587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553"/>
              <p:cNvSpPr>
                <a:spLocks/>
              </p:cNvSpPr>
              <p:nvPr/>
            </p:nvSpPr>
            <p:spPr bwMode="auto">
              <a:xfrm>
                <a:off x="7042151" y="562292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16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16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Line 554"/>
              <p:cNvSpPr>
                <a:spLocks noChangeShapeType="1"/>
              </p:cNvSpPr>
              <p:nvPr/>
            </p:nvSpPr>
            <p:spPr bwMode="auto">
              <a:xfrm flipV="1">
                <a:off x="7083426" y="562133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555"/>
              <p:cNvSpPr>
                <a:spLocks/>
              </p:cNvSpPr>
              <p:nvPr/>
            </p:nvSpPr>
            <p:spPr bwMode="auto">
              <a:xfrm>
                <a:off x="7105651" y="561974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556"/>
              <p:cNvSpPr>
                <a:spLocks/>
              </p:cNvSpPr>
              <p:nvPr/>
            </p:nvSpPr>
            <p:spPr bwMode="auto">
              <a:xfrm>
                <a:off x="7145338" y="561816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557"/>
              <p:cNvSpPr>
                <a:spLocks/>
              </p:cNvSpPr>
              <p:nvPr/>
            </p:nvSpPr>
            <p:spPr bwMode="auto">
              <a:xfrm>
                <a:off x="7169151" y="561498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7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2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Line 558"/>
              <p:cNvSpPr>
                <a:spLocks noChangeShapeType="1"/>
              </p:cNvSpPr>
              <p:nvPr/>
            </p:nvSpPr>
            <p:spPr bwMode="auto">
              <a:xfrm>
                <a:off x="7208838" y="5614985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559"/>
              <p:cNvSpPr>
                <a:spLocks/>
              </p:cNvSpPr>
              <p:nvPr/>
            </p:nvSpPr>
            <p:spPr bwMode="auto">
              <a:xfrm>
                <a:off x="7231063" y="5611810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6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560"/>
              <p:cNvSpPr>
                <a:spLocks/>
              </p:cNvSpPr>
              <p:nvPr/>
            </p:nvSpPr>
            <p:spPr bwMode="auto">
              <a:xfrm>
                <a:off x="7272338" y="5611810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561"/>
              <p:cNvSpPr>
                <a:spLocks/>
              </p:cNvSpPr>
              <p:nvPr/>
            </p:nvSpPr>
            <p:spPr bwMode="auto">
              <a:xfrm>
                <a:off x="7294563" y="56086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Line 562"/>
              <p:cNvSpPr>
                <a:spLocks noChangeShapeType="1"/>
              </p:cNvSpPr>
              <p:nvPr/>
            </p:nvSpPr>
            <p:spPr bwMode="auto">
              <a:xfrm>
                <a:off x="7334251" y="5608635"/>
                <a:ext cx="17462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563"/>
              <p:cNvSpPr>
                <a:spLocks/>
              </p:cNvSpPr>
              <p:nvPr/>
            </p:nvSpPr>
            <p:spPr bwMode="auto">
              <a:xfrm>
                <a:off x="7358063" y="560704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564"/>
              <p:cNvSpPr>
                <a:spLocks/>
              </p:cNvSpPr>
              <p:nvPr/>
            </p:nvSpPr>
            <p:spPr bwMode="auto">
              <a:xfrm>
                <a:off x="7397751" y="560546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4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565"/>
              <p:cNvSpPr>
                <a:spLocks/>
              </p:cNvSpPr>
              <p:nvPr/>
            </p:nvSpPr>
            <p:spPr bwMode="auto">
              <a:xfrm>
                <a:off x="7419976" y="560387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566"/>
              <p:cNvSpPr>
                <a:spLocks/>
              </p:cNvSpPr>
              <p:nvPr/>
            </p:nvSpPr>
            <p:spPr bwMode="auto">
              <a:xfrm>
                <a:off x="7461251" y="5602285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7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567"/>
              <p:cNvSpPr>
                <a:spLocks/>
              </p:cNvSpPr>
              <p:nvPr/>
            </p:nvSpPr>
            <p:spPr bwMode="auto">
              <a:xfrm>
                <a:off x="7483476" y="5599110"/>
                <a:ext cx="31750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7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7" y="0"/>
                    </a:lnTo>
                    <a:lnTo>
                      <a:pt x="2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568"/>
              <p:cNvSpPr>
                <a:spLocks/>
              </p:cNvSpPr>
              <p:nvPr/>
            </p:nvSpPr>
            <p:spPr bwMode="auto">
              <a:xfrm>
                <a:off x="7521576" y="5597523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569"/>
              <p:cNvSpPr>
                <a:spLocks/>
              </p:cNvSpPr>
              <p:nvPr/>
            </p:nvSpPr>
            <p:spPr bwMode="auto">
              <a:xfrm>
                <a:off x="7545388" y="5594348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4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Line 570"/>
              <p:cNvSpPr>
                <a:spLocks noChangeShapeType="1"/>
              </p:cNvSpPr>
              <p:nvPr/>
            </p:nvSpPr>
            <p:spPr bwMode="auto">
              <a:xfrm flipV="1">
                <a:off x="7585076" y="5592760"/>
                <a:ext cx="15875" cy="1587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571"/>
              <p:cNvSpPr>
                <a:spLocks/>
              </p:cNvSpPr>
              <p:nvPr/>
            </p:nvSpPr>
            <p:spPr bwMode="auto">
              <a:xfrm>
                <a:off x="7607301" y="5591173"/>
                <a:ext cx="34925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16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6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572"/>
              <p:cNvSpPr>
                <a:spLocks/>
              </p:cNvSpPr>
              <p:nvPr/>
            </p:nvSpPr>
            <p:spPr bwMode="auto">
              <a:xfrm>
                <a:off x="7648576" y="5589585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573"/>
              <p:cNvSpPr>
                <a:spLocks/>
              </p:cNvSpPr>
              <p:nvPr/>
            </p:nvSpPr>
            <p:spPr bwMode="auto">
              <a:xfrm>
                <a:off x="7670801" y="5587998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8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574"/>
              <p:cNvSpPr>
                <a:spLocks/>
              </p:cNvSpPr>
              <p:nvPr/>
            </p:nvSpPr>
            <p:spPr bwMode="auto">
              <a:xfrm>
                <a:off x="7710488" y="558641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575"/>
              <p:cNvSpPr>
                <a:spLocks/>
              </p:cNvSpPr>
              <p:nvPr/>
            </p:nvSpPr>
            <p:spPr bwMode="auto">
              <a:xfrm>
                <a:off x="7734301" y="55832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5" y="1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576"/>
              <p:cNvSpPr>
                <a:spLocks/>
              </p:cNvSpPr>
              <p:nvPr/>
            </p:nvSpPr>
            <p:spPr bwMode="auto">
              <a:xfrm>
                <a:off x="7773988" y="5583235"/>
                <a:ext cx="1746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577"/>
              <p:cNvSpPr>
                <a:spLocks/>
              </p:cNvSpPr>
              <p:nvPr/>
            </p:nvSpPr>
            <p:spPr bwMode="auto">
              <a:xfrm>
                <a:off x="7796213" y="5580060"/>
                <a:ext cx="3492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17" y="1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2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578"/>
              <p:cNvSpPr>
                <a:spLocks/>
              </p:cNvSpPr>
              <p:nvPr/>
            </p:nvSpPr>
            <p:spPr bwMode="auto">
              <a:xfrm>
                <a:off x="7837488" y="5578473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4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579"/>
              <p:cNvSpPr>
                <a:spLocks/>
              </p:cNvSpPr>
              <p:nvPr/>
            </p:nvSpPr>
            <p:spPr bwMode="auto">
              <a:xfrm>
                <a:off x="7859713" y="5575298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580"/>
              <p:cNvSpPr>
                <a:spLocks/>
              </p:cNvSpPr>
              <p:nvPr/>
            </p:nvSpPr>
            <p:spPr bwMode="auto">
              <a:xfrm>
                <a:off x="7899401" y="5573710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6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581"/>
              <p:cNvSpPr>
                <a:spLocks/>
              </p:cNvSpPr>
              <p:nvPr/>
            </p:nvSpPr>
            <p:spPr bwMode="auto">
              <a:xfrm>
                <a:off x="7923213" y="5570535"/>
                <a:ext cx="3333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15" y="1"/>
                  </a:cxn>
                  <a:cxn ang="0">
                    <a:pos x="21" y="0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lnTo>
                      <a:pt x="4" y="1"/>
                    </a:lnTo>
                    <a:lnTo>
                      <a:pt x="15" y="1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582"/>
              <p:cNvSpPr>
                <a:spLocks/>
              </p:cNvSpPr>
              <p:nvPr/>
            </p:nvSpPr>
            <p:spPr bwMode="auto">
              <a:xfrm>
                <a:off x="7962901" y="5568948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583"/>
              <p:cNvSpPr>
                <a:spLocks/>
              </p:cNvSpPr>
              <p:nvPr/>
            </p:nvSpPr>
            <p:spPr bwMode="auto">
              <a:xfrm>
                <a:off x="7985126" y="5564185"/>
                <a:ext cx="30162" cy="47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9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584"/>
              <p:cNvSpPr>
                <a:spLocks/>
              </p:cNvSpPr>
              <p:nvPr/>
            </p:nvSpPr>
            <p:spPr bwMode="auto">
              <a:xfrm>
                <a:off x="8021638" y="5562598"/>
                <a:ext cx="17462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585"/>
              <p:cNvSpPr>
                <a:spLocks/>
              </p:cNvSpPr>
              <p:nvPr/>
            </p:nvSpPr>
            <p:spPr bwMode="auto">
              <a:xfrm>
                <a:off x="8045451" y="5561010"/>
                <a:ext cx="33337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586"/>
              <p:cNvSpPr>
                <a:spLocks/>
              </p:cNvSpPr>
              <p:nvPr/>
            </p:nvSpPr>
            <p:spPr bwMode="auto">
              <a:xfrm>
                <a:off x="8085138" y="5559423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587"/>
              <p:cNvSpPr>
                <a:spLocks/>
              </p:cNvSpPr>
              <p:nvPr/>
            </p:nvSpPr>
            <p:spPr bwMode="auto">
              <a:xfrm>
                <a:off x="8107363" y="5556248"/>
                <a:ext cx="3492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15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lnTo>
                      <a:pt x="1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588"/>
              <p:cNvSpPr>
                <a:spLocks/>
              </p:cNvSpPr>
              <p:nvPr/>
            </p:nvSpPr>
            <p:spPr bwMode="auto">
              <a:xfrm>
                <a:off x="8148638" y="5556248"/>
                <a:ext cx="15875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589"/>
              <p:cNvSpPr>
                <a:spLocks/>
              </p:cNvSpPr>
              <p:nvPr/>
            </p:nvSpPr>
            <p:spPr bwMode="auto">
              <a:xfrm>
                <a:off x="8150226" y="5554660"/>
                <a:ext cx="22225" cy="222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7" y="10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4"/>
                  </a:cxn>
                  <a:cxn ang="0">
                    <a:pos x="1" y="14"/>
                  </a:cxn>
                  <a:cxn ang="0">
                    <a:pos x="0" y="14"/>
                  </a:cxn>
                </a:cxnLst>
                <a:rect l="0" t="0" r="r" b="b"/>
                <a:pathLst>
                  <a:path w="14" h="14">
                    <a:moveTo>
                      <a:pt x="13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590"/>
              <p:cNvSpPr>
                <a:spLocks/>
              </p:cNvSpPr>
              <p:nvPr/>
            </p:nvSpPr>
            <p:spPr bwMode="auto">
              <a:xfrm>
                <a:off x="8129588" y="5572123"/>
                <a:ext cx="15875" cy="317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591"/>
              <p:cNvSpPr>
                <a:spLocks/>
              </p:cNvSpPr>
              <p:nvPr/>
            </p:nvSpPr>
            <p:spPr bwMode="auto">
              <a:xfrm>
                <a:off x="8094663" y="5573710"/>
                <a:ext cx="28575" cy="127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2" y="6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8" y="7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17" y="1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592"/>
              <p:cNvSpPr>
                <a:spLocks/>
              </p:cNvSpPr>
              <p:nvPr/>
            </p:nvSpPr>
            <p:spPr bwMode="auto">
              <a:xfrm>
                <a:off x="8094663" y="5591173"/>
                <a:ext cx="12700" cy="14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8" y="9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9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593"/>
              <p:cNvSpPr>
                <a:spLocks/>
              </p:cNvSpPr>
              <p:nvPr/>
            </p:nvSpPr>
            <p:spPr bwMode="auto">
              <a:xfrm>
                <a:off x="8110538" y="5608635"/>
                <a:ext cx="7937" cy="333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4" y="11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8"/>
                  </a:cxn>
                  <a:cxn ang="0">
                    <a:pos x="5" y="20"/>
                  </a:cxn>
                  <a:cxn ang="0">
                    <a:pos x="5" y="21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8"/>
                    </a:lnTo>
                    <a:lnTo>
                      <a:pt x="5" y="20"/>
                    </a:lnTo>
                    <a:lnTo>
                      <a:pt x="5" y="2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594"/>
              <p:cNvSpPr>
                <a:spLocks/>
              </p:cNvSpPr>
              <p:nvPr/>
            </p:nvSpPr>
            <p:spPr bwMode="auto">
              <a:xfrm>
                <a:off x="8113713" y="5646735"/>
                <a:ext cx="4762" cy="1746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lnTo>
                      <a:pt x="3" y="1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595"/>
              <p:cNvSpPr>
                <a:spLocks/>
              </p:cNvSpPr>
              <p:nvPr/>
            </p:nvSpPr>
            <p:spPr bwMode="auto">
              <a:xfrm>
                <a:off x="8094663" y="5668960"/>
                <a:ext cx="17462" cy="2698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3" y="17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lnTo>
                      <a:pt x="10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3" y="17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596"/>
              <p:cNvSpPr>
                <a:spLocks/>
              </p:cNvSpPr>
              <p:nvPr/>
            </p:nvSpPr>
            <p:spPr bwMode="auto">
              <a:xfrm>
                <a:off x="8101013" y="5700710"/>
                <a:ext cx="15875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4" y="2"/>
                  </a:cxn>
                  <a:cxn ang="0">
                    <a:pos x="7" y="3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10" y="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597"/>
              <p:cNvSpPr>
                <a:spLocks/>
              </p:cNvSpPr>
              <p:nvPr/>
            </p:nvSpPr>
            <p:spPr bwMode="auto">
              <a:xfrm>
                <a:off x="8123238" y="5707060"/>
                <a:ext cx="23812" cy="22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5" y="2"/>
                  </a:cxn>
                  <a:cxn ang="0">
                    <a:pos x="8" y="3"/>
                  </a:cxn>
                  <a:cxn ang="0">
                    <a:pos x="10" y="4"/>
                  </a:cxn>
                  <a:cxn ang="0">
                    <a:pos x="11" y="6"/>
                  </a:cxn>
                  <a:cxn ang="0">
                    <a:pos x="13" y="9"/>
                  </a:cxn>
                  <a:cxn ang="0">
                    <a:pos x="15" y="12"/>
                  </a:cxn>
                  <a:cxn ang="0">
                    <a:pos x="15" y="13"/>
                  </a:cxn>
                  <a:cxn ang="0">
                    <a:pos x="15" y="14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3" y="9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687"/>
              <p:cNvSpPr>
                <a:spLocks/>
              </p:cNvSpPr>
              <p:nvPr/>
            </p:nvSpPr>
            <p:spPr bwMode="auto">
              <a:xfrm>
                <a:off x="6981826" y="5684835"/>
                <a:ext cx="1587" cy="33337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21">
                    <a:moveTo>
                      <a:pt x="1" y="21"/>
                    </a:moveTo>
                    <a:lnTo>
                      <a:pt x="1" y="17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688"/>
              <p:cNvSpPr>
                <a:spLocks/>
              </p:cNvSpPr>
              <p:nvPr/>
            </p:nvSpPr>
            <p:spPr bwMode="auto">
              <a:xfrm>
                <a:off x="6981826" y="5661023"/>
                <a:ext cx="1587" cy="17462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689"/>
              <p:cNvSpPr>
                <a:spLocks/>
              </p:cNvSpPr>
              <p:nvPr/>
            </p:nvSpPr>
            <p:spPr bwMode="auto">
              <a:xfrm>
                <a:off x="6980238" y="5627685"/>
                <a:ext cx="1587" cy="2857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Text Box 1531"/>
              <p:cNvSpPr txBox="1">
                <a:spLocks noChangeArrowheads="1"/>
              </p:cNvSpPr>
              <p:nvPr/>
            </p:nvSpPr>
            <p:spPr bwMode="auto">
              <a:xfrm>
                <a:off x="6954017" y="5434461"/>
                <a:ext cx="516798" cy="180055"/>
              </a:xfrm>
              <a:prstGeom prst="rect">
                <a:avLst/>
              </a:prstGeom>
              <a:noFill/>
              <a:ln w="41910" algn="ctr">
                <a:noFill/>
                <a:miter lim="800000"/>
                <a:headEnd/>
                <a:tailEnd type="none" w="lg" len="med"/>
              </a:ln>
            </p:spPr>
            <p:txBody>
              <a:bodyPr wrap="none" lIns="45720" rIns="45720">
                <a:spAutoFit/>
              </a:bodyPr>
              <a:lstStyle/>
              <a:p>
                <a:pPr>
                  <a:defRPr/>
                </a:pPr>
                <a:r>
                  <a:rPr lang="en-US" sz="750" b="1" i="1" dirty="0">
                    <a:solidFill>
                      <a:srgbClr val="ADADAD"/>
                    </a:solidFill>
                  </a:rPr>
                  <a:t>Riverside Co.</a:t>
                </a:r>
              </a:p>
            </p:txBody>
          </p:sp>
        </p:grpSp>
        <p:sp>
          <p:nvSpPr>
            <p:cNvPr id="607" name="Freeform 970"/>
            <p:cNvSpPr>
              <a:spLocks/>
            </p:cNvSpPr>
            <p:nvPr/>
          </p:nvSpPr>
          <p:spPr bwMode="auto">
            <a:xfrm>
              <a:off x="6942157" y="5483269"/>
              <a:ext cx="504806" cy="760370"/>
            </a:xfrm>
            <a:custGeom>
              <a:avLst/>
              <a:gdLst>
                <a:gd name="connsiteX0" fmla="*/ 9728 w 9819"/>
                <a:gd name="connsiteY0" fmla="*/ 9789 h 9789"/>
                <a:gd name="connsiteX1" fmla="*/ 9728 w 9819"/>
                <a:gd name="connsiteY1" fmla="*/ 9693 h 9789"/>
                <a:gd name="connsiteX2" fmla="*/ 9577 w 9819"/>
                <a:gd name="connsiteY2" fmla="*/ 9693 h 9789"/>
                <a:gd name="connsiteX3" fmla="*/ 9517 w 9819"/>
                <a:gd name="connsiteY3" fmla="*/ 9040 h 9789"/>
                <a:gd name="connsiteX4" fmla="*/ 9487 w 9819"/>
                <a:gd name="connsiteY4" fmla="*/ 8657 h 9789"/>
                <a:gd name="connsiteX5" fmla="*/ 9456 w 9819"/>
                <a:gd name="connsiteY5" fmla="*/ 8484 h 9789"/>
                <a:gd name="connsiteX6" fmla="*/ 9456 w 9819"/>
                <a:gd name="connsiteY6" fmla="*/ 8445 h 9789"/>
                <a:gd name="connsiteX7" fmla="*/ 9456 w 9819"/>
                <a:gd name="connsiteY7" fmla="*/ 8349 h 9789"/>
                <a:gd name="connsiteX8" fmla="*/ 9426 w 9819"/>
                <a:gd name="connsiteY8" fmla="*/ 7754 h 9789"/>
                <a:gd name="connsiteX9" fmla="*/ 9426 w 9819"/>
                <a:gd name="connsiteY9" fmla="*/ 7754 h 9789"/>
                <a:gd name="connsiteX10" fmla="*/ 9426 w 9819"/>
                <a:gd name="connsiteY10" fmla="*/ 7735 h 9789"/>
                <a:gd name="connsiteX11" fmla="*/ 9426 w 9819"/>
                <a:gd name="connsiteY11" fmla="*/ 7716 h 9789"/>
                <a:gd name="connsiteX12" fmla="*/ 9426 w 9819"/>
                <a:gd name="connsiteY12" fmla="*/ 7716 h 9789"/>
                <a:gd name="connsiteX13" fmla="*/ 9668 w 9819"/>
                <a:gd name="connsiteY13" fmla="*/ 7620 h 9789"/>
                <a:gd name="connsiteX14" fmla="*/ 9668 w 9819"/>
                <a:gd name="connsiteY14" fmla="*/ 7620 h 9789"/>
                <a:gd name="connsiteX15" fmla="*/ 9698 w 9819"/>
                <a:gd name="connsiteY15" fmla="*/ 7601 h 9789"/>
                <a:gd name="connsiteX16" fmla="*/ 9698 w 9819"/>
                <a:gd name="connsiteY16" fmla="*/ 7601 h 9789"/>
                <a:gd name="connsiteX17" fmla="*/ 9789 w 9819"/>
                <a:gd name="connsiteY17" fmla="*/ 7447 h 9789"/>
                <a:gd name="connsiteX18" fmla="*/ 9819 w 9819"/>
                <a:gd name="connsiteY18" fmla="*/ 7447 h 9789"/>
                <a:gd name="connsiteX19" fmla="*/ 9819 w 9819"/>
                <a:gd name="connsiteY19" fmla="*/ 7428 h 9789"/>
                <a:gd name="connsiteX20" fmla="*/ 9819 w 9819"/>
                <a:gd name="connsiteY20" fmla="*/ 7428 h 9789"/>
                <a:gd name="connsiteX21" fmla="*/ 9819 w 9819"/>
                <a:gd name="connsiteY21" fmla="*/ 7409 h 9789"/>
                <a:gd name="connsiteX22" fmla="*/ 9819 w 9819"/>
                <a:gd name="connsiteY22" fmla="*/ 7351 h 9789"/>
                <a:gd name="connsiteX23" fmla="*/ 9668 w 9819"/>
                <a:gd name="connsiteY23" fmla="*/ 7351 h 9789"/>
                <a:gd name="connsiteX24" fmla="*/ 9638 w 9819"/>
                <a:gd name="connsiteY24" fmla="*/ 7351 h 9789"/>
                <a:gd name="connsiteX25" fmla="*/ 9547 w 9819"/>
                <a:gd name="connsiteY25" fmla="*/ 7351 h 9789"/>
                <a:gd name="connsiteX26" fmla="*/ 9517 w 9819"/>
                <a:gd name="connsiteY26" fmla="*/ 7351 h 9789"/>
                <a:gd name="connsiteX27" fmla="*/ 9366 w 9819"/>
                <a:gd name="connsiteY27" fmla="*/ 7351 h 9789"/>
                <a:gd name="connsiteX28" fmla="*/ 9336 w 9819"/>
                <a:gd name="connsiteY28" fmla="*/ 7351 h 9789"/>
                <a:gd name="connsiteX29" fmla="*/ 9305 w 9819"/>
                <a:gd name="connsiteY29" fmla="*/ 7351 h 9789"/>
                <a:gd name="connsiteX30" fmla="*/ 9305 w 9819"/>
                <a:gd name="connsiteY30" fmla="*/ 7332 h 9789"/>
                <a:gd name="connsiteX31" fmla="*/ 9245 w 9819"/>
                <a:gd name="connsiteY31" fmla="*/ 7294 h 9789"/>
                <a:gd name="connsiteX32" fmla="*/ 9094 w 9819"/>
                <a:gd name="connsiteY32" fmla="*/ 7159 h 9789"/>
                <a:gd name="connsiteX33" fmla="*/ 9064 w 9819"/>
                <a:gd name="connsiteY33" fmla="*/ 7102 h 9789"/>
                <a:gd name="connsiteX34" fmla="*/ 8943 w 9819"/>
                <a:gd name="connsiteY34" fmla="*/ 7025 h 9789"/>
                <a:gd name="connsiteX35" fmla="*/ 8822 w 9819"/>
                <a:gd name="connsiteY35" fmla="*/ 6872 h 9789"/>
                <a:gd name="connsiteX36" fmla="*/ 8822 w 9819"/>
                <a:gd name="connsiteY36" fmla="*/ 6852 h 9789"/>
                <a:gd name="connsiteX37" fmla="*/ 8701 w 9819"/>
                <a:gd name="connsiteY37" fmla="*/ 6776 h 9789"/>
                <a:gd name="connsiteX38" fmla="*/ 8671 w 9819"/>
                <a:gd name="connsiteY38" fmla="*/ 6737 h 9789"/>
                <a:gd name="connsiteX39" fmla="*/ 8671 w 9819"/>
                <a:gd name="connsiteY39" fmla="*/ 6737 h 9789"/>
                <a:gd name="connsiteX40" fmla="*/ 8671 w 9819"/>
                <a:gd name="connsiteY40" fmla="*/ 6718 h 9789"/>
                <a:gd name="connsiteX41" fmla="*/ 8641 w 9819"/>
                <a:gd name="connsiteY41" fmla="*/ 6718 h 9789"/>
                <a:gd name="connsiteX42" fmla="*/ 8641 w 9819"/>
                <a:gd name="connsiteY42" fmla="*/ 6699 h 9789"/>
                <a:gd name="connsiteX43" fmla="*/ 8611 w 9819"/>
                <a:gd name="connsiteY43" fmla="*/ 6699 h 9789"/>
                <a:gd name="connsiteX44" fmla="*/ 8611 w 9819"/>
                <a:gd name="connsiteY44" fmla="*/ 6699 h 9789"/>
                <a:gd name="connsiteX45" fmla="*/ 7976 w 9819"/>
                <a:gd name="connsiteY45" fmla="*/ 6718 h 9789"/>
                <a:gd name="connsiteX46" fmla="*/ 7704 w 9819"/>
                <a:gd name="connsiteY46" fmla="*/ 6718 h 9789"/>
                <a:gd name="connsiteX47" fmla="*/ 7583 w 9819"/>
                <a:gd name="connsiteY47" fmla="*/ 6737 h 9789"/>
                <a:gd name="connsiteX48" fmla="*/ 7583 w 9819"/>
                <a:gd name="connsiteY48" fmla="*/ 6718 h 9789"/>
                <a:gd name="connsiteX49" fmla="*/ 7342 w 9819"/>
                <a:gd name="connsiteY49" fmla="*/ 6737 h 9789"/>
                <a:gd name="connsiteX50" fmla="*/ 7160 w 9819"/>
                <a:gd name="connsiteY50" fmla="*/ 6737 h 9789"/>
                <a:gd name="connsiteX51" fmla="*/ 7160 w 9819"/>
                <a:gd name="connsiteY51" fmla="*/ 6737 h 9789"/>
                <a:gd name="connsiteX52" fmla="*/ 7130 w 9819"/>
                <a:gd name="connsiteY52" fmla="*/ 6737 h 9789"/>
                <a:gd name="connsiteX53" fmla="*/ 7130 w 9819"/>
                <a:gd name="connsiteY53" fmla="*/ 6737 h 9789"/>
                <a:gd name="connsiteX54" fmla="*/ 7100 w 9819"/>
                <a:gd name="connsiteY54" fmla="*/ 6718 h 9789"/>
                <a:gd name="connsiteX55" fmla="*/ 7100 w 9819"/>
                <a:gd name="connsiteY55" fmla="*/ 6718 h 9789"/>
                <a:gd name="connsiteX56" fmla="*/ 7009 w 9819"/>
                <a:gd name="connsiteY56" fmla="*/ 6641 h 9789"/>
                <a:gd name="connsiteX57" fmla="*/ 7009 w 9819"/>
                <a:gd name="connsiteY57" fmla="*/ 6622 h 9789"/>
                <a:gd name="connsiteX58" fmla="*/ 6979 w 9819"/>
                <a:gd name="connsiteY58" fmla="*/ 6603 h 9789"/>
                <a:gd name="connsiteX59" fmla="*/ 6949 w 9819"/>
                <a:gd name="connsiteY59" fmla="*/ 6564 h 9789"/>
                <a:gd name="connsiteX60" fmla="*/ 6919 w 9819"/>
                <a:gd name="connsiteY60" fmla="*/ 6545 h 9789"/>
                <a:gd name="connsiteX61" fmla="*/ 6888 w 9819"/>
                <a:gd name="connsiteY61" fmla="*/ 6545 h 9789"/>
                <a:gd name="connsiteX62" fmla="*/ 6888 w 9819"/>
                <a:gd name="connsiteY62" fmla="*/ 6526 h 9789"/>
                <a:gd name="connsiteX63" fmla="*/ 6858 w 9819"/>
                <a:gd name="connsiteY63" fmla="*/ 6488 h 9789"/>
                <a:gd name="connsiteX64" fmla="*/ 6828 w 9819"/>
                <a:gd name="connsiteY64" fmla="*/ 6488 h 9789"/>
                <a:gd name="connsiteX65" fmla="*/ 6828 w 9819"/>
                <a:gd name="connsiteY65" fmla="*/ 6449 h 9789"/>
                <a:gd name="connsiteX66" fmla="*/ 6737 w 9819"/>
                <a:gd name="connsiteY66" fmla="*/ 6430 h 9789"/>
                <a:gd name="connsiteX67" fmla="*/ 6707 w 9819"/>
                <a:gd name="connsiteY67" fmla="*/ 6392 h 9789"/>
                <a:gd name="connsiteX68" fmla="*/ 6677 w 9819"/>
                <a:gd name="connsiteY68" fmla="*/ 6353 h 9789"/>
                <a:gd name="connsiteX69" fmla="*/ 6617 w 9819"/>
                <a:gd name="connsiteY69" fmla="*/ 6315 h 9789"/>
                <a:gd name="connsiteX70" fmla="*/ 6586 w 9819"/>
                <a:gd name="connsiteY70" fmla="*/ 6296 h 9789"/>
                <a:gd name="connsiteX71" fmla="*/ 6556 w 9819"/>
                <a:gd name="connsiteY71" fmla="*/ 6277 h 9789"/>
                <a:gd name="connsiteX72" fmla="*/ 6526 w 9819"/>
                <a:gd name="connsiteY72" fmla="*/ 6277 h 9789"/>
                <a:gd name="connsiteX73" fmla="*/ 6526 w 9819"/>
                <a:gd name="connsiteY73" fmla="*/ 6257 h 9789"/>
                <a:gd name="connsiteX74" fmla="*/ 6496 w 9819"/>
                <a:gd name="connsiteY74" fmla="*/ 6257 h 9789"/>
                <a:gd name="connsiteX75" fmla="*/ 6466 w 9819"/>
                <a:gd name="connsiteY75" fmla="*/ 6238 h 9789"/>
                <a:gd name="connsiteX76" fmla="*/ 6375 w 9819"/>
                <a:gd name="connsiteY76" fmla="*/ 6238 h 9789"/>
                <a:gd name="connsiteX77" fmla="*/ 6314 w 9819"/>
                <a:gd name="connsiteY77" fmla="*/ 6238 h 9789"/>
                <a:gd name="connsiteX78" fmla="*/ 6314 w 9819"/>
                <a:gd name="connsiteY78" fmla="*/ 6219 h 9789"/>
                <a:gd name="connsiteX79" fmla="*/ 6284 w 9819"/>
                <a:gd name="connsiteY79" fmla="*/ 6219 h 9789"/>
                <a:gd name="connsiteX80" fmla="*/ 6224 w 9819"/>
                <a:gd name="connsiteY80" fmla="*/ 6181 h 9789"/>
                <a:gd name="connsiteX81" fmla="*/ 6194 w 9819"/>
                <a:gd name="connsiteY81" fmla="*/ 6161 h 9789"/>
                <a:gd name="connsiteX82" fmla="*/ 6163 w 9819"/>
                <a:gd name="connsiteY82" fmla="*/ 6161 h 9789"/>
                <a:gd name="connsiteX83" fmla="*/ 6133 w 9819"/>
                <a:gd name="connsiteY83" fmla="*/ 6142 h 9789"/>
                <a:gd name="connsiteX84" fmla="*/ 6103 w 9819"/>
                <a:gd name="connsiteY84" fmla="*/ 6142 h 9789"/>
                <a:gd name="connsiteX85" fmla="*/ 6043 w 9819"/>
                <a:gd name="connsiteY85" fmla="*/ 6123 h 9789"/>
                <a:gd name="connsiteX86" fmla="*/ 5982 w 9819"/>
                <a:gd name="connsiteY86" fmla="*/ 6104 h 9789"/>
                <a:gd name="connsiteX87" fmla="*/ 5892 w 9819"/>
                <a:gd name="connsiteY87" fmla="*/ 6065 h 9789"/>
                <a:gd name="connsiteX88" fmla="*/ 5801 w 9819"/>
                <a:gd name="connsiteY88" fmla="*/ 6046 h 9789"/>
                <a:gd name="connsiteX89" fmla="*/ 5740 w 9819"/>
                <a:gd name="connsiteY89" fmla="*/ 6027 h 9789"/>
                <a:gd name="connsiteX90" fmla="*/ 5710 w 9819"/>
                <a:gd name="connsiteY90" fmla="*/ 6008 h 9789"/>
                <a:gd name="connsiteX91" fmla="*/ 5680 w 9819"/>
                <a:gd name="connsiteY91" fmla="*/ 6008 h 9789"/>
                <a:gd name="connsiteX92" fmla="*/ 5650 w 9819"/>
                <a:gd name="connsiteY92" fmla="*/ 6008 h 9789"/>
                <a:gd name="connsiteX93" fmla="*/ 5529 w 9819"/>
                <a:gd name="connsiteY93" fmla="*/ 6008 h 9789"/>
                <a:gd name="connsiteX94" fmla="*/ 5469 w 9819"/>
                <a:gd name="connsiteY94" fmla="*/ 5989 h 9789"/>
                <a:gd name="connsiteX95" fmla="*/ 5287 w 9819"/>
                <a:gd name="connsiteY95" fmla="*/ 5989 h 9789"/>
                <a:gd name="connsiteX96" fmla="*/ 5227 w 9819"/>
                <a:gd name="connsiteY96" fmla="*/ 5989 h 9789"/>
                <a:gd name="connsiteX97" fmla="*/ 5106 w 9819"/>
                <a:gd name="connsiteY97" fmla="*/ 5969 h 9789"/>
                <a:gd name="connsiteX98" fmla="*/ 5076 w 9819"/>
                <a:gd name="connsiteY98" fmla="*/ 5969 h 9789"/>
                <a:gd name="connsiteX99" fmla="*/ 5015 w 9819"/>
                <a:gd name="connsiteY99" fmla="*/ 5950 h 9789"/>
                <a:gd name="connsiteX100" fmla="*/ 5015 w 9819"/>
                <a:gd name="connsiteY100" fmla="*/ 5931 h 9789"/>
                <a:gd name="connsiteX101" fmla="*/ 4925 w 9819"/>
                <a:gd name="connsiteY101" fmla="*/ 5893 h 9789"/>
                <a:gd name="connsiteX102" fmla="*/ 4864 w 9819"/>
                <a:gd name="connsiteY102" fmla="*/ 5854 h 9789"/>
                <a:gd name="connsiteX103" fmla="*/ 4864 w 9819"/>
                <a:gd name="connsiteY103" fmla="*/ 5854 h 9789"/>
                <a:gd name="connsiteX104" fmla="*/ 4834 w 9819"/>
                <a:gd name="connsiteY104" fmla="*/ 5816 h 9789"/>
                <a:gd name="connsiteX105" fmla="*/ 4774 w 9819"/>
                <a:gd name="connsiteY105" fmla="*/ 5777 h 9789"/>
                <a:gd name="connsiteX106" fmla="*/ 4774 w 9819"/>
                <a:gd name="connsiteY106" fmla="*/ 5758 h 9789"/>
                <a:gd name="connsiteX107" fmla="*/ 4502 w 9819"/>
                <a:gd name="connsiteY107" fmla="*/ 5336 h 9789"/>
                <a:gd name="connsiteX108" fmla="*/ 4472 w 9819"/>
                <a:gd name="connsiteY108" fmla="*/ 5317 h 9789"/>
                <a:gd name="connsiteX109" fmla="*/ 4472 w 9819"/>
                <a:gd name="connsiteY109" fmla="*/ 5298 h 9789"/>
                <a:gd name="connsiteX110" fmla="*/ 3958 w 9819"/>
                <a:gd name="connsiteY110" fmla="*/ 5067 h 9789"/>
                <a:gd name="connsiteX111" fmla="*/ 3958 w 9819"/>
                <a:gd name="connsiteY111" fmla="*/ 5048 h 9789"/>
                <a:gd name="connsiteX112" fmla="*/ 3928 w 9819"/>
                <a:gd name="connsiteY112" fmla="*/ 5048 h 9789"/>
                <a:gd name="connsiteX113" fmla="*/ 3928 w 9819"/>
                <a:gd name="connsiteY113" fmla="*/ 5029 h 9789"/>
                <a:gd name="connsiteX114" fmla="*/ 3656 w 9819"/>
                <a:gd name="connsiteY114" fmla="*/ 4645 h 9789"/>
                <a:gd name="connsiteX115" fmla="*/ 3656 w 9819"/>
                <a:gd name="connsiteY115" fmla="*/ 4626 h 9789"/>
                <a:gd name="connsiteX116" fmla="*/ 3656 w 9819"/>
                <a:gd name="connsiteY116" fmla="*/ 4607 h 9789"/>
                <a:gd name="connsiteX117" fmla="*/ 3595 w 9819"/>
                <a:gd name="connsiteY117" fmla="*/ 4587 h 9789"/>
                <a:gd name="connsiteX118" fmla="*/ 3565 w 9819"/>
                <a:gd name="connsiteY118" fmla="*/ 4568 h 9789"/>
                <a:gd name="connsiteX119" fmla="*/ 3535 w 9819"/>
                <a:gd name="connsiteY119" fmla="*/ 4530 h 9789"/>
                <a:gd name="connsiteX120" fmla="*/ 3505 w 9819"/>
                <a:gd name="connsiteY120" fmla="*/ 4511 h 9789"/>
                <a:gd name="connsiteX121" fmla="*/ 3475 w 9819"/>
                <a:gd name="connsiteY121" fmla="*/ 4511 h 9789"/>
                <a:gd name="connsiteX122" fmla="*/ 3444 w 9819"/>
                <a:gd name="connsiteY122" fmla="*/ 4472 h 9789"/>
                <a:gd name="connsiteX123" fmla="*/ 3203 w 9819"/>
                <a:gd name="connsiteY123" fmla="*/ 4261 h 9789"/>
                <a:gd name="connsiteX124" fmla="*/ 2991 w 9819"/>
                <a:gd name="connsiteY124" fmla="*/ 4050 h 9789"/>
                <a:gd name="connsiteX125" fmla="*/ 2810 w 9819"/>
                <a:gd name="connsiteY125" fmla="*/ 3896 h 9789"/>
                <a:gd name="connsiteX126" fmla="*/ 2175 w 9819"/>
                <a:gd name="connsiteY126" fmla="*/ 3321 h 9789"/>
                <a:gd name="connsiteX127" fmla="*/ 2085 w 9819"/>
                <a:gd name="connsiteY127" fmla="*/ 3225 h 9789"/>
                <a:gd name="connsiteX128" fmla="*/ 2085 w 9819"/>
                <a:gd name="connsiteY128" fmla="*/ 3206 h 9789"/>
                <a:gd name="connsiteX129" fmla="*/ 2055 w 9819"/>
                <a:gd name="connsiteY129" fmla="*/ 3186 h 9789"/>
                <a:gd name="connsiteX130" fmla="*/ 2024 w 9819"/>
                <a:gd name="connsiteY130" fmla="*/ 3110 h 9789"/>
                <a:gd name="connsiteX131" fmla="*/ 1964 w 9819"/>
                <a:gd name="connsiteY131" fmla="*/ 3033 h 9789"/>
                <a:gd name="connsiteX132" fmla="*/ 1934 w 9819"/>
                <a:gd name="connsiteY132" fmla="*/ 2994 h 9789"/>
                <a:gd name="connsiteX133" fmla="*/ 1904 w 9819"/>
                <a:gd name="connsiteY133" fmla="*/ 2937 h 9789"/>
                <a:gd name="connsiteX134" fmla="*/ 1873 w 9819"/>
                <a:gd name="connsiteY134" fmla="*/ 2898 h 9789"/>
                <a:gd name="connsiteX135" fmla="*/ 1843 w 9819"/>
                <a:gd name="connsiteY135" fmla="*/ 2879 h 9789"/>
                <a:gd name="connsiteX136" fmla="*/ 1843 w 9819"/>
                <a:gd name="connsiteY136" fmla="*/ 2860 h 9789"/>
                <a:gd name="connsiteX137" fmla="*/ 1783 w 9819"/>
                <a:gd name="connsiteY137" fmla="*/ 2841 h 9789"/>
                <a:gd name="connsiteX138" fmla="*/ 1722 w 9819"/>
                <a:gd name="connsiteY138" fmla="*/ 2802 h 9789"/>
                <a:gd name="connsiteX139" fmla="*/ 1692 w 9819"/>
                <a:gd name="connsiteY139" fmla="*/ 2764 h 9789"/>
                <a:gd name="connsiteX140" fmla="*/ 1662 w 9819"/>
                <a:gd name="connsiteY140" fmla="*/ 2764 h 9789"/>
                <a:gd name="connsiteX141" fmla="*/ 1601 w 9819"/>
                <a:gd name="connsiteY141" fmla="*/ 2726 h 9789"/>
                <a:gd name="connsiteX142" fmla="*/ 1601 w 9819"/>
                <a:gd name="connsiteY142" fmla="*/ 2706 h 9789"/>
                <a:gd name="connsiteX143" fmla="*/ 1511 w 9819"/>
                <a:gd name="connsiteY143" fmla="*/ 2457 h 9789"/>
                <a:gd name="connsiteX144" fmla="*/ 1481 w 9819"/>
                <a:gd name="connsiteY144" fmla="*/ 2438 h 9789"/>
                <a:gd name="connsiteX145" fmla="*/ 1481 w 9819"/>
                <a:gd name="connsiteY145" fmla="*/ 2419 h 9789"/>
                <a:gd name="connsiteX146" fmla="*/ 1450 w 9819"/>
                <a:gd name="connsiteY146" fmla="*/ 2419 h 9789"/>
                <a:gd name="connsiteX147" fmla="*/ 1390 w 9819"/>
                <a:gd name="connsiteY147" fmla="*/ 2380 h 9789"/>
                <a:gd name="connsiteX148" fmla="*/ 1330 w 9819"/>
                <a:gd name="connsiteY148" fmla="*/ 2323 h 9789"/>
                <a:gd name="connsiteX149" fmla="*/ 1179 w 9819"/>
                <a:gd name="connsiteY149" fmla="*/ 2246 h 9789"/>
                <a:gd name="connsiteX150" fmla="*/ 1179 w 9819"/>
                <a:gd name="connsiteY150" fmla="*/ 2246 h 9789"/>
                <a:gd name="connsiteX151" fmla="*/ 1118 w 9819"/>
                <a:gd name="connsiteY151" fmla="*/ 2207 h 9789"/>
                <a:gd name="connsiteX152" fmla="*/ 1058 w 9819"/>
                <a:gd name="connsiteY152" fmla="*/ 2169 h 9789"/>
                <a:gd name="connsiteX153" fmla="*/ 997 w 9819"/>
                <a:gd name="connsiteY153" fmla="*/ 2111 h 9789"/>
                <a:gd name="connsiteX154" fmla="*/ 816 w 9819"/>
                <a:gd name="connsiteY154" fmla="*/ 1996 h 9789"/>
                <a:gd name="connsiteX155" fmla="*/ 665 w 9819"/>
                <a:gd name="connsiteY155" fmla="*/ 1900 h 9789"/>
                <a:gd name="connsiteX156" fmla="*/ 604 w 9819"/>
                <a:gd name="connsiteY156" fmla="*/ 1862 h 9789"/>
                <a:gd name="connsiteX157" fmla="*/ 544 w 9819"/>
                <a:gd name="connsiteY157" fmla="*/ 1804 h 9789"/>
                <a:gd name="connsiteX158" fmla="*/ 453 w 9819"/>
                <a:gd name="connsiteY158" fmla="*/ 1728 h 9789"/>
                <a:gd name="connsiteX159" fmla="*/ 363 w 9819"/>
                <a:gd name="connsiteY159" fmla="*/ 1325 h 9789"/>
                <a:gd name="connsiteX160" fmla="*/ 272 w 9819"/>
                <a:gd name="connsiteY160" fmla="*/ 1094 h 9789"/>
                <a:gd name="connsiteX161" fmla="*/ 212 w 9819"/>
                <a:gd name="connsiteY161" fmla="*/ 595 h 9789"/>
                <a:gd name="connsiteX162" fmla="*/ 302 w 9819"/>
                <a:gd name="connsiteY162" fmla="*/ 346 h 9789"/>
                <a:gd name="connsiteX163" fmla="*/ 242 w 9819"/>
                <a:gd name="connsiteY163" fmla="*/ 173 h 9789"/>
                <a:gd name="connsiteX164" fmla="*/ 0 w 9819"/>
                <a:gd name="connsiteY164" fmla="*/ 0 h 9789"/>
                <a:gd name="connsiteX0" fmla="*/ 9691 w 9784"/>
                <a:gd name="connsiteY0" fmla="*/ 9823 h 9823"/>
                <a:gd name="connsiteX1" fmla="*/ 9691 w 9784"/>
                <a:gd name="connsiteY1" fmla="*/ 9725 h 9823"/>
                <a:gd name="connsiteX2" fmla="*/ 9538 w 9784"/>
                <a:gd name="connsiteY2" fmla="*/ 9725 h 9823"/>
                <a:gd name="connsiteX3" fmla="*/ 9476 w 9784"/>
                <a:gd name="connsiteY3" fmla="*/ 9058 h 9823"/>
                <a:gd name="connsiteX4" fmla="*/ 9446 w 9784"/>
                <a:gd name="connsiteY4" fmla="*/ 8667 h 9823"/>
                <a:gd name="connsiteX5" fmla="*/ 9414 w 9784"/>
                <a:gd name="connsiteY5" fmla="*/ 8490 h 9823"/>
                <a:gd name="connsiteX6" fmla="*/ 9414 w 9784"/>
                <a:gd name="connsiteY6" fmla="*/ 8450 h 9823"/>
                <a:gd name="connsiteX7" fmla="*/ 9414 w 9784"/>
                <a:gd name="connsiteY7" fmla="*/ 8352 h 9823"/>
                <a:gd name="connsiteX8" fmla="*/ 9384 w 9784"/>
                <a:gd name="connsiteY8" fmla="*/ 7744 h 9823"/>
                <a:gd name="connsiteX9" fmla="*/ 9384 w 9784"/>
                <a:gd name="connsiteY9" fmla="*/ 7744 h 9823"/>
                <a:gd name="connsiteX10" fmla="*/ 9384 w 9784"/>
                <a:gd name="connsiteY10" fmla="*/ 7725 h 9823"/>
                <a:gd name="connsiteX11" fmla="*/ 9384 w 9784"/>
                <a:gd name="connsiteY11" fmla="*/ 7705 h 9823"/>
                <a:gd name="connsiteX12" fmla="*/ 9384 w 9784"/>
                <a:gd name="connsiteY12" fmla="*/ 7705 h 9823"/>
                <a:gd name="connsiteX13" fmla="*/ 9630 w 9784"/>
                <a:gd name="connsiteY13" fmla="*/ 7607 h 9823"/>
                <a:gd name="connsiteX14" fmla="*/ 9630 w 9784"/>
                <a:gd name="connsiteY14" fmla="*/ 7607 h 9823"/>
                <a:gd name="connsiteX15" fmla="*/ 9661 w 9784"/>
                <a:gd name="connsiteY15" fmla="*/ 7588 h 9823"/>
                <a:gd name="connsiteX16" fmla="*/ 9661 w 9784"/>
                <a:gd name="connsiteY16" fmla="*/ 7588 h 9823"/>
                <a:gd name="connsiteX17" fmla="*/ 9753 w 9784"/>
                <a:gd name="connsiteY17" fmla="*/ 7431 h 9823"/>
                <a:gd name="connsiteX18" fmla="*/ 9784 w 9784"/>
                <a:gd name="connsiteY18" fmla="*/ 7431 h 9823"/>
                <a:gd name="connsiteX19" fmla="*/ 9784 w 9784"/>
                <a:gd name="connsiteY19" fmla="*/ 7411 h 9823"/>
                <a:gd name="connsiteX20" fmla="*/ 9784 w 9784"/>
                <a:gd name="connsiteY20" fmla="*/ 7411 h 9823"/>
                <a:gd name="connsiteX21" fmla="*/ 9784 w 9784"/>
                <a:gd name="connsiteY21" fmla="*/ 7392 h 9823"/>
                <a:gd name="connsiteX22" fmla="*/ 9784 w 9784"/>
                <a:gd name="connsiteY22" fmla="*/ 7332 h 9823"/>
                <a:gd name="connsiteX23" fmla="*/ 9630 w 9784"/>
                <a:gd name="connsiteY23" fmla="*/ 7332 h 9823"/>
                <a:gd name="connsiteX24" fmla="*/ 9600 w 9784"/>
                <a:gd name="connsiteY24" fmla="*/ 7332 h 9823"/>
                <a:gd name="connsiteX25" fmla="*/ 9507 w 9784"/>
                <a:gd name="connsiteY25" fmla="*/ 7332 h 9823"/>
                <a:gd name="connsiteX26" fmla="*/ 9476 w 9784"/>
                <a:gd name="connsiteY26" fmla="*/ 7332 h 9823"/>
                <a:gd name="connsiteX27" fmla="*/ 9323 w 9784"/>
                <a:gd name="connsiteY27" fmla="*/ 7332 h 9823"/>
                <a:gd name="connsiteX28" fmla="*/ 9292 w 9784"/>
                <a:gd name="connsiteY28" fmla="*/ 7332 h 9823"/>
                <a:gd name="connsiteX29" fmla="*/ 9261 w 9784"/>
                <a:gd name="connsiteY29" fmla="*/ 7332 h 9823"/>
                <a:gd name="connsiteX30" fmla="*/ 9261 w 9784"/>
                <a:gd name="connsiteY30" fmla="*/ 7313 h 9823"/>
                <a:gd name="connsiteX31" fmla="*/ 9199 w 9784"/>
                <a:gd name="connsiteY31" fmla="*/ 7274 h 9823"/>
                <a:gd name="connsiteX32" fmla="*/ 9046 w 9784"/>
                <a:gd name="connsiteY32" fmla="*/ 7136 h 9823"/>
                <a:gd name="connsiteX33" fmla="*/ 9015 w 9784"/>
                <a:gd name="connsiteY33" fmla="*/ 7078 h 9823"/>
                <a:gd name="connsiteX34" fmla="*/ 8892 w 9784"/>
                <a:gd name="connsiteY34" fmla="*/ 6999 h 9823"/>
                <a:gd name="connsiteX35" fmla="*/ 8769 w 9784"/>
                <a:gd name="connsiteY35" fmla="*/ 6843 h 9823"/>
                <a:gd name="connsiteX36" fmla="*/ 8769 w 9784"/>
                <a:gd name="connsiteY36" fmla="*/ 6823 h 9823"/>
                <a:gd name="connsiteX37" fmla="*/ 8645 w 9784"/>
                <a:gd name="connsiteY37" fmla="*/ 6745 h 9823"/>
                <a:gd name="connsiteX38" fmla="*/ 8615 w 9784"/>
                <a:gd name="connsiteY38" fmla="*/ 6705 h 9823"/>
                <a:gd name="connsiteX39" fmla="*/ 8615 w 9784"/>
                <a:gd name="connsiteY39" fmla="*/ 6705 h 9823"/>
                <a:gd name="connsiteX40" fmla="*/ 8615 w 9784"/>
                <a:gd name="connsiteY40" fmla="*/ 6686 h 9823"/>
                <a:gd name="connsiteX41" fmla="*/ 8584 w 9784"/>
                <a:gd name="connsiteY41" fmla="*/ 6686 h 9823"/>
                <a:gd name="connsiteX42" fmla="*/ 8584 w 9784"/>
                <a:gd name="connsiteY42" fmla="*/ 6666 h 9823"/>
                <a:gd name="connsiteX43" fmla="*/ 8554 w 9784"/>
                <a:gd name="connsiteY43" fmla="*/ 6666 h 9823"/>
                <a:gd name="connsiteX44" fmla="*/ 8554 w 9784"/>
                <a:gd name="connsiteY44" fmla="*/ 6666 h 9823"/>
                <a:gd name="connsiteX45" fmla="*/ 7907 w 9784"/>
                <a:gd name="connsiteY45" fmla="*/ 6686 h 9823"/>
                <a:gd name="connsiteX46" fmla="*/ 7630 w 9784"/>
                <a:gd name="connsiteY46" fmla="*/ 6686 h 9823"/>
                <a:gd name="connsiteX47" fmla="*/ 7507 w 9784"/>
                <a:gd name="connsiteY47" fmla="*/ 6705 h 9823"/>
                <a:gd name="connsiteX48" fmla="*/ 7507 w 9784"/>
                <a:gd name="connsiteY48" fmla="*/ 6686 h 9823"/>
                <a:gd name="connsiteX49" fmla="*/ 7261 w 9784"/>
                <a:gd name="connsiteY49" fmla="*/ 6705 h 9823"/>
                <a:gd name="connsiteX50" fmla="*/ 7076 w 9784"/>
                <a:gd name="connsiteY50" fmla="*/ 6705 h 9823"/>
                <a:gd name="connsiteX51" fmla="*/ 7076 w 9784"/>
                <a:gd name="connsiteY51" fmla="*/ 6705 h 9823"/>
                <a:gd name="connsiteX52" fmla="*/ 7045 w 9784"/>
                <a:gd name="connsiteY52" fmla="*/ 6705 h 9823"/>
                <a:gd name="connsiteX53" fmla="*/ 7045 w 9784"/>
                <a:gd name="connsiteY53" fmla="*/ 6705 h 9823"/>
                <a:gd name="connsiteX54" fmla="*/ 7015 w 9784"/>
                <a:gd name="connsiteY54" fmla="*/ 6686 h 9823"/>
                <a:gd name="connsiteX55" fmla="*/ 7015 w 9784"/>
                <a:gd name="connsiteY55" fmla="*/ 6686 h 9823"/>
                <a:gd name="connsiteX56" fmla="*/ 6922 w 9784"/>
                <a:gd name="connsiteY56" fmla="*/ 6607 h 9823"/>
                <a:gd name="connsiteX57" fmla="*/ 6922 w 9784"/>
                <a:gd name="connsiteY57" fmla="*/ 6588 h 9823"/>
                <a:gd name="connsiteX58" fmla="*/ 6892 w 9784"/>
                <a:gd name="connsiteY58" fmla="*/ 6568 h 9823"/>
                <a:gd name="connsiteX59" fmla="*/ 6861 w 9784"/>
                <a:gd name="connsiteY59" fmla="*/ 6528 h 9823"/>
                <a:gd name="connsiteX60" fmla="*/ 6831 w 9784"/>
                <a:gd name="connsiteY60" fmla="*/ 6509 h 9823"/>
                <a:gd name="connsiteX61" fmla="*/ 6799 w 9784"/>
                <a:gd name="connsiteY61" fmla="*/ 6509 h 9823"/>
                <a:gd name="connsiteX62" fmla="*/ 6799 w 9784"/>
                <a:gd name="connsiteY62" fmla="*/ 6490 h 9823"/>
                <a:gd name="connsiteX63" fmla="*/ 6768 w 9784"/>
                <a:gd name="connsiteY63" fmla="*/ 6451 h 9823"/>
                <a:gd name="connsiteX64" fmla="*/ 6738 w 9784"/>
                <a:gd name="connsiteY64" fmla="*/ 6451 h 9823"/>
                <a:gd name="connsiteX65" fmla="*/ 6738 w 9784"/>
                <a:gd name="connsiteY65" fmla="*/ 6411 h 9823"/>
                <a:gd name="connsiteX66" fmla="*/ 6645 w 9784"/>
                <a:gd name="connsiteY66" fmla="*/ 6392 h 9823"/>
                <a:gd name="connsiteX67" fmla="*/ 6615 w 9784"/>
                <a:gd name="connsiteY67" fmla="*/ 6353 h 9823"/>
                <a:gd name="connsiteX68" fmla="*/ 6584 w 9784"/>
                <a:gd name="connsiteY68" fmla="*/ 6313 h 9823"/>
                <a:gd name="connsiteX69" fmla="*/ 6523 w 9784"/>
                <a:gd name="connsiteY69" fmla="*/ 6274 h 9823"/>
                <a:gd name="connsiteX70" fmla="*/ 6491 w 9784"/>
                <a:gd name="connsiteY70" fmla="*/ 6255 h 9823"/>
                <a:gd name="connsiteX71" fmla="*/ 6461 w 9784"/>
                <a:gd name="connsiteY71" fmla="*/ 6235 h 9823"/>
                <a:gd name="connsiteX72" fmla="*/ 6430 w 9784"/>
                <a:gd name="connsiteY72" fmla="*/ 6235 h 9823"/>
                <a:gd name="connsiteX73" fmla="*/ 6430 w 9784"/>
                <a:gd name="connsiteY73" fmla="*/ 6215 h 9823"/>
                <a:gd name="connsiteX74" fmla="*/ 6400 w 9784"/>
                <a:gd name="connsiteY74" fmla="*/ 6215 h 9823"/>
                <a:gd name="connsiteX75" fmla="*/ 6369 w 9784"/>
                <a:gd name="connsiteY75" fmla="*/ 6195 h 9823"/>
                <a:gd name="connsiteX76" fmla="*/ 6277 w 9784"/>
                <a:gd name="connsiteY76" fmla="*/ 6195 h 9823"/>
                <a:gd name="connsiteX77" fmla="*/ 6214 w 9784"/>
                <a:gd name="connsiteY77" fmla="*/ 6195 h 9823"/>
                <a:gd name="connsiteX78" fmla="*/ 6214 w 9784"/>
                <a:gd name="connsiteY78" fmla="*/ 6176 h 9823"/>
                <a:gd name="connsiteX79" fmla="*/ 6184 w 9784"/>
                <a:gd name="connsiteY79" fmla="*/ 6176 h 9823"/>
                <a:gd name="connsiteX80" fmla="*/ 6123 w 9784"/>
                <a:gd name="connsiteY80" fmla="*/ 6137 h 9823"/>
                <a:gd name="connsiteX81" fmla="*/ 6092 w 9784"/>
                <a:gd name="connsiteY81" fmla="*/ 6117 h 9823"/>
                <a:gd name="connsiteX82" fmla="*/ 6061 w 9784"/>
                <a:gd name="connsiteY82" fmla="*/ 6117 h 9823"/>
                <a:gd name="connsiteX83" fmla="*/ 6030 w 9784"/>
                <a:gd name="connsiteY83" fmla="*/ 6097 h 9823"/>
                <a:gd name="connsiteX84" fmla="*/ 6000 w 9784"/>
                <a:gd name="connsiteY84" fmla="*/ 6097 h 9823"/>
                <a:gd name="connsiteX85" fmla="*/ 5938 w 9784"/>
                <a:gd name="connsiteY85" fmla="*/ 6078 h 9823"/>
                <a:gd name="connsiteX86" fmla="*/ 5876 w 9784"/>
                <a:gd name="connsiteY86" fmla="*/ 6059 h 9823"/>
                <a:gd name="connsiteX87" fmla="*/ 5785 w 9784"/>
                <a:gd name="connsiteY87" fmla="*/ 6019 h 9823"/>
                <a:gd name="connsiteX88" fmla="*/ 5692 w 9784"/>
                <a:gd name="connsiteY88" fmla="*/ 5999 h 9823"/>
                <a:gd name="connsiteX89" fmla="*/ 5630 w 9784"/>
                <a:gd name="connsiteY89" fmla="*/ 5980 h 9823"/>
                <a:gd name="connsiteX90" fmla="*/ 5599 w 9784"/>
                <a:gd name="connsiteY90" fmla="*/ 5961 h 9823"/>
                <a:gd name="connsiteX91" fmla="*/ 5569 w 9784"/>
                <a:gd name="connsiteY91" fmla="*/ 5961 h 9823"/>
                <a:gd name="connsiteX92" fmla="*/ 5538 w 9784"/>
                <a:gd name="connsiteY92" fmla="*/ 5961 h 9823"/>
                <a:gd name="connsiteX93" fmla="*/ 5415 w 9784"/>
                <a:gd name="connsiteY93" fmla="*/ 5961 h 9823"/>
                <a:gd name="connsiteX94" fmla="*/ 5354 w 9784"/>
                <a:gd name="connsiteY94" fmla="*/ 5941 h 9823"/>
                <a:gd name="connsiteX95" fmla="*/ 5168 w 9784"/>
                <a:gd name="connsiteY95" fmla="*/ 5941 h 9823"/>
                <a:gd name="connsiteX96" fmla="*/ 5107 w 9784"/>
                <a:gd name="connsiteY96" fmla="*/ 5941 h 9823"/>
                <a:gd name="connsiteX97" fmla="*/ 4984 w 9784"/>
                <a:gd name="connsiteY97" fmla="*/ 5921 h 9823"/>
                <a:gd name="connsiteX98" fmla="*/ 4954 w 9784"/>
                <a:gd name="connsiteY98" fmla="*/ 5921 h 9823"/>
                <a:gd name="connsiteX99" fmla="*/ 4891 w 9784"/>
                <a:gd name="connsiteY99" fmla="*/ 5901 h 9823"/>
                <a:gd name="connsiteX100" fmla="*/ 4891 w 9784"/>
                <a:gd name="connsiteY100" fmla="*/ 5882 h 9823"/>
                <a:gd name="connsiteX101" fmla="*/ 4800 w 9784"/>
                <a:gd name="connsiteY101" fmla="*/ 5843 h 9823"/>
                <a:gd name="connsiteX102" fmla="*/ 4738 w 9784"/>
                <a:gd name="connsiteY102" fmla="*/ 5803 h 9823"/>
                <a:gd name="connsiteX103" fmla="*/ 4738 w 9784"/>
                <a:gd name="connsiteY103" fmla="*/ 5803 h 9823"/>
                <a:gd name="connsiteX104" fmla="*/ 4707 w 9784"/>
                <a:gd name="connsiteY104" fmla="*/ 5764 h 9823"/>
                <a:gd name="connsiteX105" fmla="*/ 4646 w 9784"/>
                <a:gd name="connsiteY105" fmla="*/ 5725 h 9823"/>
                <a:gd name="connsiteX106" fmla="*/ 4646 w 9784"/>
                <a:gd name="connsiteY106" fmla="*/ 5705 h 9823"/>
                <a:gd name="connsiteX107" fmla="*/ 4369 w 9784"/>
                <a:gd name="connsiteY107" fmla="*/ 5274 h 9823"/>
                <a:gd name="connsiteX108" fmla="*/ 4338 w 9784"/>
                <a:gd name="connsiteY108" fmla="*/ 5255 h 9823"/>
                <a:gd name="connsiteX109" fmla="*/ 4338 w 9784"/>
                <a:gd name="connsiteY109" fmla="*/ 5235 h 9823"/>
                <a:gd name="connsiteX110" fmla="*/ 3815 w 9784"/>
                <a:gd name="connsiteY110" fmla="*/ 4999 h 9823"/>
                <a:gd name="connsiteX111" fmla="*/ 3815 w 9784"/>
                <a:gd name="connsiteY111" fmla="*/ 4980 h 9823"/>
                <a:gd name="connsiteX112" fmla="*/ 3784 w 9784"/>
                <a:gd name="connsiteY112" fmla="*/ 4980 h 9823"/>
                <a:gd name="connsiteX113" fmla="*/ 3784 w 9784"/>
                <a:gd name="connsiteY113" fmla="*/ 4960 h 9823"/>
                <a:gd name="connsiteX114" fmla="*/ 3507 w 9784"/>
                <a:gd name="connsiteY114" fmla="*/ 4568 h 9823"/>
                <a:gd name="connsiteX115" fmla="*/ 3507 w 9784"/>
                <a:gd name="connsiteY115" fmla="*/ 4549 h 9823"/>
                <a:gd name="connsiteX116" fmla="*/ 3507 w 9784"/>
                <a:gd name="connsiteY116" fmla="*/ 4529 h 9823"/>
                <a:gd name="connsiteX117" fmla="*/ 3445 w 9784"/>
                <a:gd name="connsiteY117" fmla="*/ 4509 h 9823"/>
                <a:gd name="connsiteX118" fmla="*/ 3415 w 9784"/>
                <a:gd name="connsiteY118" fmla="*/ 4489 h 9823"/>
                <a:gd name="connsiteX119" fmla="*/ 3384 w 9784"/>
                <a:gd name="connsiteY119" fmla="*/ 4451 h 9823"/>
                <a:gd name="connsiteX120" fmla="*/ 3354 w 9784"/>
                <a:gd name="connsiteY120" fmla="*/ 4431 h 9823"/>
                <a:gd name="connsiteX121" fmla="*/ 3323 w 9784"/>
                <a:gd name="connsiteY121" fmla="*/ 4431 h 9823"/>
                <a:gd name="connsiteX122" fmla="*/ 3291 w 9784"/>
                <a:gd name="connsiteY122" fmla="*/ 4391 h 9823"/>
                <a:gd name="connsiteX123" fmla="*/ 3046 w 9784"/>
                <a:gd name="connsiteY123" fmla="*/ 4176 h 9823"/>
                <a:gd name="connsiteX124" fmla="*/ 2830 w 9784"/>
                <a:gd name="connsiteY124" fmla="*/ 3960 h 9823"/>
                <a:gd name="connsiteX125" fmla="*/ 2646 w 9784"/>
                <a:gd name="connsiteY125" fmla="*/ 3803 h 9823"/>
                <a:gd name="connsiteX126" fmla="*/ 1999 w 9784"/>
                <a:gd name="connsiteY126" fmla="*/ 3216 h 9823"/>
                <a:gd name="connsiteX127" fmla="*/ 1907 w 9784"/>
                <a:gd name="connsiteY127" fmla="*/ 3118 h 9823"/>
                <a:gd name="connsiteX128" fmla="*/ 1907 w 9784"/>
                <a:gd name="connsiteY128" fmla="*/ 3098 h 9823"/>
                <a:gd name="connsiteX129" fmla="*/ 1877 w 9784"/>
                <a:gd name="connsiteY129" fmla="*/ 3078 h 9823"/>
                <a:gd name="connsiteX130" fmla="*/ 1845 w 9784"/>
                <a:gd name="connsiteY130" fmla="*/ 3000 h 9823"/>
                <a:gd name="connsiteX131" fmla="*/ 1784 w 9784"/>
                <a:gd name="connsiteY131" fmla="*/ 2921 h 9823"/>
                <a:gd name="connsiteX132" fmla="*/ 1754 w 9784"/>
                <a:gd name="connsiteY132" fmla="*/ 2882 h 9823"/>
                <a:gd name="connsiteX133" fmla="*/ 1723 w 9784"/>
                <a:gd name="connsiteY133" fmla="*/ 2823 h 9823"/>
                <a:gd name="connsiteX134" fmla="*/ 1692 w 9784"/>
                <a:gd name="connsiteY134" fmla="*/ 2783 h 9823"/>
                <a:gd name="connsiteX135" fmla="*/ 1661 w 9784"/>
                <a:gd name="connsiteY135" fmla="*/ 2764 h 9823"/>
                <a:gd name="connsiteX136" fmla="*/ 1661 w 9784"/>
                <a:gd name="connsiteY136" fmla="*/ 2745 h 9823"/>
                <a:gd name="connsiteX137" fmla="*/ 1600 w 9784"/>
                <a:gd name="connsiteY137" fmla="*/ 2725 h 9823"/>
                <a:gd name="connsiteX138" fmla="*/ 1538 w 9784"/>
                <a:gd name="connsiteY138" fmla="*/ 2685 h 9823"/>
                <a:gd name="connsiteX139" fmla="*/ 1507 w 9784"/>
                <a:gd name="connsiteY139" fmla="*/ 2647 h 9823"/>
                <a:gd name="connsiteX140" fmla="*/ 1477 w 9784"/>
                <a:gd name="connsiteY140" fmla="*/ 2647 h 9823"/>
                <a:gd name="connsiteX141" fmla="*/ 1415 w 9784"/>
                <a:gd name="connsiteY141" fmla="*/ 2608 h 9823"/>
                <a:gd name="connsiteX142" fmla="*/ 1415 w 9784"/>
                <a:gd name="connsiteY142" fmla="*/ 2587 h 9823"/>
                <a:gd name="connsiteX143" fmla="*/ 1323 w 9784"/>
                <a:gd name="connsiteY143" fmla="*/ 2333 h 9823"/>
                <a:gd name="connsiteX144" fmla="*/ 1292 w 9784"/>
                <a:gd name="connsiteY144" fmla="*/ 2314 h 9823"/>
                <a:gd name="connsiteX145" fmla="*/ 1292 w 9784"/>
                <a:gd name="connsiteY145" fmla="*/ 2294 h 9823"/>
                <a:gd name="connsiteX146" fmla="*/ 1261 w 9784"/>
                <a:gd name="connsiteY146" fmla="*/ 2294 h 9823"/>
                <a:gd name="connsiteX147" fmla="*/ 1200 w 9784"/>
                <a:gd name="connsiteY147" fmla="*/ 2254 h 9823"/>
                <a:gd name="connsiteX148" fmla="*/ 1139 w 9784"/>
                <a:gd name="connsiteY148" fmla="*/ 2196 h 9823"/>
                <a:gd name="connsiteX149" fmla="*/ 985 w 9784"/>
                <a:gd name="connsiteY149" fmla="*/ 2117 h 9823"/>
                <a:gd name="connsiteX150" fmla="*/ 985 w 9784"/>
                <a:gd name="connsiteY150" fmla="*/ 2117 h 9823"/>
                <a:gd name="connsiteX151" fmla="*/ 923 w 9784"/>
                <a:gd name="connsiteY151" fmla="*/ 2078 h 9823"/>
                <a:gd name="connsiteX152" fmla="*/ 862 w 9784"/>
                <a:gd name="connsiteY152" fmla="*/ 2039 h 9823"/>
                <a:gd name="connsiteX153" fmla="*/ 799 w 9784"/>
                <a:gd name="connsiteY153" fmla="*/ 1980 h 9823"/>
                <a:gd name="connsiteX154" fmla="*/ 615 w 9784"/>
                <a:gd name="connsiteY154" fmla="*/ 1862 h 9823"/>
                <a:gd name="connsiteX155" fmla="*/ 461 w 9784"/>
                <a:gd name="connsiteY155" fmla="*/ 1764 h 9823"/>
                <a:gd name="connsiteX156" fmla="*/ 399 w 9784"/>
                <a:gd name="connsiteY156" fmla="*/ 1725 h 9823"/>
                <a:gd name="connsiteX157" fmla="*/ 338 w 9784"/>
                <a:gd name="connsiteY157" fmla="*/ 1666 h 9823"/>
                <a:gd name="connsiteX158" fmla="*/ 245 w 9784"/>
                <a:gd name="connsiteY158" fmla="*/ 1588 h 9823"/>
                <a:gd name="connsiteX159" fmla="*/ 154 w 9784"/>
                <a:gd name="connsiteY159" fmla="*/ 1177 h 9823"/>
                <a:gd name="connsiteX160" fmla="*/ 61 w 9784"/>
                <a:gd name="connsiteY160" fmla="*/ 941 h 9823"/>
                <a:gd name="connsiteX161" fmla="*/ 0 w 9784"/>
                <a:gd name="connsiteY161" fmla="*/ 431 h 9823"/>
                <a:gd name="connsiteX162" fmla="*/ 92 w 9784"/>
                <a:gd name="connsiteY162" fmla="*/ 176 h 9823"/>
                <a:gd name="connsiteX163" fmla="*/ 30 w 9784"/>
                <a:gd name="connsiteY163" fmla="*/ 0 h 9823"/>
                <a:gd name="connsiteX0" fmla="*/ 9905 w 10000"/>
                <a:gd name="connsiteY0" fmla="*/ 9821 h 9821"/>
                <a:gd name="connsiteX1" fmla="*/ 9905 w 10000"/>
                <a:gd name="connsiteY1" fmla="*/ 9721 h 9821"/>
                <a:gd name="connsiteX2" fmla="*/ 9749 w 10000"/>
                <a:gd name="connsiteY2" fmla="*/ 9721 h 9821"/>
                <a:gd name="connsiteX3" fmla="*/ 9685 w 10000"/>
                <a:gd name="connsiteY3" fmla="*/ 9042 h 9821"/>
                <a:gd name="connsiteX4" fmla="*/ 9655 w 10000"/>
                <a:gd name="connsiteY4" fmla="*/ 8644 h 9821"/>
                <a:gd name="connsiteX5" fmla="*/ 9622 w 10000"/>
                <a:gd name="connsiteY5" fmla="*/ 8464 h 9821"/>
                <a:gd name="connsiteX6" fmla="*/ 9622 w 10000"/>
                <a:gd name="connsiteY6" fmla="*/ 8423 h 9821"/>
                <a:gd name="connsiteX7" fmla="*/ 9622 w 10000"/>
                <a:gd name="connsiteY7" fmla="*/ 8323 h 9821"/>
                <a:gd name="connsiteX8" fmla="*/ 9591 w 10000"/>
                <a:gd name="connsiteY8" fmla="*/ 7705 h 9821"/>
                <a:gd name="connsiteX9" fmla="*/ 9591 w 10000"/>
                <a:gd name="connsiteY9" fmla="*/ 7705 h 9821"/>
                <a:gd name="connsiteX10" fmla="*/ 9591 w 10000"/>
                <a:gd name="connsiteY10" fmla="*/ 7685 h 9821"/>
                <a:gd name="connsiteX11" fmla="*/ 9591 w 10000"/>
                <a:gd name="connsiteY11" fmla="*/ 7665 h 9821"/>
                <a:gd name="connsiteX12" fmla="*/ 9591 w 10000"/>
                <a:gd name="connsiteY12" fmla="*/ 7665 h 9821"/>
                <a:gd name="connsiteX13" fmla="*/ 9843 w 10000"/>
                <a:gd name="connsiteY13" fmla="*/ 7565 h 9821"/>
                <a:gd name="connsiteX14" fmla="*/ 9843 w 10000"/>
                <a:gd name="connsiteY14" fmla="*/ 7565 h 9821"/>
                <a:gd name="connsiteX15" fmla="*/ 9874 w 10000"/>
                <a:gd name="connsiteY15" fmla="*/ 7546 h 9821"/>
                <a:gd name="connsiteX16" fmla="*/ 9874 w 10000"/>
                <a:gd name="connsiteY16" fmla="*/ 7546 h 9821"/>
                <a:gd name="connsiteX17" fmla="*/ 9968 w 10000"/>
                <a:gd name="connsiteY17" fmla="*/ 7386 h 9821"/>
                <a:gd name="connsiteX18" fmla="*/ 10000 w 10000"/>
                <a:gd name="connsiteY18" fmla="*/ 7386 h 9821"/>
                <a:gd name="connsiteX19" fmla="*/ 10000 w 10000"/>
                <a:gd name="connsiteY19" fmla="*/ 7366 h 9821"/>
                <a:gd name="connsiteX20" fmla="*/ 10000 w 10000"/>
                <a:gd name="connsiteY20" fmla="*/ 7366 h 9821"/>
                <a:gd name="connsiteX21" fmla="*/ 10000 w 10000"/>
                <a:gd name="connsiteY21" fmla="*/ 7346 h 9821"/>
                <a:gd name="connsiteX22" fmla="*/ 10000 w 10000"/>
                <a:gd name="connsiteY22" fmla="*/ 7285 h 9821"/>
                <a:gd name="connsiteX23" fmla="*/ 9843 w 10000"/>
                <a:gd name="connsiteY23" fmla="*/ 7285 h 9821"/>
                <a:gd name="connsiteX24" fmla="*/ 9812 w 10000"/>
                <a:gd name="connsiteY24" fmla="*/ 7285 h 9821"/>
                <a:gd name="connsiteX25" fmla="*/ 9717 w 10000"/>
                <a:gd name="connsiteY25" fmla="*/ 7285 h 9821"/>
                <a:gd name="connsiteX26" fmla="*/ 9685 w 10000"/>
                <a:gd name="connsiteY26" fmla="*/ 7285 h 9821"/>
                <a:gd name="connsiteX27" fmla="*/ 9529 w 10000"/>
                <a:gd name="connsiteY27" fmla="*/ 7285 h 9821"/>
                <a:gd name="connsiteX28" fmla="*/ 9497 w 10000"/>
                <a:gd name="connsiteY28" fmla="*/ 7285 h 9821"/>
                <a:gd name="connsiteX29" fmla="*/ 9465 w 10000"/>
                <a:gd name="connsiteY29" fmla="*/ 7285 h 9821"/>
                <a:gd name="connsiteX30" fmla="*/ 9465 w 10000"/>
                <a:gd name="connsiteY30" fmla="*/ 7266 h 9821"/>
                <a:gd name="connsiteX31" fmla="*/ 9402 w 10000"/>
                <a:gd name="connsiteY31" fmla="*/ 7226 h 9821"/>
                <a:gd name="connsiteX32" fmla="*/ 9246 w 10000"/>
                <a:gd name="connsiteY32" fmla="*/ 7086 h 9821"/>
                <a:gd name="connsiteX33" fmla="*/ 9214 w 10000"/>
                <a:gd name="connsiteY33" fmla="*/ 7027 h 9821"/>
                <a:gd name="connsiteX34" fmla="*/ 9088 w 10000"/>
                <a:gd name="connsiteY34" fmla="*/ 6946 h 9821"/>
                <a:gd name="connsiteX35" fmla="*/ 8963 w 10000"/>
                <a:gd name="connsiteY35" fmla="*/ 6787 h 9821"/>
                <a:gd name="connsiteX36" fmla="*/ 8963 w 10000"/>
                <a:gd name="connsiteY36" fmla="*/ 6767 h 9821"/>
                <a:gd name="connsiteX37" fmla="*/ 8836 w 10000"/>
                <a:gd name="connsiteY37" fmla="*/ 6688 h 9821"/>
                <a:gd name="connsiteX38" fmla="*/ 8805 w 10000"/>
                <a:gd name="connsiteY38" fmla="*/ 6647 h 9821"/>
                <a:gd name="connsiteX39" fmla="*/ 8805 w 10000"/>
                <a:gd name="connsiteY39" fmla="*/ 6647 h 9821"/>
                <a:gd name="connsiteX40" fmla="*/ 8805 w 10000"/>
                <a:gd name="connsiteY40" fmla="*/ 6627 h 9821"/>
                <a:gd name="connsiteX41" fmla="*/ 8774 w 10000"/>
                <a:gd name="connsiteY41" fmla="*/ 6627 h 9821"/>
                <a:gd name="connsiteX42" fmla="*/ 8774 w 10000"/>
                <a:gd name="connsiteY42" fmla="*/ 6607 h 9821"/>
                <a:gd name="connsiteX43" fmla="*/ 8743 w 10000"/>
                <a:gd name="connsiteY43" fmla="*/ 6607 h 9821"/>
                <a:gd name="connsiteX44" fmla="*/ 8743 w 10000"/>
                <a:gd name="connsiteY44" fmla="*/ 6607 h 9821"/>
                <a:gd name="connsiteX45" fmla="*/ 8082 w 10000"/>
                <a:gd name="connsiteY45" fmla="*/ 6627 h 9821"/>
                <a:gd name="connsiteX46" fmla="*/ 7798 w 10000"/>
                <a:gd name="connsiteY46" fmla="*/ 6627 h 9821"/>
                <a:gd name="connsiteX47" fmla="*/ 7673 w 10000"/>
                <a:gd name="connsiteY47" fmla="*/ 6647 h 9821"/>
                <a:gd name="connsiteX48" fmla="*/ 7673 w 10000"/>
                <a:gd name="connsiteY48" fmla="*/ 6627 h 9821"/>
                <a:gd name="connsiteX49" fmla="*/ 7421 w 10000"/>
                <a:gd name="connsiteY49" fmla="*/ 6647 h 9821"/>
                <a:gd name="connsiteX50" fmla="*/ 7232 w 10000"/>
                <a:gd name="connsiteY50" fmla="*/ 6647 h 9821"/>
                <a:gd name="connsiteX51" fmla="*/ 7232 w 10000"/>
                <a:gd name="connsiteY51" fmla="*/ 6647 h 9821"/>
                <a:gd name="connsiteX52" fmla="*/ 7201 w 10000"/>
                <a:gd name="connsiteY52" fmla="*/ 6647 h 9821"/>
                <a:gd name="connsiteX53" fmla="*/ 7201 w 10000"/>
                <a:gd name="connsiteY53" fmla="*/ 6647 h 9821"/>
                <a:gd name="connsiteX54" fmla="*/ 7170 w 10000"/>
                <a:gd name="connsiteY54" fmla="*/ 6627 h 9821"/>
                <a:gd name="connsiteX55" fmla="*/ 7170 w 10000"/>
                <a:gd name="connsiteY55" fmla="*/ 6627 h 9821"/>
                <a:gd name="connsiteX56" fmla="*/ 7075 w 10000"/>
                <a:gd name="connsiteY56" fmla="*/ 6547 h 9821"/>
                <a:gd name="connsiteX57" fmla="*/ 7075 w 10000"/>
                <a:gd name="connsiteY57" fmla="*/ 6528 h 9821"/>
                <a:gd name="connsiteX58" fmla="*/ 7044 w 10000"/>
                <a:gd name="connsiteY58" fmla="*/ 6507 h 9821"/>
                <a:gd name="connsiteX59" fmla="*/ 7012 w 10000"/>
                <a:gd name="connsiteY59" fmla="*/ 6467 h 9821"/>
                <a:gd name="connsiteX60" fmla="*/ 6982 w 10000"/>
                <a:gd name="connsiteY60" fmla="*/ 6447 h 9821"/>
                <a:gd name="connsiteX61" fmla="*/ 6949 w 10000"/>
                <a:gd name="connsiteY61" fmla="*/ 6447 h 9821"/>
                <a:gd name="connsiteX62" fmla="*/ 6949 w 10000"/>
                <a:gd name="connsiteY62" fmla="*/ 6428 h 9821"/>
                <a:gd name="connsiteX63" fmla="*/ 6917 w 10000"/>
                <a:gd name="connsiteY63" fmla="*/ 6388 h 9821"/>
                <a:gd name="connsiteX64" fmla="*/ 6887 w 10000"/>
                <a:gd name="connsiteY64" fmla="*/ 6388 h 9821"/>
                <a:gd name="connsiteX65" fmla="*/ 6887 w 10000"/>
                <a:gd name="connsiteY65" fmla="*/ 6348 h 9821"/>
                <a:gd name="connsiteX66" fmla="*/ 6792 w 10000"/>
                <a:gd name="connsiteY66" fmla="*/ 6328 h 9821"/>
                <a:gd name="connsiteX67" fmla="*/ 6761 w 10000"/>
                <a:gd name="connsiteY67" fmla="*/ 6288 h 9821"/>
                <a:gd name="connsiteX68" fmla="*/ 6729 w 10000"/>
                <a:gd name="connsiteY68" fmla="*/ 6248 h 9821"/>
                <a:gd name="connsiteX69" fmla="*/ 6667 w 10000"/>
                <a:gd name="connsiteY69" fmla="*/ 6208 h 9821"/>
                <a:gd name="connsiteX70" fmla="*/ 6634 w 10000"/>
                <a:gd name="connsiteY70" fmla="*/ 6189 h 9821"/>
                <a:gd name="connsiteX71" fmla="*/ 6604 w 10000"/>
                <a:gd name="connsiteY71" fmla="*/ 6168 h 9821"/>
                <a:gd name="connsiteX72" fmla="*/ 6572 w 10000"/>
                <a:gd name="connsiteY72" fmla="*/ 6168 h 9821"/>
                <a:gd name="connsiteX73" fmla="*/ 6572 w 10000"/>
                <a:gd name="connsiteY73" fmla="*/ 6148 h 9821"/>
                <a:gd name="connsiteX74" fmla="*/ 6541 w 10000"/>
                <a:gd name="connsiteY74" fmla="*/ 6148 h 9821"/>
                <a:gd name="connsiteX75" fmla="*/ 6510 w 10000"/>
                <a:gd name="connsiteY75" fmla="*/ 6128 h 9821"/>
                <a:gd name="connsiteX76" fmla="*/ 6416 w 10000"/>
                <a:gd name="connsiteY76" fmla="*/ 6128 h 9821"/>
                <a:gd name="connsiteX77" fmla="*/ 6351 w 10000"/>
                <a:gd name="connsiteY77" fmla="*/ 6128 h 9821"/>
                <a:gd name="connsiteX78" fmla="*/ 6351 w 10000"/>
                <a:gd name="connsiteY78" fmla="*/ 6108 h 9821"/>
                <a:gd name="connsiteX79" fmla="*/ 6321 w 10000"/>
                <a:gd name="connsiteY79" fmla="*/ 6108 h 9821"/>
                <a:gd name="connsiteX80" fmla="*/ 6258 w 10000"/>
                <a:gd name="connsiteY80" fmla="*/ 6069 h 9821"/>
                <a:gd name="connsiteX81" fmla="*/ 6226 w 10000"/>
                <a:gd name="connsiteY81" fmla="*/ 6048 h 9821"/>
                <a:gd name="connsiteX82" fmla="*/ 6195 w 10000"/>
                <a:gd name="connsiteY82" fmla="*/ 6048 h 9821"/>
                <a:gd name="connsiteX83" fmla="*/ 6163 w 10000"/>
                <a:gd name="connsiteY83" fmla="*/ 6028 h 9821"/>
                <a:gd name="connsiteX84" fmla="*/ 6132 w 10000"/>
                <a:gd name="connsiteY84" fmla="*/ 6028 h 9821"/>
                <a:gd name="connsiteX85" fmla="*/ 6069 w 10000"/>
                <a:gd name="connsiteY85" fmla="*/ 6009 h 9821"/>
                <a:gd name="connsiteX86" fmla="*/ 6006 w 10000"/>
                <a:gd name="connsiteY86" fmla="*/ 5989 h 9821"/>
                <a:gd name="connsiteX87" fmla="*/ 5913 w 10000"/>
                <a:gd name="connsiteY87" fmla="*/ 5948 h 9821"/>
                <a:gd name="connsiteX88" fmla="*/ 5818 w 10000"/>
                <a:gd name="connsiteY88" fmla="*/ 5928 h 9821"/>
                <a:gd name="connsiteX89" fmla="*/ 5754 w 10000"/>
                <a:gd name="connsiteY89" fmla="*/ 5909 h 9821"/>
                <a:gd name="connsiteX90" fmla="*/ 5723 w 10000"/>
                <a:gd name="connsiteY90" fmla="*/ 5889 h 9821"/>
                <a:gd name="connsiteX91" fmla="*/ 5692 w 10000"/>
                <a:gd name="connsiteY91" fmla="*/ 5889 h 9821"/>
                <a:gd name="connsiteX92" fmla="*/ 5660 w 10000"/>
                <a:gd name="connsiteY92" fmla="*/ 5889 h 9821"/>
                <a:gd name="connsiteX93" fmla="*/ 5535 w 10000"/>
                <a:gd name="connsiteY93" fmla="*/ 5889 h 9821"/>
                <a:gd name="connsiteX94" fmla="*/ 5472 w 10000"/>
                <a:gd name="connsiteY94" fmla="*/ 5869 h 9821"/>
                <a:gd name="connsiteX95" fmla="*/ 5282 w 10000"/>
                <a:gd name="connsiteY95" fmla="*/ 5869 h 9821"/>
                <a:gd name="connsiteX96" fmla="*/ 5220 w 10000"/>
                <a:gd name="connsiteY96" fmla="*/ 5869 h 9821"/>
                <a:gd name="connsiteX97" fmla="*/ 5094 w 10000"/>
                <a:gd name="connsiteY97" fmla="*/ 5849 h 9821"/>
                <a:gd name="connsiteX98" fmla="*/ 5063 w 10000"/>
                <a:gd name="connsiteY98" fmla="*/ 5849 h 9821"/>
                <a:gd name="connsiteX99" fmla="*/ 4999 w 10000"/>
                <a:gd name="connsiteY99" fmla="*/ 5828 h 9821"/>
                <a:gd name="connsiteX100" fmla="*/ 4999 w 10000"/>
                <a:gd name="connsiteY100" fmla="*/ 5809 h 9821"/>
                <a:gd name="connsiteX101" fmla="*/ 4906 w 10000"/>
                <a:gd name="connsiteY101" fmla="*/ 5769 h 9821"/>
                <a:gd name="connsiteX102" fmla="*/ 4843 w 10000"/>
                <a:gd name="connsiteY102" fmla="*/ 5729 h 9821"/>
                <a:gd name="connsiteX103" fmla="*/ 4843 w 10000"/>
                <a:gd name="connsiteY103" fmla="*/ 5729 h 9821"/>
                <a:gd name="connsiteX104" fmla="*/ 4811 w 10000"/>
                <a:gd name="connsiteY104" fmla="*/ 5689 h 9821"/>
                <a:gd name="connsiteX105" fmla="*/ 4749 w 10000"/>
                <a:gd name="connsiteY105" fmla="*/ 5649 h 9821"/>
                <a:gd name="connsiteX106" fmla="*/ 4749 w 10000"/>
                <a:gd name="connsiteY106" fmla="*/ 5629 h 9821"/>
                <a:gd name="connsiteX107" fmla="*/ 4465 w 10000"/>
                <a:gd name="connsiteY107" fmla="*/ 5190 h 9821"/>
                <a:gd name="connsiteX108" fmla="*/ 4434 w 10000"/>
                <a:gd name="connsiteY108" fmla="*/ 5171 h 9821"/>
                <a:gd name="connsiteX109" fmla="*/ 4434 w 10000"/>
                <a:gd name="connsiteY109" fmla="*/ 5150 h 9821"/>
                <a:gd name="connsiteX110" fmla="*/ 3899 w 10000"/>
                <a:gd name="connsiteY110" fmla="*/ 4910 h 9821"/>
                <a:gd name="connsiteX111" fmla="*/ 3899 w 10000"/>
                <a:gd name="connsiteY111" fmla="*/ 4891 h 9821"/>
                <a:gd name="connsiteX112" fmla="*/ 3868 w 10000"/>
                <a:gd name="connsiteY112" fmla="*/ 4891 h 9821"/>
                <a:gd name="connsiteX113" fmla="*/ 3868 w 10000"/>
                <a:gd name="connsiteY113" fmla="*/ 4870 h 9821"/>
                <a:gd name="connsiteX114" fmla="*/ 3584 w 10000"/>
                <a:gd name="connsiteY114" fmla="*/ 4471 h 9821"/>
                <a:gd name="connsiteX115" fmla="*/ 3584 w 10000"/>
                <a:gd name="connsiteY115" fmla="*/ 4452 h 9821"/>
                <a:gd name="connsiteX116" fmla="*/ 3584 w 10000"/>
                <a:gd name="connsiteY116" fmla="*/ 4432 h 9821"/>
                <a:gd name="connsiteX117" fmla="*/ 3521 w 10000"/>
                <a:gd name="connsiteY117" fmla="*/ 4411 h 9821"/>
                <a:gd name="connsiteX118" fmla="*/ 3490 w 10000"/>
                <a:gd name="connsiteY118" fmla="*/ 4391 h 9821"/>
                <a:gd name="connsiteX119" fmla="*/ 3459 w 10000"/>
                <a:gd name="connsiteY119" fmla="*/ 4352 h 9821"/>
                <a:gd name="connsiteX120" fmla="*/ 3428 w 10000"/>
                <a:gd name="connsiteY120" fmla="*/ 4332 h 9821"/>
                <a:gd name="connsiteX121" fmla="*/ 3396 w 10000"/>
                <a:gd name="connsiteY121" fmla="*/ 4332 h 9821"/>
                <a:gd name="connsiteX122" fmla="*/ 3364 w 10000"/>
                <a:gd name="connsiteY122" fmla="*/ 4291 h 9821"/>
                <a:gd name="connsiteX123" fmla="*/ 3113 w 10000"/>
                <a:gd name="connsiteY123" fmla="*/ 4072 h 9821"/>
                <a:gd name="connsiteX124" fmla="*/ 2892 w 10000"/>
                <a:gd name="connsiteY124" fmla="*/ 3852 h 9821"/>
                <a:gd name="connsiteX125" fmla="*/ 2704 w 10000"/>
                <a:gd name="connsiteY125" fmla="*/ 3693 h 9821"/>
                <a:gd name="connsiteX126" fmla="*/ 2043 w 10000"/>
                <a:gd name="connsiteY126" fmla="*/ 3095 h 9821"/>
                <a:gd name="connsiteX127" fmla="*/ 1949 w 10000"/>
                <a:gd name="connsiteY127" fmla="*/ 2995 h 9821"/>
                <a:gd name="connsiteX128" fmla="*/ 1949 w 10000"/>
                <a:gd name="connsiteY128" fmla="*/ 2975 h 9821"/>
                <a:gd name="connsiteX129" fmla="*/ 1918 w 10000"/>
                <a:gd name="connsiteY129" fmla="*/ 2954 h 9821"/>
                <a:gd name="connsiteX130" fmla="*/ 1886 w 10000"/>
                <a:gd name="connsiteY130" fmla="*/ 2875 h 9821"/>
                <a:gd name="connsiteX131" fmla="*/ 1823 w 10000"/>
                <a:gd name="connsiteY131" fmla="*/ 2795 h 9821"/>
                <a:gd name="connsiteX132" fmla="*/ 1793 w 10000"/>
                <a:gd name="connsiteY132" fmla="*/ 2755 h 9821"/>
                <a:gd name="connsiteX133" fmla="*/ 1761 w 10000"/>
                <a:gd name="connsiteY133" fmla="*/ 2695 h 9821"/>
                <a:gd name="connsiteX134" fmla="*/ 1729 w 10000"/>
                <a:gd name="connsiteY134" fmla="*/ 2654 h 9821"/>
                <a:gd name="connsiteX135" fmla="*/ 1698 w 10000"/>
                <a:gd name="connsiteY135" fmla="*/ 2635 h 9821"/>
                <a:gd name="connsiteX136" fmla="*/ 1698 w 10000"/>
                <a:gd name="connsiteY136" fmla="*/ 2615 h 9821"/>
                <a:gd name="connsiteX137" fmla="*/ 1635 w 10000"/>
                <a:gd name="connsiteY137" fmla="*/ 2595 h 9821"/>
                <a:gd name="connsiteX138" fmla="*/ 1572 w 10000"/>
                <a:gd name="connsiteY138" fmla="*/ 2554 h 9821"/>
                <a:gd name="connsiteX139" fmla="*/ 1540 w 10000"/>
                <a:gd name="connsiteY139" fmla="*/ 2516 h 9821"/>
                <a:gd name="connsiteX140" fmla="*/ 1510 w 10000"/>
                <a:gd name="connsiteY140" fmla="*/ 2516 h 9821"/>
                <a:gd name="connsiteX141" fmla="*/ 1446 w 10000"/>
                <a:gd name="connsiteY141" fmla="*/ 2476 h 9821"/>
                <a:gd name="connsiteX142" fmla="*/ 1446 w 10000"/>
                <a:gd name="connsiteY142" fmla="*/ 2455 h 9821"/>
                <a:gd name="connsiteX143" fmla="*/ 1352 w 10000"/>
                <a:gd name="connsiteY143" fmla="*/ 2196 h 9821"/>
                <a:gd name="connsiteX144" fmla="*/ 1321 w 10000"/>
                <a:gd name="connsiteY144" fmla="*/ 2177 h 9821"/>
                <a:gd name="connsiteX145" fmla="*/ 1321 w 10000"/>
                <a:gd name="connsiteY145" fmla="*/ 2156 h 9821"/>
                <a:gd name="connsiteX146" fmla="*/ 1289 w 10000"/>
                <a:gd name="connsiteY146" fmla="*/ 2156 h 9821"/>
                <a:gd name="connsiteX147" fmla="*/ 1226 w 10000"/>
                <a:gd name="connsiteY147" fmla="*/ 2116 h 9821"/>
                <a:gd name="connsiteX148" fmla="*/ 1164 w 10000"/>
                <a:gd name="connsiteY148" fmla="*/ 2057 h 9821"/>
                <a:gd name="connsiteX149" fmla="*/ 1007 w 10000"/>
                <a:gd name="connsiteY149" fmla="*/ 1976 h 9821"/>
                <a:gd name="connsiteX150" fmla="*/ 1007 w 10000"/>
                <a:gd name="connsiteY150" fmla="*/ 1976 h 9821"/>
                <a:gd name="connsiteX151" fmla="*/ 943 w 10000"/>
                <a:gd name="connsiteY151" fmla="*/ 1936 h 9821"/>
                <a:gd name="connsiteX152" fmla="*/ 881 w 10000"/>
                <a:gd name="connsiteY152" fmla="*/ 1897 h 9821"/>
                <a:gd name="connsiteX153" fmla="*/ 817 w 10000"/>
                <a:gd name="connsiteY153" fmla="*/ 1837 h 9821"/>
                <a:gd name="connsiteX154" fmla="*/ 629 w 10000"/>
                <a:gd name="connsiteY154" fmla="*/ 1717 h 9821"/>
                <a:gd name="connsiteX155" fmla="*/ 471 w 10000"/>
                <a:gd name="connsiteY155" fmla="*/ 1617 h 9821"/>
                <a:gd name="connsiteX156" fmla="*/ 408 w 10000"/>
                <a:gd name="connsiteY156" fmla="*/ 1577 h 9821"/>
                <a:gd name="connsiteX157" fmla="*/ 345 w 10000"/>
                <a:gd name="connsiteY157" fmla="*/ 1517 h 9821"/>
                <a:gd name="connsiteX158" fmla="*/ 250 w 10000"/>
                <a:gd name="connsiteY158" fmla="*/ 1438 h 9821"/>
                <a:gd name="connsiteX159" fmla="*/ 157 w 10000"/>
                <a:gd name="connsiteY159" fmla="*/ 1019 h 9821"/>
                <a:gd name="connsiteX160" fmla="*/ 62 w 10000"/>
                <a:gd name="connsiteY160" fmla="*/ 779 h 9821"/>
                <a:gd name="connsiteX161" fmla="*/ 0 w 10000"/>
                <a:gd name="connsiteY161" fmla="*/ 260 h 9821"/>
                <a:gd name="connsiteX162" fmla="*/ 94 w 10000"/>
                <a:gd name="connsiteY162" fmla="*/ 0 h 9821"/>
                <a:gd name="connsiteX0" fmla="*/ 9905 w 10000"/>
                <a:gd name="connsiteY0" fmla="*/ 9735 h 9735"/>
                <a:gd name="connsiteX1" fmla="*/ 9905 w 10000"/>
                <a:gd name="connsiteY1" fmla="*/ 9633 h 9735"/>
                <a:gd name="connsiteX2" fmla="*/ 9749 w 10000"/>
                <a:gd name="connsiteY2" fmla="*/ 9633 h 9735"/>
                <a:gd name="connsiteX3" fmla="*/ 9685 w 10000"/>
                <a:gd name="connsiteY3" fmla="*/ 8942 h 9735"/>
                <a:gd name="connsiteX4" fmla="*/ 9655 w 10000"/>
                <a:gd name="connsiteY4" fmla="*/ 8537 h 9735"/>
                <a:gd name="connsiteX5" fmla="*/ 9622 w 10000"/>
                <a:gd name="connsiteY5" fmla="*/ 8353 h 9735"/>
                <a:gd name="connsiteX6" fmla="*/ 9622 w 10000"/>
                <a:gd name="connsiteY6" fmla="*/ 8312 h 9735"/>
                <a:gd name="connsiteX7" fmla="*/ 9622 w 10000"/>
                <a:gd name="connsiteY7" fmla="*/ 8210 h 9735"/>
                <a:gd name="connsiteX8" fmla="*/ 9591 w 10000"/>
                <a:gd name="connsiteY8" fmla="*/ 7580 h 9735"/>
                <a:gd name="connsiteX9" fmla="*/ 9591 w 10000"/>
                <a:gd name="connsiteY9" fmla="*/ 7580 h 9735"/>
                <a:gd name="connsiteX10" fmla="*/ 9591 w 10000"/>
                <a:gd name="connsiteY10" fmla="*/ 7560 h 9735"/>
                <a:gd name="connsiteX11" fmla="*/ 9591 w 10000"/>
                <a:gd name="connsiteY11" fmla="*/ 7540 h 9735"/>
                <a:gd name="connsiteX12" fmla="*/ 9591 w 10000"/>
                <a:gd name="connsiteY12" fmla="*/ 7540 h 9735"/>
                <a:gd name="connsiteX13" fmla="*/ 9843 w 10000"/>
                <a:gd name="connsiteY13" fmla="*/ 7438 h 9735"/>
                <a:gd name="connsiteX14" fmla="*/ 9843 w 10000"/>
                <a:gd name="connsiteY14" fmla="*/ 7438 h 9735"/>
                <a:gd name="connsiteX15" fmla="*/ 9874 w 10000"/>
                <a:gd name="connsiteY15" fmla="*/ 7419 h 9735"/>
                <a:gd name="connsiteX16" fmla="*/ 9874 w 10000"/>
                <a:gd name="connsiteY16" fmla="*/ 7419 h 9735"/>
                <a:gd name="connsiteX17" fmla="*/ 9968 w 10000"/>
                <a:gd name="connsiteY17" fmla="*/ 7256 h 9735"/>
                <a:gd name="connsiteX18" fmla="*/ 10000 w 10000"/>
                <a:gd name="connsiteY18" fmla="*/ 7256 h 9735"/>
                <a:gd name="connsiteX19" fmla="*/ 10000 w 10000"/>
                <a:gd name="connsiteY19" fmla="*/ 7235 h 9735"/>
                <a:gd name="connsiteX20" fmla="*/ 10000 w 10000"/>
                <a:gd name="connsiteY20" fmla="*/ 7235 h 9735"/>
                <a:gd name="connsiteX21" fmla="*/ 10000 w 10000"/>
                <a:gd name="connsiteY21" fmla="*/ 7215 h 9735"/>
                <a:gd name="connsiteX22" fmla="*/ 10000 w 10000"/>
                <a:gd name="connsiteY22" fmla="*/ 7153 h 9735"/>
                <a:gd name="connsiteX23" fmla="*/ 9843 w 10000"/>
                <a:gd name="connsiteY23" fmla="*/ 7153 h 9735"/>
                <a:gd name="connsiteX24" fmla="*/ 9812 w 10000"/>
                <a:gd name="connsiteY24" fmla="*/ 7153 h 9735"/>
                <a:gd name="connsiteX25" fmla="*/ 9717 w 10000"/>
                <a:gd name="connsiteY25" fmla="*/ 7153 h 9735"/>
                <a:gd name="connsiteX26" fmla="*/ 9685 w 10000"/>
                <a:gd name="connsiteY26" fmla="*/ 7153 h 9735"/>
                <a:gd name="connsiteX27" fmla="*/ 9529 w 10000"/>
                <a:gd name="connsiteY27" fmla="*/ 7153 h 9735"/>
                <a:gd name="connsiteX28" fmla="*/ 9497 w 10000"/>
                <a:gd name="connsiteY28" fmla="*/ 7153 h 9735"/>
                <a:gd name="connsiteX29" fmla="*/ 9465 w 10000"/>
                <a:gd name="connsiteY29" fmla="*/ 7153 h 9735"/>
                <a:gd name="connsiteX30" fmla="*/ 9465 w 10000"/>
                <a:gd name="connsiteY30" fmla="*/ 7133 h 9735"/>
                <a:gd name="connsiteX31" fmla="*/ 9402 w 10000"/>
                <a:gd name="connsiteY31" fmla="*/ 7093 h 9735"/>
                <a:gd name="connsiteX32" fmla="*/ 9246 w 10000"/>
                <a:gd name="connsiteY32" fmla="*/ 6950 h 9735"/>
                <a:gd name="connsiteX33" fmla="*/ 9214 w 10000"/>
                <a:gd name="connsiteY33" fmla="*/ 6890 h 9735"/>
                <a:gd name="connsiteX34" fmla="*/ 9088 w 10000"/>
                <a:gd name="connsiteY34" fmla="*/ 6808 h 9735"/>
                <a:gd name="connsiteX35" fmla="*/ 8963 w 10000"/>
                <a:gd name="connsiteY35" fmla="*/ 6646 h 9735"/>
                <a:gd name="connsiteX36" fmla="*/ 8963 w 10000"/>
                <a:gd name="connsiteY36" fmla="*/ 6625 h 9735"/>
                <a:gd name="connsiteX37" fmla="*/ 8836 w 10000"/>
                <a:gd name="connsiteY37" fmla="*/ 6545 h 9735"/>
                <a:gd name="connsiteX38" fmla="*/ 8805 w 10000"/>
                <a:gd name="connsiteY38" fmla="*/ 6503 h 9735"/>
                <a:gd name="connsiteX39" fmla="*/ 8805 w 10000"/>
                <a:gd name="connsiteY39" fmla="*/ 6503 h 9735"/>
                <a:gd name="connsiteX40" fmla="*/ 8805 w 10000"/>
                <a:gd name="connsiteY40" fmla="*/ 6483 h 9735"/>
                <a:gd name="connsiteX41" fmla="*/ 8774 w 10000"/>
                <a:gd name="connsiteY41" fmla="*/ 6483 h 9735"/>
                <a:gd name="connsiteX42" fmla="*/ 8774 w 10000"/>
                <a:gd name="connsiteY42" fmla="*/ 6462 h 9735"/>
                <a:gd name="connsiteX43" fmla="*/ 8743 w 10000"/>
                <a:gd name="connsiteY43" fmla="*/ 6462 h 9735"/>
                <a:gd name="connsiteX44" fmla="*/ 8743 w 10000"/>
                <a:gd name="connsiteY44" fmla="*/ 6462 h 9735"/>
                <a:gd name="connsiteX45" fmla="*/ 8082 w 10000"/>
                <a:gd name="connsiteY45" fmla="*/ 6483 h 9735"/>
                <a:gd name="connsiteX46" fmla="*/ 7798 w 10000"/>
                <a:gd name="connsiteY46" fmla="*/ 6483 h 9735"/>
                <a:gd name="connsiteX47" fmla="*/ 7673 w 10000"/>
                <a:gd name="connsiteY47" fmla="*/ 6503 h 9735"/>
                <a:gd name="connsiteX48" fmla="*/ 7673 w 10000"/>
                <a:gd name="connsiteY48" fmla="*/ 6483 h 9735"/>
                <a:gd name="connsiteX49" fmla="*/ 7421 w 10000"/>
                <a:gd name="connsiteY49" fmla="*/ 6503 h 9735"/>
                <a:gd name="connsiteX50" fmla="*/ 7232 w 10000"/>
                <a:gd name="connsiteY50" fmla="*/ 6503 h 9735"/>
                <a:gd name="connsiteX51" fmla="*/ 7232 w 10000"/>
                <a:gd name="connsiteY51" fmla="*/ 6503 h 9735"/>
                <a:gd name="connsiteX52" fmla="*/ 7201 w 10000"/>
                <a:gd name="connsiteY52" fmla="*/ 6503 h 9735"/>
                <a:gd name="connsiteX53" fmla="*/ 7201 w 10000"/>
                <a:gd name="connsiteY53" fmla="*/ 6503 h 9735"/>
                <a:gd name="connsiteX54" fmla="*/ 7170 w 10000"/>
                <a:gd name="connsiteY54" fmla="*/ 6483 h 9735"/>
                <a:gd name="connsiteX55" fmla="*/ 7170 w 10000"/>
                <a:gd name="connsiteY55" fmla="*/ 6483 h 9735"/>
                <a:gd name="connsiteX56" fmla="*/ 7075 w 10000"/>
                <a:gd name="connsiteY56" fmla="*/ 6401 h 9735"/>
                <a:gd name="connsiteX57" fmla="*/ 7075 w 10000"/>
                <a:gd name="connsiteY57" fmla="*/ 6382 h 9735"/>
                <a:gd name="connsiteX58" fmla="*/ 7044 w 10000"/>
                <a:gd name="connsiteY58" fmla="*/ 6361 h 9735"/>
                <a:gd name="connsiteX59" fmla="*/ 7012 w 10000"/>
                <a:gd name="connsiteY59" fmla="*/ 6320 h 9735"/>
                <a:gd name="connsiteX60" fmla="*/ 6982 w 10000"/>
                <a:gd name="connsiteY60" fmla="*/ 6300 h 9735"/>
                <a:gd name="connsiteX61" fmla="*/ 6949 w 10000"/>
                <a:gd name="connsiteY61" fmla="*/ 6300 h 9735"/>
                <a:gd name="connsiteX62" fmla="*/ 6949 w 10000"/>
                <a:gd name="connsiteY62" fmla="*/ 6280 h 9735"/>
                <a:gd name="connsiteX63" fmla="*/ 6917 w 10000"/>
                <a:gd name="connsiteY63" fmla="*/ 6239 h 9735"/>
                <a:gd name="connsiteX64" fmla="*/ 6887 w 10000"/>
                <a:gd name="connsiteY64" fmla="*/ 6239 h 9735"/>
                <a:gd name="connsiteX65" fmla="*/ 6887 w 10000"/>
                <a:gd name="connsiteY65" fmla="*/ 6199 h 9735"/>
                <a:gd name="connsiteX66" fmla="*/ 6792 w 10000"/>
                <a:gd name="connsiteY66" fmla="*/ 6178 h 9735"/>
                <a:gd name="connsiteX67" fmla="*/ 6761 w 10000"/>
                <a:gd name="connsiteY67" fmla="*/ 6138 h 9735"/>
                <a:gd name="connsiteX68" fmla="*/ 6729 w 10000"/>
                <a:gd name="connsiteY68" fmla="*/ 6097 h 9735"/>
                <a:gd name="connsiteX69" fmla="*/ 6667 w 10000"/>
                <a:gd name="connsiteY69" fmla="*/ 6056 h 9735"/>
                <a:gd name="connsiteX70" fmla="*/ 6634 w 10000"/>
                <a:gd name="connsiteY70" fmla="*/ 6037 h 9735"/>
                <a:gd name="connsiteX71" fmla="*/ 6604 w 10000"/>
                <a:gd name="connsiteY71" fmla="*/ 6015 h 9735"/>
                <a:gd name="connsiteX72" fmla="*/ 6572 w 10000"/>
                <a:gd name="connsiteY72" fmla="*/ 6015 h 9735"/>
                <a:gd name="connsiteX73" fmla="*/ 6572 w 10000"/>
                <a:gd name="connsiteY73" fmla="*/ 5995 h 9735"/>
                <a:gd name="connsiteX74" fmla="*/ 6541 w 10000"/>
                <a:gd name="connsiteY74" fmla="*/ 5995 h 9735"/>
                <a:gd name="connsiteX75" fmla="*/ 6510 w 10000"/>
                <a:gd name="connsiteY75" fmla="*/ 5975 h 9735"/>
                <a:gd name="connsiteX76" fmla="*/ 6416 w 10000"/>
                <a:gd name="connsiteY76" fmla="*/ 5975 h 9735"/>
                <a:gd name="connsiteX77" fmla="*/ 6351 w 10000"/>
                <a:gd name="connsiteY77" fmla="*/ 5975 h 9735"/>
                <a:gd name="connsiteX78" fmla="*/ 6351 w 10000"/>
                <a:gd name="connsiteY78" fmla="*/ 5954 h 9735"/>
                <a:gd name="connsiteX79" fmla="*/ 6321 w 10000"/>
                <a:gd name="connsiteY79" fmla="*/ 5954 h 9735"/>
                <a:gd name="connsiteX80" fmla="*/ 6258 w 10000"/>
                <a:gd name="connsiteY80" fmla="*/ 5915 h 9735"/>
                <a:gd name="connsiteX81" fmla="*/ 6226 w 10000"/>
                <a:gd name="connsiteY81" fmla="*/ 5893 h 9735"/>
                <a:gd name="connsiteX82" fmla="*/ 6195 w 10000"/>
                <a:gd name="connsiteY82" fmla="*/ 5893 h 9735"/>
                <a:gd name="connsiteX83" fmla="*/ 6163 w 10000"/>
                <a:gd name="connsiteY83" fmla="*/ 5873 h 9735"/>
                <a:gd name="connsiteX84" fmla="*/ 6132 w 10000"/>
                <a:gd name="connsiteY84" fmla="*/ 5873 h 9735"/>
                <a:gd name="connsiteX85" fmla="*/ 6069 w 10000"/>
                <a:gd name="connsiteY85" fmla="*/ 5854 h 9735"/>
                <a:gd name="connsiteX86" fmla="*/ 6006 w 10000"/>
                <a:gd name="connsiteY86" fmla="*/ 5833 h 9735"/>
                <a:gd name="connsiteX87" fmla="*/ 5913 w 10000"/>
                <a:gd name="connsiteY87" fmla="*/ 5791 h 9735"/>
                <a:gd name="connsiteX88" fmla="*/ 5818 w 10000"/>
                <a:gd name="connsiteY88" fmla="*/ 5771 h 9735"/>
                <a:gd name="connsiteX89" fmla="*/ 5754 w 10000"/>
                <a:gd name="connsiteY89" fmla="*/ 5752 h 9735"/>
                <a:gd name="connsiteX90" fmla="*/ 5723 w 10000"/>
                <a:gd name="connsiteY90" fmla="*/ 5731 h 9735"/>
                <a:gd name="connsiteX91" fmla="*/ 5692 w 10000"/>
                <a:gd name="connsiteY91" fmla="*/ 5731 h 9735"/>
                <a:gd name="connsiteX92" fmla="*/ 5660 w 10000"/>
                <a:gd name="connsiteY92" fmla="*/ 5731 h 9735"/>
                <a:gd name="connsiteX93" fmla="*/ 5535 w 10000"/>
                <a:gd name="connsiteY93" fmla="*/ 5731 h 9735"/>
                <a:gd name="connsiteX94" fmla="*/ 5472 w 10000"/>
                <a:gd name="connsiteY94" fmla="*/ 5711 h 9735"/>
                <a:gd name="connsiteX95" fmla="*/ 5282 w 10000"/>
                <a:gd name="connsiteY95" fmla="*/ 5711 h 9735"/>
                <a:gd name="connsiteX96" fmla="*/ 5220 w 10000"/>
                <a:gd name="connsiteY96" fmla="*/ 5711 h 9735"/>
                <a:gd name="connsiteX97" fmla="*/ 5094 w 10000"/>
                <a:gd name="connsiteY97" fmla="*/ 5691 h 9735"/>
                <a:gd name="connsiteX98" fmla="*/ 5063 w 10000"/>
                <a:gd name="connsiteY98" fmla="*/ 5691 h 9735"/>
                <a:gd name="connsiteX99" fmla="*/ 4999 w 10000"/>
                <a:gd name="connsiteY99" fmla="*/ 5669 h 9735"/>
                <a:gd name="connsiteX100" fmla="*/ 4999 w 10000"/>
                <a:gd name="connsiteY100" fmla="*/ 5650 h 9735"/>
                <a:gd name="connsiteX101" fmla="*/ 4906 w 10000"/>
                <a:gd name="connsiteY101" fmla="*/ 5609 h 9735"/>
                <a:gd name="connsiteX102" fmla="*/ 4843 w 10000"/>
                <a:gd name="connsiteY102" fmla="*/ 5568 h 9735"/>
                <a:gd name="connsiteX103" fmla="*/ 4843 w 10000"/>
                <a:gd name="connsiteY103" fmla="*/ 5568 h 9735"/>
                <a:gd name="connsiteX104" fmla="*/ 4811 w 10000"/>
                <a:gd name="connsiteY104" fmla="*/ 5528 h 9735"/>
                <a:gd name="connsiteX105" fmla="*/ 4749 w 10000"/>
                <a:gd name="connsiteY105" fmla="*/ 5487 h 9735"/>
                <a:gd name="connsiteX106" fmla="*/ 4749 w 10000"/>
                <a:gd name="connsiteY106" fmla="*/ 5467 h 9735"/>
                <a:gd name="connsiteX107" fmla="*/ 4465 w 10000"/>
                <a:gd name="connsiteY107" fmla="*/ 5020 h 9735"/>
                <a:gd name="connsiteX108" fmla="*/ 4434 w 10000"/>
                <a:gd name="connsiteY108" fmla="*/ 5000 h 9735"/>
                <a:gd name="connsiteX109" fmla="*/ 4434 w 10000"/>
                <a:gd name="connsiteY109" fmla="*/ 4979 h 9735"/>
                <a:gd name="connsiteX110" fmla="*/ 3899 w 10000"/>
                <a:gd name="connsiteY110" fmla="*/ 4734 h 9735"/>
                <a:gd name="connsiteX111" fmla="*/ 3899 w 10000"/>
                <a:gd name="connsiteY111" fmla="*/ 4715 h 9735"/>
                <a:gd name="connsiteX112" fmla="*/ 3868 w 10000"/>
                <a:gd name="connsiteY112" fmla="*/ 4715 h 9735"/>
                <a:gd name="connsiteX113" fmla="*/ 3868 w 10000"/>
                <a:gd name="connsiteY113" fmla="*/ 4694 h 9735"/>
                <a:gd name="connsiteX114" fmla="*/ 3584 w 10000"/>
                <a:gd name="connsiteY114" fmla="*/ 4287 h 9735"/>
                <a:gd name="connsiteX115" fmla="*/ 3584 w 10000"/>
                <a:gd name="connsiteY115" fmla="*/ 4268 h 9735"/>
                <a:gd name="connsiteX116" fmla="*/ 3584 w 10000"/>
                <a:gd name="connsiteY116" fmla="*/ 4248 h 9735"/>
                <a:gd name="connsiteX117" fmla="*/ 3521 w 10000"/>
                <a:gd name="connsiteY117" fmla="*/ 4226 h 9735"/>
                <a:gd name="connsiteX118" fmla="*/ 3490 w 10000"/>
                <a:gd name="connsiteY118" fmla="*/ 4206 h 9735"/>
                <a:gd name="connsiteX119" fmla="*/ 3459 w 10000"/>
                <a:gd name="connsiteY119" fmla="*/ 4166 h 9735"/>
                <a:gd name="connsiteX120" fmla="*/ 3428 w 10000"/>
                <a:gd name="connsiteY120" fmla="*/ 4146 h 9735"/>
                <a:gd name="connsiteX121" fmla="*/ 3396 w 10000"/>
                <a:gd name="connsiteY121" fmla="*/ 4146 h 9735"/>
                <a:gd name="connsiteX122" fmla="*/ 3364 w 10000"/>
                <a:gd name="connsiteY122" fmla="*/ 4104 h 9735"/>
                <a:gd name="connsiteX123" fmla="*/ 3113 w 10000"/>
                <a:gd name="connsiteY123" fmla="*/ 3881 h 9735"/>
                <a:gd name="connsiteX124" fmla="*/ 2892 w 10000"/>
                <a:gd name="connsiteY124" fmla="*/ 3657 h 9735"/>
                <a:gd name="connsiteX125" fmla="*/ 2704 w 10000"/>
                <a:gd name="connsiteY125" fmla="*/ 3495 h 9735"/>
                <a:gd name="connsiteX126" fmla="*/ 2043 w 10000"/>
                <a:gd name="connsiteY126" fmla="*/ 2886 h 9735"/>
                <a:gd name="connsiteX127" fmla="*/ 1949 w 10000"/>
                <a:gd name="connsiteY127" fmla="*/ 2785 h 9735"/>
                <a:gd name="connsiteX128" fmla="*/ 1949 w 10000"/>
                <a:gd name="connsiteY128" fmla="*/ 2764 h 9735"/>
                <a:gd name="connsiteX129" fmla="*/ 1918 w 10000"/>
                <a:gd name="connsiteY129" fmla="*/ 2743 h 9735"/>
                <a:gd name="connsiteX130" fmla="*/ 1886 w 10000"/>
                <a:gd name="connsiteY130" fmla="*/ 2662 h 9735"/>
                <a:gd name="connsiteX131" fmla="*/ 1823 w 10000"/>
                <a:gd name="connsiteY131" fmla="*/ 2581 h 9735"/>
                <a:gd name="connsiteX132" fmla="*/ 1793 w 10000"/>
                <a:gd name="connsiteY132" fmla="*/ 2540 h 9735"/>
                <a:gd name="connsiteX133" fmla="*/ 1761 w 10000"/>
                <a:gd name="connsiteY133" fmla="*/ 2479 h 9735"/>
                <a:gd name="connsiteX134" fmla="*/ 1729 w 10000"/>
                <a:gd name="connsiteY134" fmla="*/ 2437 h 9735"/>
                <a:gd name="connsiteX135" fmla="*/ 1698 w 10000"/>
                <a:gd name="connsiteY135" fmla="*/ 2418 h 9735"/>
                <a:gd name="connsiteX136" fmla="*/ 1698 w 10000"/>
                <a:gd name="connsiteY136" fmla="*/ 2398 h 9735"/>
                <a:gd name="connsiteX137" fmla="*/ 1635 w 10000"/>
                <a:gd name="connsiteY137" fmla="*/ 2377 h 9735"/>
                <a:gd name="connsiteX138" fmla="*/ 1572 w 10000"/>
                <a:gd name="connsiteY138" fmla="*/ 2336 h 9735"/>
                <a:gd name="connsiteX139" fmla="*/ 1540 w 10000"/>
                <a:gd name="connsiteY139" fmla="*/ 2297 h 9735"/>
                <a:gd name="connsiteX140" fmla="*/ 1510 w 10000"/>
                <a:gd name="connsiteY140" fmla="*/ 2297 h 9735"/>
                <a:gd name="connsiteX141" fmla="*/ 1446 w 10000"/>
                <a:gd name="connsiteY141" fmla="*/ 2256 h 9735"/>
                <a:gd name="connsiteX142" fmla="*/ 1446 w 10000"/>
                <a:gd name="connsiteY142" fmla="*/ 2235 h 9735"/>
                <a:gd name="connsiteX143" fmla="*/ 1352 w 10000"/>
                <a:gd name="connsiteY143" fmla="*/ 1971 h 9735"/>
                <a:gd name="connsiteX144" fmla="*/ 1321 w 10000"/>
                <a:gd name="connsiteY144" fmla="*/ 1952 h 9735"/>
                <a:gd name="connsiteX145" fmla="*/ 1321 w 10000"/>
                <a:gd name="connsiteY145" fmla="*/ 1930 h 9735"/>
                <a:gd name="connsiteX146" fmla="*/ 1289 w 10000"/>
                <a:gd name="connsiteY146" fmla="*/ 1930 h 9735"/>
                <a:gd name="connsiteX147" fmla="*/ 1226 w 10000"/>
                <a:gd name="connsiteY147" fmla="*/ 1890 h 9735"/>
                <a:gd name="connsiteX148" fmla="*/ 1164 w 10000"/>
                <a:gd name="connsiteY148" fmla="*/ 1829 h 9735"/>
                <a:gd name="connsiteX149" fmla="*/ 1007 w 10000"/>
                <a:gd name="connsiteY149" fmla="*/ 1747 h 9735"/>
                <a:gd name="connsiteX150" fmla="*/ 1007 w 10000"/>
                <a:gd name="connsiteY150" fmla="*/ 1747 h 9735"/>
                <a:gd name="connsiteX151" fmla="*/ 943 w 10000"/>
                <a:gd name="connsiteY151" fmla="*/ 1706 h 9735"/>
                <a:gd name="connsiteX152" fmla="*/ 881 w 10000"/>
                <a:gd name="connsiteY152" fmla="*/ 1667 h 9735"/>
                <a:gd name="connsiteX153" fmla="*/ 817 w 10000"/>
                <a:gd name="connsiteY153" fmla="*/ 1605 h 9735"/>
                <a:gd name="connsiteX154" fmla="*/ 629 w 10000"/>
                <a:gd name="connsiteY154" fmla="*/ 1483 h 9735"/>
                <a:gd name="connsiteX155" fmla="*/ 471 w 10000"/>
                <a:gd name="connsiteY155" fmla="*/ 1381 h 9735"/>
                <a:gd name="connsiteX156" fmla="*/ 408 w 10000"/>
                <a:gd name="connsiteY156" fmla="*/ 1341 h 9735"/>
                <a:gd name="connsiteX157" fmla="*/ 345 w 10000"/>
                <a:gd name="connsiteY157" fmla="*/ 1280 h 9735"/>
                <a:gd name="connsiteX158" fmla="*/ 250 w 10000"/>
                <a:gd name="connsiteY158" fmla="*/ 1199 h 9735"/>
                <a:gd name="connsiteX159" fmla="*/ 157 w 10000"/>
                <a:gd name="connsiteY159" fmla="*/ 773 h 9735"/>
                <a:gd name="connsiteX160" fmla="*/ 62 w 10000"/>
                <a:gd name="connsiteY160" fmla="*/ 528 h 9735"/>
                <a:gd name="connsiteX161" fmla="*/ 0 w 10000"/>
                <a:gd name="connsiteY161" fmla="*/ 0 h 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000" h="9735">
                  <a:moveTo>
                    <a:pt x="9905" y="9735"/>
                  </a:moveTo>
                  <a:lnTo>
                    <a:pt x="9905" y="9633"/>
                  </a:lnTo>
                  <a:lnTo>
                    <a:pt x="9749" y="9633"/>
                  </a:lnTo>
                  <a:cubicBezTo>
                    <a:pt x="9727" y="9402"/>
                    <a:pt x="9707" y="9173"/>
                    <a:pt x="9685" y="8942"/>
                  </a:cubicBezTo>
                  <a:cubicBezTo>
                    <a:pt x="9675" y="8806"/>
                    <a:pt x="9665" y="8672"/>
                    <a:pt x="9655" y="8537"/>
                  </a:cubicBezTo>
                  <a:cubicBezTo>
                    <a:pt x="9644" y="8474"/>
                    <a:pt x="9632" y="8414"/>
                    <a:pt x="9622" y="8353"/>
                  </a:cubicBezTo>
                  <a:lnTo>
                    <a:pt x="9622" y="8312"/>
                  </a:lnTo>
                  <a:lnTo>
                    <a:pt x="9622" y="8210"/>
                  </a:lnTo>
                  <a:cubicBezTo>
                    <a:pt x="9612" y="8001"/>
                    <a:pt x="9601" y="7789"/>
                    <a:pt x="9591" y="7580"/>
                  </a:cubicBezTo>
                  <a:lnTo>
                    <a:pt x="9591" y="7580"/>
                  </a:lnTo>
                  <a:lnTo>
                    <a:pt x="9591" y="7560"/>
                  </a:lnTo>
                  <a:lnTo>
                    <a:pt x="9591" y="7540"/>
                  </a:lnTo>
                  <a:lnTo>
                    <a:pt x="9591" y="7540"/>
                  </a:lnTo>
                  <a:lnTo>
                    <a:pt x="9843" y="7438"/>
                  </a:lnTo>
                  <a:lnTo>
                    <a:pt x="9843" y="7438"/>
                  </a:lnTo>
                  <a:cubicBezTo>
                    <a:pt x="9853" y="7432"/>
                    <a:pt x="9864" y="7425"/>
                    <a:pt x="9874" y="7419"/>
                  </a:cubicBezTo>
                  <a:lnTo>
                    <a:pt x="9874" y="7419"/>
                  </a:lnTo>
                  <a:cubicBezTo>
                    <a:pt x="9906" y="7365"/>
                    <a:pt x="9937" y="7310"/>
                    <a:pt x="9968" y="7256"/>
                  </a:cubicBezTo>
                  <a:lnTo>
                    <a:pt x="10000" y="7256"/>
                  </a:lnTo>
                  <a:lnTo>
                    <a:pt x="10000" y="7235"/>
                  </a:lnTo>
                  <a:lnTo>
                    <a:pt x="10000" y="7235"/>
                  </a:lnTo>
                  <a:lnTo>
                    <a:pt x="10000" y="7215"/>
                  </a:lnTo>
                  <a:lnTo>
                    <a:pt x="10000" y="7153"/>
                  </a:lnTo>
                  <a:lnTo>
                    <a:pt x="9843" y="7153"/>
                  </a:lnTo>
                  <a:lnTo>
                    <a:pt x="9812" y="7153"/>
                  </a:lnTo>
                  <a:lnTo>
                    <a:pt x="9717" y="7153"/>
                  </a:lnTo>
                  <a:lnTo>
                    <a:pt x="9685" y="7153"/>
                  </a:lnTo>
                  <a:lnTo>
                    <a:pt x="9529" y="7153"/>
                  </a:lnTo>
                  <a:lnTo>
                    <a:pt x="9497" y="7153"/>
                  </a:lnTo>
                  <a:lnTo>
                    <a:pt x="9465" y="7153"/>
                  </a:lnTo>
                  <a:lnTo>
                    <a:pt x="9465" y="7133"/>
                  </a:lnTo>
                  <a:cubicBezTo>
                    <a:pt x="9444" y="7120"/>
                    <a:pt x="9424" y="7107"/>
                    <a:pt x="9402" y="7093"/>
                  </a:cubicBezTo>
                  <a:lnTo>
                    <a:pt x="9246" y="6950"/>
                  </a:lnTo>
                  <a:cubicBezTo>
                    <a:pt x="9235" y="6930"/>
                    <a:pt x="9224" y="6909"/>
                    <a:pt x="9214" y="6890"/>
                  </a:cubicBezTo>
                  <a:lnTo>
                    <a:pt x="9088" y="6808"/>
                  </a:lnTo>
                  <a:cubicBezTo>
                    <a:pt x="9046" y="6754"/>
                    <a:pt x="9003" y="6700"/>
                    <a:pt x="8963" y="6646"/>
                  </a:cubicBezTo>
                  <a:lnTo>
                    <a:pt x="8963" y="6625"/>
                  </a:lnTo>
                  <a:cubicBezTo>
                    <a:pt x="8921" y="6598"/>
                    <a:pt x="8878" y="6572"/>
                    <a:pt x="8836" y="6545"/>
                  </a:cubicBezTo>
                  <a:cubicBezTo>
                    <a:pt x="8826" y="6531"/>
                    <a:pt x="8815" y="6516"/>
                    <a:pt x="8805" y="6503"/>
                  </a:cubicBezTo>
                  <a:lnTo>
                    <a:pt x="8805" y="6503"/>
                  </a:lnTo>
                  <a:lnTo>
                    <a:pt x="8805" y="6483"/>
                  </a:lnTo>
                  <a:lnTo>
                    <a:pt x="8774" y="6483"/>
                  </a:lnTo>
                  <a:lnTo>
                    <a:pt x="8774" y="6462"/>
                  </a:lnTo>
                  <a:lnTo>
                    <a:pt x="8743" y="6462"/>
                  </a:lnTo>
                  <a:lnTo>
                    <a:pt x="8743" y="6462"/>
                  </a:lnTo>
                  <a:lnTo>
                    <a:pt x="8082" y="6483"/>
                  </a:lnTo>
                  <a:lnTo>
                    <a:pt x="7798" y="6483"/>
                  </a:lnTo>
                  <a:lnTo>
                    <a:pt x="7673" y="6503"/>
                  </a:lnTo>
                  <a:lnTo>
                    <a:pt x="7673" y="6483"/>
                  </a:lnTo>
                  <a:lnTo>
                    <a:pt x="7421" y="6503"/>
                  </a:lnTo>
                  <a:lnTo>
                    <a:pt x="7232" y="6503"/>
                  </a:lnTo>
                  <a:lnTo>
                    <a:pt x="7232" y="6503"/>
                  </a:lnTo>
                  <a:lnTo>
                    <a:pt x="7201" y="6503"/>
                  </a:lnTo>
                  <a:lnTo>
                    <a:pt x="7201" y="6503"/>
                  </a:lnTo>
                  <a:cubicBezTo>
                    <a:pt x="7190" y="6497"/>
                    <a:pt x="7180" y="6490"/>
                    <a:pt x="7170" y="6483"/>
                  </a:cubicBezTo>
                  <a:lnTo>
                    <a:pt x="7170" y="6483"/>
                  </a:lnTo>
                  <a:cubicBezTo>
                    <a:pt x="7138" y="6455"/>
                    <a:pt x="7107" y="6430"/>
                    <a:pt x="7075" y="6401"/>
                  </a:cubicBezTo>
                  <a:lnTo>
                    <a:pt x="7075" y="6382"/>
                  </a:lnTo>
                  <a:cubicBezTo>
                    <a:pt x="7065" y="6376"/>
                    <a:pt x="7054" y="6367"/>
                    <a:pt x="7044" y="6361"/>
                  </a:cubicBezTo>
                  <a:cubicBezTo>
                    <a:pt x="7033" y="6347"/>
                    <a:pt x="7023" y="6333"/>
                    <a:pt x="7012" y="6320"/>
                  </a:cubicBezTo>
                  <a:cubicBezTo>
                    <a:pt x="7002" y="6314"/>
                    <a:pt x="6992" y="6306"/>
                    <a:pt x="6982" y="6300"/>
                  </a:cubicBezTo>
                  <a:lnTo>
                    <a:pt x="6949" y="6300"/>
                  </a:lnTo>
                  <a:lnTo>
                    <a:pt x="6949" y="6280"/>
                  </a:lnTo>
                  <a:cubicBezTo>
                    <a:pt x="6939" y="6266"/>
                    <a:pt x="6929" y="6253"/>
                    <a:pt x="6917" y="6239"/>
                  </a:cubicBezTo>
                  <a:lnTo>
                    <a:pt x="6887" y="6239"/>
                  </a:lnTo>
                  <a:lnTo>
                    <a:pt x="6887" y="6199"/>
                  </a:lnTo>
                  <a:lnTo>
                    <a:pt x="6792" y="6178"/>
                  </a:lnTo>
                  <a:cubicBezTo>
                    <a:pt x="6781" y="6164"/>
                    <a:pt x="6771" y="6152"/>
                    <a:pt x="6761" y="6138"/>
                  </a:cubicBezTo>
                  <a:cubicBezTo>
                    <a:pt x="6750" y="6124"/>
                    <a:pt x="6740" y="6110"/>
                    <a:pt x="6729" y="6097"/>
                  </a:cubicBezTo>
                  <a:lnTo>
                    <a:pt x="6667" y="6056"/>
                  </a:lnTo>
                  <a:cubicBezTo>
                    <a:pt x="6657" y="6050"/>
                    <a:pt x="6646" y="6043"/>
                    <a:pt x="6634" y="6037"/>
                  </a:cubicBezTo>
                  <a:cubicBezTo>
                    <a:pt x="6624" y="6031"/>
                    <a:pt x="6614" y="6022"/>
                    <a:pt x="6604" y="6015"/>
                  </a:cubicBezTo>
                  <a:lnTo>
                    <a:pt x="6572" y="6015"/>
                  </a:lnTo>
                  <a:lnTo>
                    <a:pt x="6572" y="5995"/>
                  </a:lnTo>
                  <a:lnTo>
                    <a:pt x="6541" y="5995"/>
                  </a:lnTo>
                  <a:cubicBezTo>
                    <a:pt x="6531" y="5989"/>
                    <a:pt x="6520" y="5982"/>
                    <a:pt x="6510" y="5975"/>
                  </a:cubicBezTo>
                  <a:lnTo>
                    <a:pt x="6416" y="5975"/>
                  </a:lnTo>
                  <a:lnTo>
                    <a:pt x="6351" y="5975"/>
                  </a:lnTo>
                  <a:lnTo>
                    <a:pt x="6351" y="5954"/>
                  </a:lnTo>
                  <a:lnTo>
                    <a:pt x="6321" y="5954"/>
                  </a:lnTo>
                  <a:cubicBezTo>
                    <a:pt x="6299" y="5941"/>
                    <a:pt x="6279" y="5929"/>
                    <a:pt x="6258" y="5915"/>
                  </a:cubicBezTo>
                  <a:cubicBezTo>
                    <a:pt x="6248" y="5906"/>
                    <a:pt x="6237" y="5900"/>
                    <a:pt x="6226" y="5893"/>
                  </a:cubicBezTo>
                  <a:lnTo>
                    <a:pt x="6195" y="5893"/>
                  </a:lnTo>
                  <a:cubicBezTo>
                    <a:pt x="6184" y="5887"/>
                    <a:pt x="6173" y="5880"/>
                    <a:pt x="6163" y="5873"/>
                  </a:cubicBezTo>
                  <a:lnTo>
                    <a:pt x="6132" y="5873"/>
                  </a:lnTo>
                  <a:cubicBezTo>
                    <a:pt x="6111" y="5867"/>
                    <a:pt x="6091" y="5860"/>
                    <a:pt x="6069" y="5854"/>
                  </a:cubicBezTo>
                  <a:cubicBezTo>
                    <a:pt x="6049" y="5846"/>
                    <a:pt x="6027" y="5839"/>
                    <a:pt x="6006" y="5833"/>
                  </a:cubicBezTo>
                  <a:cubicBezTo>
                    <a:pt x="5975" y="5819"/>
                    <a:pt x="5944" y="5806"/>
                    <a:pt x="5913" y="5791"/>
                  </a:cubicBezTo>
                  <a:lnTo>
                    <a:pt x="5818" y="5771"/>
                  </a:lnTo>
                  <a:cubicBezTo>
                    <a:pt x="5797" y="5765"/>
                    <a:pt x="5775" y="5758"/>
                    <a:pt x="5754" y="5752"/>
                  </a:cubicBezTo>
                  <a:cubicBezTo>
                    <a:pt x="5744" y="5746"/>
                    <a:pt x="5733" y="5738"/>
                    <a:pt x="5723" y="5731"/>
                  </a:cubicBezTo>
                  <a:lnTo>
                    <a:pt x="5692" y="5731"/>
                  </a:lnTo>
                  <a:lnTo>
                    <a:pt x="5660" y="5731"/>
                  </a:lnTo>
                  <a:lnTo>
                    <a:pt x="5535" y="5731"/>
                  </a:lnTo>
                  <a:cubicBezTo>
                    <a:pt x="5514" y="5724"/>
                    <a:pt x="5493" y="5717"/>
                    <a:pt x="5472" y="5711"/>
                  </a:cubicBezTo>
                  <a:lnTo>
                    <a:pt x="5282" y="5711"/>
                  </a:lnTo>
                  <a:lnTo>
                    <a:pt x="5220" y="5711"/>
                  </a:lnTo>
                  <a:lnTo>
                    <a:pt x="5094" y="5691"/>
                  </a:lnTo>
                  <a:lnTo>
                    <a:pt x="5063" y="5691"/>
                  </a:lnTo>
                  <a:cubicBezTo>
                    <a:pt x="5042" y="5684"/>
                    <a:pt x="5020" y="5675"/>
                    <a:pt x="4999" y="5669"/>
                  </a:cubicBezTo>
                  <a:lnTo>
                    <a:pt x="4999" y="5650"/>
                  </a:lnTo>
                  <a:cubicBezTo>
                    <a:pt x="4968" y="5637"/>
                    <a:pt x="4937" y="5622"/>
                    <a:pt x="4906" y="5609"/>
                  </a:cubicBezTo>
                  <a:cubicBezTo>
                    <a:pt x="4885" y="5596"/>
                    <a:pt x="4863" y="5582"/>
                    <a:pt x="4843" y="5568"/>
                  </a:cubicBezTo>
                  <a:lnTo>
                    <a:pt x="4843" y="5568"/>
                  </a:lnTo>
                  <a:cubicBezTo>
                    <a:pt x="4831" y="5554"/>
                    <a:pt x="4821" y="5542"/>
                    <a:pt x="4811" y="5528"/>
                  </a:cubicBezTo>
                  <a:lnTo>
                    <a:pt x="4749" y="5487"/>
                  </a:lnTo>
                  <a:lnTo>
                    <a:pt x="4749" y="5467"/>
                  </a:lnTo>
                  <a:lnTo>
                    <a:pt x="4465" y="5020"/>
                  </a:lnTo>
                  <a:cubicBezTo>
                    <a:pt x="4455" y="5013"/>
                    <a:pt x="4445" y="5006"/>
                    <a:pt x="4434" y="5000"/>
                  </a:cubicBezTo>
                  <a:lnTo>
                    <a:pt x="4434" y="4979"/>
                  </a:lnTo>
                  <a:lnTo>
                    <a:pt x="3899" y="4734"/>
                  </a:lnTo>
                  <a:lnTo>
                    <a:pt x="3899" y="4715"/>
                  </a:lnTo>
                  <a:lnTo>
                    <a:pt x="3868" y="4715"/>
                  </a:lnTo>
                  <a:lnTo>
                    <a:pt x="3868" y="4694"/>
                  </a:lnTo>
                  <a:lnTo>
                    <a:pt x="3584" y="4287"/>
                  </a:lnTo>
                  <a:lnTo>
                    <a:pt x="3584" y="4268"/>
                  </a:lnTo>
                  <a:lnTo>
                    <a:pt x="3584" y="4248"/>
                  </a:lnTo>
                  <a:cubicBezTo>
                    <a:pt x="3564" y="4240"/>
                    <a:pt x="3543" y="4234"/>
                    <a:pt x="3521" y="4226"/>
                  </a:cubicBezTo>
                  <a:cubicBezTo>
                    <a:pt x="3511" y="4220"/>
                    <a:pt x="3501" y="4213"/>
                    <a:pt x="3490" y="4206"/>
                  </a:cubicBezTo>
                  <a:cubicBezTo>
                    <a:pt x="3480" y="4193"/>
                    <a:pt x="3469" y="4180"/>
                    <a:pt x="3459" y="4166"/>
                  </a:cubicBezTo>
                  <a:cubicBezTo>
                    <a:pt x="3448" y="4160"/>
                    <a:pt x="3438" y="4152"/>
                    <a:pt x="3428" y="4146"/>
                  </a:cubicBezTo>
                  <a:lnTo>
                    <a:pt x="3396" y="4146"/>
                  </a:lnTo>
                  <a:cubicBezTo>
                    <a:pt x="3386" y="4133"/>
                    <a:pt x="3375" y="4118"/>
                    <a:pt x="3364" y="4104"/>
                  </a:cubicBezTo>
                  <a:lnTo>
                    <a:pt x="3113" y="3881"/>
                  </a:lnTo>
                  <a:lnTo>
                    <a:pt x="2892" y="3657"/>
                  </a:lnTo>
                  <a:lnTo>
                    <a:pt x="2704" y="3495"/>
                  </a:lnTo>
                  <a:lnTo>
                    <a:pt x="2043" y="2886"/>
                  </a:lnTo>
                  <a:cubicBezTo>
                    <a:pt x="2012" y="2852"/>
                    <a:pt x="1980" y="2819"/>
                    <a:pt x="1949" y="2785"/>
                  </a:cubicBezTo>
                  <a:lnTo>
                    <a:pt x="1949" y="2764"/>
                  </a:lnTo>
                  <a:cubicBezTo>
                    <a:pt x="1939" y="2757"/>
                    <a:pt x="1929" y="2751"/>
                    <a:pt x="1918" y="2743"/>
                  </a:cubicBezTo>
                  <a:cubicBezTo>
                    <a:pt x="1908" y="2716"/>
                    <a:pt x="1896" y="2690"/>
                    <a:pt x="1886" y="2662"/>
                  </a:cubicBezTo>
                  <a:cubicBezTo>
                    <a:pt x="1865" y="2635"/>
                    <a:pt x="1845" y="2608"/>
                    <a:pt x="1823" y="2581"/>
                  </a:cubicBezTo>
                  <a:cubicBezTo>
                    <a:pt x="1813" y="2568"/>
                    <a:pt x="1803" y="2553"/>
                    <a:pt x="1793" y="2540"/>
                  </a:cubicBezTo>
                  <a:cubicBezTo>
                    <a:pt x="1783" y="2520"/>
                    <a:pt x="1771" y="2499"/>
                    <a:pt x="1761" y="2479"/>
                  </a:cubicBezTo>
                  <a:cubicBezTo>
                    <a:pt x="1751" y="2466"/>
                    <a:pt x="1740" y="2452"/>
                    <a:pt x="1729" y="2437"/>
                  </a:cubicBezTo>
                  <a:cubicBezTo>
                    <a:pt x="1718" y="2431"/>
                    <a:pt x="1708" y="2424"/>
                    <a:pt x="1698" y="2418"/>
                  </a:cubicBezTo>
                  <a:lnTo>
                    <a:pt x="1698" y="2398"/>
                  </a:lnTo>
                  <a:cubicBezTo>
                    <a:pt x="1677" y="2392"/>
                    <a:pt x="1656" y="2383"/>
                    <a:pt x="1635" y="2377"/>
                  </a:cubicBezTo>
                  <a:cubicBezTo>
                    <a:pt x="1614" y="2364"/>
                    <a:pt x="1592" y="2351"/>
                    <a:pt x="1572" y="2336"/>
                  </a:cubicBezTo>
                  <a:cubicBezTo>
                    <a:pt x="1562" y="2322"/>
                    <a:pt x="1550" y="2310"/>
                    <a:pt x="1540" y="2297"/>
                  </a:cubicBezTo>
                  <a:lnTo>
                    <a:pt x="1510" y="2297"/>
                  </a:lnTo>
                  <a:cubicBezTo>
                    <a:pt x="1488" y="2282"/>
                    <a:pt x="1467" y="2269"/>
                    <a:pt x="1446" y="2256"/>
                  </a:cubicBezTo>
                  <a:lnTo>
                    <a:pt x="1446" y="2235"/>
                  </a:lnTo>
                  <a:cubicBezTo>
                    <a:pt x="1415" y="2146"/>
                    <a:pt x="1384" y="2060"/>
                    <a:pt x="1352" y="1971"/>
                  </a:cubicBezTo>
                  <a:cubicBezTo>
                    <a:pt x="1342" y="1965"/>
                    <a:pt x="1331" y="1958"/>
                    <a:pt x="1321" y="1952"/>
                  </a:cubicBezTo>
                  <a:lnTo>
                    <a:pt x="1321" y="1930"/>
                  </a:lnTo>
                  <a:lnTo>
                    <a:pt x="1289" y="1930"/>
                  </a:lnTo>
                  <a:cubicBezTo>
                    <a:pt x="1268" y="1917"/>
                    <a:pt x="1247" y="1903"/>
                    <a:pt x="1226" y="1890"/>
                  </a:cubicBezTo>
                  <a:cubicBezTo>
                    <a:pt x="1205" y="1870"/>
                    <a:pt x="1185" y="1849"/>
                    <a:pt x="1164" y="1829"/>
                  </a:cubicBezTo>
                  <a:lnTo>
                    <a:pt x="1007" y="1747"/>
                  </a:lnTo>
                  <a:lnTo>
                    <a:pt x="1007" y="1747"/>
                  </a:lnTo>
                  <a:cubicBezTo>
                    <a:pt x="986" y="1733"/>
                    <a:pt x="964" y="1720"/>
                    <a:pt x="943" y="1706"/>
                  </a:cubicBezTo>
                  <a:cubicBezTo>
                    <a:pt x="922" y="1692"/>
                    <a:pt x="901" y="1680"/>
                    <a:pt x="881" y="1667"/>
                  </a:cubicBezTo>
                  <a:cubicBezTo>
                    <a:pt x="860" y="1645"/>
                    <a:pt x="838" y="1626"/>
                    <a:pt x="817" y="1605"/>
                  </a:cubicBezTo>
                  <a:lnTo>
                    <a:pt x="629" y="1483"/>
                  </a:lnTo>
                  <a:lnTo>
                    <a:pt x="471" y="1381"/>
                  </a:lnTo>
                  <a:cubicBezTo>
                    <a:pt x="451" y="1368"/>
                    <a:pt x="429" y="1354"/>
                    <a:pt x="408" y="1341"/>
                  </a:cubicBezTo>
                  <a:cubicBezTo>
                    <a:pt x="387" y="1321"/>
                    <a:pt x="366" y="1299"/>
                    <a:pt x="345" y="1280"/>
                  </a:cubicBezTo>
                  <a:lnTo>
                    <a:pt x="250" y="1199"/>
                  </a:lnTo>
                  <a:cubicBezTo>
                    <a:pt x="220" y="1057"/>
                    <a:pt x="188" y="914"/>
                    <a:pt x="157" y="773"/>
                  </a:cubicBezTo>
                  <a:cubicBezTo>
                    <a:pt x="126" y="691"/>
                    <a:pt x="94" y="609"/>
                    <a:pt x="62" y="528"/>
                  </a:cubicBezTo>
                  <a:cubicBezTo>
                    <a:pt x="42" y="352"/>
                    <a:pt x="20" y="175"/>
                    <a:pt x="0" y="0"/>
                  </a:cubicBezTo>
                </a:path>
              </a:pathLst>
            </a:custGeom>
            <a:noFill/>
            <a:ln w="3175" cap="flat">
              <a:solidFill>
                <a:srgbClr val="9C9C9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7" name="Group 1086"/>
          <p:cNvGrpSpPr/>
          <p:nvPr/>
        </p:nvGrpSpPr>
        <p:grpSpPr>
          <a:xfrm>
            <a:off x="7486591" y="5699254"/>
            <a:ext cx="355290" cy="286179"/>
            <a:chOff x="9597403" y="5699254"/>
            <a:chExt cx="355290" cy="286179"/>
          </a:xfrm>
        </p:grpSpPr>
        <p:sp>
          <p:nvSpPr>
            <p:cNvPr id="96" name="Oval 65"/>
            <p:cNvSpPr>
              <a:spLocks noChangeArrowheads="1"/>
            </p:cNvSpPr>
            <p:nvPr/>
          </p:nvSpPr>
          <p:spPr bwMode="auto">
            <a:xfrm>
              <a:off x="9740439" y="5699254"/>
              <a:ext cx="68668" cy="67210"/>
            </a:xfrm>
            <a:prstGeom prst="ellipse">
              <a:avLst/>
            </a:prstGeom>
            <a:solidFill>
              <a:srgbClr val="FF0000"/>
            </a:solidFill>
            <a:ln w="41910" algn="ctr">
              <a:noFill/>
              <a:round/>
              <a:headEnd/>
              <a:tailEnd type="stealth" w="lg" len="med"/>
            </a:ln>
            <a:effectLst>
              <a:outerShdw blurRad="25400" dist="127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9597403" y="5732820"/>
              <a:ext cx="355290" cy="2526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ln w="4445">
                    <a:solidFill>
                      <a:srgbClr val="FF33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232" y="1878185"/>
            <a:ext cx="5393977" cy="412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400" b="1" dirty="0" smtClean="0"/>
              <a:t>Year 2001 SCAG Household Travel Survey</a:t>
            </a:r>
          </a:p>
          <a:p>
            <a:pPr lvl="1" algn="l">
              <a:lnSpc>
                <a:spcPct val="110000"/>
              </a:lnSpc>
              <a:buSzPct val="75000"/>
              <a:buFont typeface="Wingdings" pitchFamily="2" charset="2"/>
              <a:buChar char="§"/>
            </a:pPr>
            <a:r>
              <a:rPr lang="en-US" sz="2000" b="1" dirty="0" smtClean="0"/>
              <a:t> Person trip:              84,000</a:t>
            </a:r>
          </a:p>
          <a:p>
            <a:pPr lvl="1" algn="l">
              <a:lnSpc>
                <a:spcPct val="110000"/>
              </a:lnSpc>
              <a:buSzPct val="75000"/>
              <a:buFont typeface="Wingdings" pitchFamily="2" charset="2"/>
              <a:buChar char="§"/>
            </a:pPr>
            <a:r>
              <a:rPr lang="en-US" sz="2000" b="1" dirty="0" smtClean="0"/>
              <a:t> Activity episodes:  190,000</a:t>
            </a:r>
          </a:p>
          <a:p>
            <a:pPr lvl="1" algn="l">
              <a:lnSpc>
                <a:spcPct val="110000"/>
              </a:lnSpc>
              <a:buSzPct val="75000"/>
              <a:buFont typeface="Wingdings" pitchFamily="2" charset="2"/>
              <a:buChar char="§"/>
            </a:pPr>
            <a:r>
              <a:rPr lang="en-US" sz="2000" b="1" dirty="0" smtClean="0"/>
              <a:t> Distribution of survey trips by trip purpose</a:t>
            </a:r>
          </a:p>
          <a:p>
            <a:pPr lvl="1" algn="l">
              <a:lnSpc>
                <a:spcPct val="110000"/>
              </a:lnSpc>
              <a:buSzPct val="75000"/>
              <a:buFont typeface="Wingdings" pitchFamily="2" charset="2"/>
              <a:buChar char="§"/>
            </a:pPr>
            <a:r>
              <a:rPr lang="en-US" sz="2000" b="1" dirty="0" smtClean="0"/>
              <a:t> Home-based trips</a:t>
            </a:r>
          </a:p>
          <a:p>
            <a:pPr lvl="2" algn="l">
              <a:lnSpc>
                <a:spcPct val="110000"/>
              </a:lnSpc>
              <a:buSzPct val="75000"/>
            </a:pPr>
            <a:r>
              <a:rPr lang="en-US" b="1" dirty="0" smtClean="0"/>
              <a:t>-</a:t>
            </a:r>
            <a:r>
              <a:rPr lang="en-US" sz="2000" b="1" dirty="0" smtClean="0"/>
              <a:t> </a:t>
            </a:r>
            <a:r>
              <a:rPr lang="en-US" b="1" dirty="0" smtClean="0"/>
              <a:t>Direct work trips: 15 percent</a:t>
            </a:r>
          </a:p>
          <a:p>
            <a:pPr lvl="2" algn="l">
              <a:lnSpc>
                <a:spcPct val="110000"/>
              </a:lnSpc>
              <a:buSzPct val="75000"/>
            </a:pPr>
            <a:r>
              <a:rPr lang="en-US" b="1" dirty="0" smtClean="0"/>
              <a:t>- “Other” home-based trips: 12 percent</a:t>
            </a:r>
          </a:p>
          <a:p>
            <a:pPr lvl="2" algn="l">
              <a:lnSpc>
                <a:spcPct val="110000"/>
              </a:lnSpc>
              <a:buSzPct val="75000"/>
            </a:pPr>
            <a:endParaRPr lang="en-US" sz="1600" b="1" dirty="0" smtClean="0"/>
          </a:p>
          <a:p>
            <a:pPr algn="l">
              <a:lnSpc>
                <a:spcPct val="110000"/>
              </a:lnSpc>
              <a:buSzPct val="100000"/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sz="2400" b="1" dirty="0" smtClean="0"/>
              <a:t>Work-based Other Trips: 10 percent</a:t>
            </a:r>
          </a:p>
          <a:p>
            <a:pPr algn="l">
              <a:lnSpc>
                <a:spcPct val="110000"/>
              </a:lnSpc>
              <a:buSzPct val="100000"/>
              <a:buFont typeface="Arial" pitchFamily="34" charset="0"/>
              <a:buChar char="•"/>
            </a:pPr>
            <a:endParaRPr lang="en-US" sz="1000" b="1" dirty="0" smtClean="0"/>
          </a:p>
          <a:p>
            <a:pPr algn="l">
              <a:lnSpc>
                <a:spcPct val="110000"/>
              </a:lnSpc>
              <a:buSzPct val="75000"/>
              <a:buFont typeface="Arial" pitchFamily="34" charset="0"/>
              <a:buChar char="•"/>
            </a:pPr>
            <a:r>
              <a:rPr lang="en-US" sz="2400" b="1" dirty="0" smtClean="0"/>
              <a:t> Non-Home-based Trips: 30 percent</a:t>
            </a:r>
          </a:p>
          <a:p>
            <a:pPr algn="l">
              <a:lnSpc>
                <a:spcPct val="110000"/>
              </a:lnSpc>
            </a:pP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744467" y="2290047"/>
          <a:ext cx="7557961" cy="363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2115" y="1751810"/>
            <a:ext cx="4582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Distribution of Survey Trips by Trip Purpose</a:t>
            </a:r>
            <a:endParaRPr lang="en-US" sz="2000" b="1" u="sn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8"/>
          <p:cNvSpPr txBox="1">
            <a:spLocks noChangeArrowheads="1"/>
          </p:cNvSpPr>
          <p:nvPr/>
        </p:nvSpPr>
        <p:spPr bwMode="auto">
          <a:xfrm>
            <a:off x="521467" y="418500"/>
            <a:ext cx="3760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3762375">
              <a:lnSpc>
                <a:spcPct val="90000"/>
              </a:lnSpc>
            </a:pPr>
            <a:r>
              <a:rPr lang="en-US" sz="3600" b="1" dirty="0" smtClean="0">
                <a:latin typeface="+mj-lt"/>
              </a:rPr>
              <a:t>Data Analysis:</a:t>
            </a:r>
            <a:endParaRPr lang="en-US" sz="3600" b="1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338" y="971044"/>
            <a:ext cx="8674662" cy="0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51024" y="1363493"/>
            <a:ext cx="416126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/>
              <a:t>Departure Time Distribution by Purpose</a:t>
            </a:r>
          </a:p>
          <a:p>
            <a:pPr algn="ctr">
              <a:lnSpc>
                <a:spcPct val="90000"/>
              </a:lnSpc>
            </a:pPr>
            <a:r>
              <a:rPr lang="en-US" sz="2000" b="1" u="sng" dirty="0" smtClean="0"/>
              <a:t>Home-based Auto From-Home Trips</a:t>
            </a:r>
            <a:endParaRPr lang="en-US" sz="2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5776" t="6499" r="22467" b="15257"/>
          <a:stretch>
            <a:fillRect/>
          </a:stretch>
        </p:blipFill>
        <p:spPr bwMode="auto">
          <a:xfrm>
            <a:off x="1513210" y="2235598"/>
            <a:ext cx="6436895" cy="38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05776" y="6196179"/>
            <a:ext cx="105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Time of Day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02807" y="3987746"/>
            <a:ext cx="19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Percentage of Daily Trips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8767" y="2614094"/>
            <a:ext cx="3460975" cy="130978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70187" y="2613017"/>
            <a:ext cx="3304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/>
              <a:t>Home-based other (Sample: 4,980)</a:t>
            </a:r>
          </a:p>
          <a:p>
            <a:pPr algn="l"/>
            <a:r>
              <a:rPr lang="en-US" sz="1000" b="1" dirty="0" smtClean="0"/>
              <a:t>Home-based school (Sample: 1,465)</a:t>
            </a:r>
          </a:p>
          <a:p>
            <a:pPr algn="l"/>
            <a:r>
              <a:rPr lang="en-US" sz="1000" b="1" dirty="0" smtClean="0"/>
              <a:t>Home-based shopping (Sample: 2,868)</a:t>
            </a:r>
          </a:p>
          <a:p>
            <a:pPr algn="l"/>
            <a:r>
              <a:rPr lang="en-US" sz="1000" b="1" dirty="0" smtClean="0"/>
              <a:t>Home-based serve passenger (Sample: 3,483)</a:t>
            </a:r>
          </a:p>
          <a:p>
            <a:pPr algn="l"/>
            <a:r>
              <a:rPr lang="en-US" sz="1000" b="1" dirty="0" smtClean="0"/>
              <a:t>Home-based social/recreational (Sample: 2,668)</a:t>
            </a:r>
          </a:p>
          <a:p>
            <a:pPr algn="l"/>
            <a:r>
              <a:rPr lang="en-US" sz="1000" b="1" dirty="0" smtClean="0"/>
              <a:t>Home-based university (Sample: 443)</a:t>
            </a:r>
          </a:p>
          <a:p>
            <a:pPr algn="l"/>
            <a:r>
              <a:rPr lang="en-US" sz="1000" b="1" dirty="0" smtClean="0"/>
              <a:t>Home-based work (direct) Sample: 7,368)</a:t>
            </a:r>
          </a:p>
          <a:p>
            <a:pPr algn="l"/>
            <a:r>
              <a:rPr lang="en-US" sz="1000" b="1" dirty="0" smtClean="0"/>
              <a:t>Home-based work ( strategic (includes a stop)) (Sample: 1,679)</a:t>
            </a:r>
            <a:endParaRPr lang="en-US" sz="1000" b="1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4315353" y="2740967"/>
            <a:ext cx="175478" cy="0"/>
          </a:xfrm>
          <a:prstGeom prst="line">
            <a:avLst/>
          </a:prstGeom>
          <a:ln w="31750">
            <a:solidFill>
              <a:srgbClr val="416FA6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4315353" y="2892941"/>
            <a:ext cx="175478" cy="0"/>
          </a:xfrm>
          <a:prstGeom prst="line">
            <a:avLst/>
          </a:prstGeom>
          <a:ln w="31750">
            <a:solidFill>
              <a:srgbClr val="A8423F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315353" y="3044915"/>
            <a:ext cx="175478" cy="0"/>
          </a:xfrm>
          <a:prstGeom prst="line">
            <a:avLst/>
          </a:prstGeom>
          <a:ln w="31750">
            <a:solidFill>
              <a:srgbClr val="86A44A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315353" y="3196889"/>
            <a:ext cx="175478" cy="0"/>
          </a:xfrm>
          <a:prstGeom prst="line">
            <a:avLst/>
          </a:prstGeom>
          <a:ln w="31750">
            <a:solidFill>
              <a:srgbClr val="6E548D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315353" y="3348863"/>
            <a:ext cx="175478" cy="0"/>
          </a:xfrm>
          <a:prstGeom prst="line">
            <a:avLst/>
          </a:prstGeom>
          <a:ln w="31750">
            <a:solidFill>
              <a:srgbClr val="3D96AE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315353" y="3500837"/>
            <a:ext cx="175478" cy="0"/>
          </a:xfrm>
          <a:prstGeom prst="line">
            <a:avLst/>
          </a:prstGeom>
          <a:ln w="31750">
            <a:solidFill>
              <a:srgbClr val="DA8137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315353" y="3652811"/>
            <a:ext cx="175478" cy="0"/>
          </a:xfrm>
          <a:prstGeom prst="line">
            <a:avLst/>
          </a:prstGeom>
          <a:ln w="31750">
            <a:solidFill>
              <a:srgbClr val="8EA5CB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315353" y="3804787"/>
            <a:ext cx="175478" cy="0"/>
          </a:xfrm>
          <a:prstGeom prst="line">
            <a:avLst/>
          </a:prstGeom>
          <a:ln w="31750">
            <a:solidFill>
              <a:srgbClr val="CE8E8D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7D1C-A6B4-4C93-A999-7032F2565E3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916609" y="2755978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school 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101515" y="3406152"/>
            <a:ext cx="1125629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(strategic)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096966" y="4082016"/>
            <a:ext cx="97815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b="1" dirty="0" smtClean="0"/>
              <a:t>Home-based </a:t>
            </a:r>
          </a:p>
          <a:p>
            <a:pPr>
              <a:lnSpc>
                <a:spcPct val="85000"/>
              </a:lnSpc>
            </a:pPr>
            <a:r>
              <a:rPr lang="en-US" sz="1200" b="1" dirty="0" smtClean="0"/>
              <a:t>work (direct)</a:t>
            </a:r>
            <a:endParaRPr lang="en-US" sz="1200" dirty="0"/>
          </a:p>
        </p:txBody>
      </p:sp>
      <p:sp>
        <p:nvSpPr>
          <p:cNvPr id="26" name="Freeform 25"/>
          <p:cNvSpPr/>
          <p:nvPr/>
        </p:nvSpPr>
        <p:spPr>
          <a:xfrm>
            <a:off x="2723102" y="2867130"/>
            <a:ext cx="264607" cy="150725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264607 w 264607"/>
              <a:gd name="connsiteY0" fmla="*/ 0 h 150725"/>
              <a:gd name="connsiteX1" fmla="*/ 180870 w 264607"/>
              <a:gd name="connsiteY1" fmla="*/ 0 h 150725"/>
              <a:gd name="connsiteX2" fmla="*/ 0 w 264607"/>
              <a:gd name="connsiteY2" fmla="*/ 150725 h 15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07" h="150725">
                <a:moveTo>
                  <a:pt x="264607" y="0"/>
                </a:moveTo>
                <a:lnTo>
                  <a:pt x="180870" y="0"/>
                </a:lnTo>
                <a:lnTo>
                  <a:pt x="0" y="150725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699648" y="3523625"/>
            <a:ext cx="465573" cy="646444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438778 w 438778"/>
              <a:gd name="connsiteY0" fmla="*/ 0 h 653143"/>
              <a:gd name="connsiteX1" fmla="*/ 355041 w 438778"/>
              <a:gd name="connsiteY1" fmla="*/ 0 h 653143"/>
              <a:gd name="connsiteX2" fmla="*/ 0 w 438778"/>
              <a:gd name="connsiteY2" fmla="*/ 653143 h 653143"/>
              <a:gd name="connsiteX0" fmla="*/ 465573 w 465573"/>
              <a:gd name="connsiteY0" fmla="*/ 0 h 646444"/>
              <a:gd name="connsiteX1" fmla="*/ 381836 w 465573"/>
              <a:gd name="connsiteY1" fmla="*/ 0 h 646444"/>
              <a:gd name="connsiteX2" fmla="*/ 0 w 465573"/>
              <a:gd name="connsiteY2" fmla="*/ 646444 h 6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573" h="646444">
                <a:moveTo>
                  <a:pt x="465573" y="0"/>
                </a:moveTo>
                <a:lnTo>
                  <a:pt x="381836" y="0"/>
                </a:lnTo>
                <a:lnTo>
                  <a:pt x="0" y="646444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56752" y="4196803"/>
            <a:ext cx="497465" cy="365151"/>
          </a:xfrm>
          <a:custGeom>
            <a:avLst/>
            <a:gdLst>
              <a:gd name="connsiteX0" fmla="*/ 251209 w 251209"/>
              <a:gd name="connsiteY0" fmla="*/ 0 h 113881"/>
              <a:gd name="connsiteX1" fmla="*/ 167472 w 251209"/>
              <a:gd name="connsiteY1" fmla="*/ 0 h 113881"/>
              <a:gd name="connsiteX2" fmla="*/ 0 w 251209"/>
              <a:gd name="connsiteY2" fmla="*/ 113881 h 113881"/>
              <a:gd name="connsiteX0" fmla="*/ 445477 w 445477"/>
              <a:gd name="connsiteY0" fmla="*/ 0 h 328246"/>
              <a:gd name="connsiteX1" fmla="*/ 361740 w 445477"/>
              <a:gd name="connsiteY1" fmla="*/ 0 h 328246"/>
              <a:gd name="connsiteX2" fmla="*/ 0 w 445477"/>
              <a:gd name="connsiteY2" fmla="*/ 328246 h 328246"/>
              <a:gd name="connsiteX0" fmla="*/ 679938 w 679938"/>
              <a:gd name="connsiteY0" fmla="*/ 0 h 415332"/>
              <a:gd name="connsiteX1" fmla="*/ 596201 w 679938"/>
              <a:gd name="connsiteY1" fmla="*/ 0 h 415332"/>
              <a:gd name="connsiteX2" fmla="*/ 0 w 679938"/>
              <a:gd name="connsiteY2" fmla="*/ 415332 h 415332"/>
              <a:gd name="connsiteX0" fmla="*/ 592852 w 592852"/>
              <a:gd name="connsiteY0" fmla="*/ 0 h 368440"/>
              <a:gd name="connsiteX1" fmla="*/ 509115 w 592852"/>
              <a:gd name="connsiteY1" fmla="*/ 0 h 368440"/>
              <a:gd name="connsiteX2" fmla="*/ 0 w 592852"/>
              <a:gd name="connsiteY2" fmla="*/ 368440 h 368440"/>
              <a:gd name="connsiteX0" fmla="*/ 497465 w 497465"/>
              <a:gd name="connsiteY0" fmla="*/ 0 h 365151"/>
              <a:gd name="connsiteX1" fmla="*/ 413728 w 497465"/>
              <a:gd name="connsiteY1" fmla="*/ 0 h 365151"/>
              <a:gd name="connsiteX2" fmla="*/ 0 w 497465"/>
              <a:gd name="connsiteY2" fmla="*/ 365151 h 36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465" h="365151">
                <a:moveTo>
                  <a:pt x="497465" y="0"/>
                </a:moveTo>
                <a:lnTo>
                  <a:pt x="413728" y="0"/>
                </a:lnTo>
                <a:lnTo>
                  <a:pt x="0" y="365151"/>
                </a:lnTo>
              </a:path>
            </a:pathLst>
          </a:custGeom>
          <a:ln w="1270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6350">
          <a:solidFill>
            <a:srgbClr val="FF0000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</TotalTime>
  <Words>1383</Words>
  <Application>Microsoft Office PowerPoint</Application>
  <PresentationFormat>On-screen Show (4:3)</PresentationFormat>
  <Paragraphs>333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Wilbur Smith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 Paine</dc:creator>
  <cp:lastModifiedBy>Art Paine</cp:lastModifiedBy>
  <cp:revision>99</cp:revision>
  <cp:lastPrinted>2011-02-08T21:25:28Z</cp:lastPrinted>
  <dcterms:created xsi:type="dcterms:W3CDTF">2011-02-08T19:15:16Z</dcterms:created>
  <dcterms:modified xsi:type="dcterms:W3CDTF">2011-05-09T14:53:44Z</dcterms:modified>
</cp:coreProperties>
</file>